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Slab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189e9c4a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189e9c4a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189e9c4a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189e9c4a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189e9c4a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189e9c4a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189e9c4a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189e9c4a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189e9c4a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189e9c4a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189e9c4a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189e9c4a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189e9c4a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189e9c4a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189e9c4a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189e9c4a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189e9c4a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189e9c4a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189e9c4a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189e9c4a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189e9c4a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189e9c4a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189e9c4a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189e9c4a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189e9c4a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189e9c4a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28997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CAPSTONE PROJECT: Medical Insurance Analysis</a:t>
            </a:r>
            <a:endParaRPr sz="300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735277" y="32850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Shah Genom Abdullah (u3239568@uni.canberra.edu.au)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Ayman Ahmed (u3236372@uni.canberra.edu.au)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02075" y="78525"/>
            <a:ext cx="552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CAPSTONE PROJECT PRESENTATION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824250" y="4731725"/>
            <a:ext cx="32196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Tutorial: Thursday 09:30 am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174550" y="-2554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Relationship between categorical and BMI</a:t>
            </a:r>
            <a:endParaRPr sz="2000"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278900" y="293900"/>
            <a:ext cx="3852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BMI by Sex: </a:t>
            </a:r>
            <a:r>
              <a:rPr lang="en" sz="900"/>
              <a:t>                                                     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Similar median BMI for both sexes.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Minimal difference, indicating low impact of sex on BMI.</a:t>
            </a:r>
            <a:endParaRPr sz="9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25" y="2768825"/>
            <a:ext cx="7500149" cy="2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278900" y="1363700"/>
            <a:ext cx="3210600" cy="9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BMI by Number of Children: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Stable median BMI across groups.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Slight increase in variability with more children.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702486" y="1356050"/>
            <a:ext cx="42093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BMI by Smoking Status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Comparable BMI medians for smokers and non-smokers.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Smoking status shows little influence on BMI variatio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702475" y="379400"/>
            <a:ext cx="3735900" cy="9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BMI by Region: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Noticeable differences in BMI distribution by region.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Southeast shows higher median and greater variability.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154050" y="2198525"/>
            <a:ext cx="37359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sz="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Conduct an ANOVA test to statistically confirm the influence of these categories on BMI.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Results - Final selection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4572000" y="1788175"/>
            <a:ext cx="4469100" cy="22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##### ANOVA Results ##### 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sex is NOT correlated with bmi | P-Value: 0.8991704324920163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 is NOT correlated with bmi | P-Value: 0.8830491274520269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smoker is NOT correlated with bmi | P-Value: 0.8911471317224385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region is correlated with bmi | P-Value: 1.9087293927440606e-24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['region']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466375" y="1223275"/>
            <a:ext cx="37359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Conduct ANOVA?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Determine relationship between target and categorical predictor.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Null hypothesis (H0): No significant correlation.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ANOVA Testing Observations: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'Region' variable correlates with target.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 for multiple columns for robust model.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Column Selection: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 all &lt;0.05 significance columns.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 ANOVA results across other columns.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Selection: 'sex', 'children', 'smoker', 'region'.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Enhancement: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Comprehensive inclusion improves predictive power.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215150" y="2067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Data Analytics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215150" y="1026325"/>
            <a:ext cx="4017600" cy="3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 built a Random Forest Regressor predicts the BMI using medical insurance information.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bar charts show the prediction for 4 tests blue being the actual BMI and orange is the Predicted BMI.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Based on the model the BMI for person 4 is 33.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model has average accuracy of 85.49.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175" y="1803163"/>
            <a:ext cx="3895674" cy="24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Deployment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used </a:t>
            </a:r>
            <a:r>
              <a:rPr lang="en" sz="22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" sz="2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build an app which implements the data collected.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used Pandas to manipulate data and </a:t>
            </a:r>
            <a:r>
              <a:rPr lang="en" sz="22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analyse</a:t>
            </a:r>
            <a:r>
              <a:rPr lang="en" sz="2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it and </a:t>
            </a:r>
            <a:r>
              <a:rPr lang="en" sz="22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en" sz="2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visualize the data.</a:t>
            </a:r>
            <a:endParaRPr sz="2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295" y="3372206"/>
            <a:ext cx="6545409" cy="154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Introduction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Dataset Details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Exploratory Data Analysis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Predictive Data Analytics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Implementation and Deployment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References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our capstone project we have done EDA AND PDA on medical insurance data.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goal of this project is to gain insights on the BMI(Body Mass Index) of individual, through their medical insurance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dataset was obtained from Kaggle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dataset contain information such as BMI, Charges, Children, Smoke, Region, Sex, and Age.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dataset has 2772 rows and 7 columns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the target variable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6561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Histogram of BMI, the Y-axis is the frequency and the X-axis is the BMI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graph is a bell curve, therefore all good to pick it as the target variable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300" y="1312225"/>
            <a:ext cx="44481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48625" y="2118050"/>
            <a:ext cx="4425900" cy="4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columns such as Charges were too skewed.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475" y="847725"/>
            <a:ext cx="26860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83725" y="1989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columns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2609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bar charts to observe distribution of the categorical predictors.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bar charts there does not seem to be skewed distributions where one column is higher than the rest.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children and smoker graphs maybe be skewed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analysis in correlation section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r="1584"/>
          <a:stretch/>
        </p:blipFill>
        <p:spPr>
          <a:xfrm>
            <a:off x="5145625" y="198900"/>
            <a:ext cx="3610475" cy="22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625" y="2761250"/>
            <a:ext cx="3610476" cy="2185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columns analysis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365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Both columns seem are a skewed, Charges is more than 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If the data is skewed than that column need to be removed.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We will do further analysis before removing the columns.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275" y="1848350"/>
            <a:ext cx="3695625" cy="26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VS continuous columns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70075" y="1351150"/>
            <a:ext cx="4184100" cy="3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Visualising the relationship between BMI and both Chagres and Age as they are all continuous.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age against bmi chart does not seem to have any trends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charges against bmi chart seem to almost have a positive trent.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600" y="1181988"/>
            <a:ext cx="3441072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641</Words>
  <Application>Microsoft Macintosh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Roboto Slab</vt:lpstr>
      <vt:lpstr>Courier New</vt:lpstr>
      <vt:lpstr>Arial</vt:lpstr>
      <vt:lpstr>Marina</vt:lpstr>
      <vt:lpstr>CAPSTONE PROJECT: Medical Insurance Analysis</vt:lpstr>
      <vt:lpstr>Table of Content</vt:lpstr>
      <vt:lpstr>Introduction</vt:lpstr>
      <vt:lpstr>Dataset Details</vt:lpstr>
      <vt:lpstr>Picking the target variable</vt:lpstr>
      <vt:lpstr>PowerPoint Presentation</vt:lpstr>
      <vt:lpstr>Categorical columns</vt:lpstr>
      <vt:lpstr>Continuous columns analysis</vt:lpstr>
      <vt:lpstr>Target variable VS continuous columns</vt:lpstr>
      <vt:lpstr>Relationship between categorical and BMI</vt:lpstr>
      <vt:lpstr>ANOVA Results - Final selection</vt:lpstr>
      <vt:lpstr>Predictive Data Analytics</vt:lpstr>
      <vt:lpstr>Implementation and Deployment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Medical Insurance Analysis</dc:title>
  <cp:lastModifiedBy>Ayman Ahmed</cp:lastModifiedBy>
  <cp:revision>3</cp:revision>
  <dcterms:modified xsi:type="dcterms:W3CDTF">2024-05-07T09:38:56Z</dcterms:modified>
</cp:coreProperties>
</file>