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463" r:id="rId2"/>
    <p:sldId id="338" r:id="rId3"/>
    <p:sldId id="482" r:id="rId4"/>
    <p:sldId id="509" r:id="rId5"/>
    <p:sldId id="51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B8"/>
    <a:srgbClr val="26E68B"/>
    <a:srgbClr val="552AF4"/>
    <a:srgbClr val="9BA080"/>
    <a:srgbClr val="5A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8757" autoAdjust="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CF1D75-CB2F-4FE1-AF28-F9C3E0620676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2C7D05-EDBA-4F16-8DDE-46F6494A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0">
          <a:gsLst>
            <a:gs pos="0">
              <a:srgbClr val="FFCC66"/>
            </a:gs>
            <a:gs pos="50000">
              <a:schemeClr val="tx1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7467" y="2286000"/>
            <a:ext cx="1038013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 descr="http://www.cppa.gov.pk/images/logo.png">
            <a:extLst>
              <a:ext uri="{FF2B5EF4-FFF2-40B4-BE49-F238E27FC236}">
                <a16:creationId xmlns="" xmlns:a16="http://schemas.microsoft.com/office/drawing/2014/main" id="{5FBD6E80-58C7-484E-9825-424923D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61" y="5024718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7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73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19076"/>
            <a:ext cx="2810933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6"/>
            <a:ext cx="82296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9245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667" y="1587500"/>
            <a:ext cx="11108267" cy="4343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37334" y="6194425"/>
            <a:ext cx="931333" cy="260350"/>
          </a:xfrm>
        </p:spPr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2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://www.cppa.gov.pk/images/logo.png">
            <a:extLst>
              <a:ext uri="{FF2B5EF4-FFF2-40B4-BE49-F238E27FC236}">
                <a16:creationId xmlns="" xmlns:a16="http://schemas.microsoft.com/office/drawing/2014/main" id="{2FFB37BF-3B02-4A32-AE9D-5C6E018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06" y="48412"/>
            <a:ext cx="1563445" cy="11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142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6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082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41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6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03200" y="11477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924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667" y="1587500"/>
            <a:ext cx="111082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94" name="Rectangle 770"/>
          <p:cNvSpPr>
            <a:spLocks noChangeArrowheads="1"/>
          </p:cNvSpPr>
          <p:nvPr/>
        </p:nvSpPr>
        <p:spPr bwMode="auto">
          <a:xfrm>
            <a:off x="152400" y="60245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97" name="Rectangle 7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334" y="6194425"/>
            <a:ext cx="931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9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476250" indent="-4762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10477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800">
          <a:solidFill>
            <a:srgbClr val="000000"/>
          </a:solidFill>
          <a:latin typeface="+mn-lt"/>
        </a:defRPr>
      </a:lvl2pPr>
      <a:lvl3pPr marL="16192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400">
          <a:solidFill>
            <a:srgbClr val="000000"/>
          </a:solidFill>
          <a:latin typeface="+mn-lt"/>
        </a:defRPr>
      </a:lvl3pPr>
      <a:lvl4pPr marL="20383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4pPr>
      <a:lvl5pPr marL="24574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5pPr>
      <a:lvl6pPr marL="29146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6pPr>
      <a:lvl7pPr marL="33718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7pPr>
      <a:lvl8pPr marL="38290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8pPr>
      <a:lvl9pPr marL="42862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386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42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524000" y="1600201"/>
            <a:ext cx="825948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Power Market Survey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(PMS )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sz="48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</a:t>
            </a:r>
            <a:r>
              <a:rPr lang="en-US" sz="54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 View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96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Steps For Data Validation For Each DISCO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116"/>
            <a:ext cx="11748655" cy="427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Arial Black" panose="020B0A04020102020204" pitchFamily="34" charset="0"/>
              </a:rPr>
              <a:t>	 </a:t>
            </a: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Activities Regarding Base Year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Category-wise and Total Sale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11 kV Received By Adding Distribution Losses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132 kV Received By Adding Transmission Losses (It means Matching Sent out of each DISCO)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 Grid Stations By Matching Actual Peak Demand of each Grid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 the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Base year Sale with unserved energy (Load Shedding)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Recorded And Computed Demand of Each DISCO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Pending </a:t>
            </a:r>
            <a:r>
              <a:rPr lang="en-US" sz="2200" b="1" smtClean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Proposed Load </a:t>
            </a: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Validation Check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0E22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492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8140" y="2587080"/>
            <a:ext cx="8946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3938" lvl="1">
              <a:lnSpc>
                <a:spcPct val="100000"/>
              </a:lnSpc>
              <a:buClr>
                <a:srgbClr val="FF0000"/>
              </a:buCl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Explanation For Matching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11 kV Received By Adding Distribution Losses</a:t>
            </a:r>
          </a:p>
        </p:txBody>
      </p:sp>
    </p:spTree>
    <p:extLst>
      <p:ext uri="{BB962C8B-B14F-4D97-AF65-F5344CB8AC3E}">
        <p14:creationId xmlns:p14="http://schemas.microsoft.com/office/powerpoint/2010/main" val="2968831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System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1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 cppa">
  <a:themeElements>
    <a:clrScheme name="">
      <a:dk1>
        <a:srgbClr val="000000"/>
      </a:dk1>
      <a:lt1>
        <a:srgbClr val="FFFFFF"/>
      </a:lt1>
      <a:dk2>
        <a:srgbClr val="FFCC66"/>
      </a:dk2>
      <a:lt2>
        <a:srgbClr val="CBCBCB"/>
      </a:lt2>
      <a:accent1>
        <a:srgbClr val="00CCFF"/>
      </a:accent1>
      <a:accent2>
        <a:srgbClr val="00FFCC"/>
      </a:accent2>
      <a:accent3>
        <a:srgbClr val="FFE2B8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 cppa</Template>
  <TotalTime>59773</TotalTime>
  <Words>23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Tahoma</vt:lpstr>
      <vt:lpstr>Times New Roman</vt:lpstr>
      <vt:lpstr>Wingdings</vt:lpstr>
      <vt:lpstr>Theme2 cppa</vt:lpstr>
      <vt:lpstr>PowerPoint Presentation</vt:lpstr>
      <vt:lpstr>PowerPoint Presentation</vt:lpstr>
      <vt:lpstr>Steps For Data Validation For Each DISCO</vt:lpstr>
      <vt:lpstr>PowerPoint Presentation</vt:lpstr>
      <vt:lpstr>System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Transmission &amp; Dispatch Company (NTDCL)</dc:title>
  <dc:creator>Tauseef Ur Rehman</dc:creator>
  <cp:lastModifiedBy>Microsoft account</cp:lastModifiedBy>
  <cp:revision>419</cp:revision>
  <cp:lastPrinted>2019-09-23T09:38:29Z</cp:lastPrinted>
  <dcterms:created xsi:type="dcterms:W3CDTF">2016-01-19T07:46:28Z</dcterms:created>
  <dcterms:modified xsi:type="dcterms:W3CDTF">2021-02-07T17:34:17Z</dcterms:modified>
</cp:coreProperties>
</file>