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6" r:id="rId1"/>
  </p:sldMasterIdLst>
  <p:sldIdLst>
    <p:sldId id="256" r:id="rId2"/>
    <p:sldId id="257" r:id="rId3"/>
    <p:sldId id="266" r:id="rId4"/>
    <p:sldId id="258" r:id="rId5"/>
    <p:sldId id="267" r:id="rId6"/>
    <p:sldId id="274" r:id="rId7"/>
    <p:sldId id="259" r:id="rId8"/>
    <p:sldId id="268" r:id="rId9"/>
    <p:sldId id="260" r:id="rId10"/>
    <p:sldId id="269" r:id="rId11"/>
    <p:sldId id="261" r:id="rId12"/>
    <p:sldId id="270" r:id="rId13"/>
    <p:sldId id="262" r:id="rId14"/>
    <p:sldId id="271" r:id="rId15"/>
    <p:sldId id="264" r:id="rId16"/>
    <p:sldId id="272" r:id="rId17"/>
    <p:sldId id="26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38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2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6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5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0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2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7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4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6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8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0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 Internal components of computer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By Ali </a:t>
            </a:r>
            <a:r>
              <a:rPr lang="en-MY" dirty="0" err="1"/>
              <a:t>Aiman</a:t>
            </a:r>
            <a:r>
              <a:rPr lang="en-MY" dirty="0"/>
              <a:t> and </a:t>
            </a:r>
            <a:r>
              <a:rPr lang="en-MY" dirty="0" err="1"/>
              <a:t>Lukman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050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-18661"/>
            <a:ext cx="6858000" cy="68580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3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NIC CARD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10096500" cy="3403601"/>
          </a:xfrm>
        </p:spPr>
        <p:txBody>
          <a:bodyPr/>
          <a:lstStyle/>
          <a:p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Interface Card, is an adapter card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allows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computer to connect to a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network.</a:t>
            </a:r>
          </a:p>
          <a:p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Network Interface Card allows the computer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wirelessly. It uses radio signals to do so.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812" y="381000"/>
            <a:ext cx="1538288" cy="1538288"/>
          </a:xfrm>
        </p:spPr>
      </p:pic>
    </p:spTree>
    <p:extLst>
      <p:ext uri="{BB962C8B-B14F-4D97-AF65-F5344CB8AC3E}">
        <p14:creationId xmlns:p14="http://schemas.microsoft.com/office/powerpoint/2010/main" val="2473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-15552"/>
            <a:ext cx="6873552" cy="6873552"/>
          </a:xfrm>
        </p:spPr>
      </p:pic>
    </p:spTree>
    <p:extLst>
      <p:ext uri="{BB962C8B-B14F-4D97-AF65-F5344CB8AC3E}">
        <p14:creationId xmlns:p14="http://schemas.microsoft.com/office/powerpoint/2010/main" val="329527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5003800" cy="1282700"/>
          </a:xfrm>
        </p:spPr>
        <p:txBody>
          <a:bodyPr>
            <a:normAutofit fontScale="90000"/>
          </a:bodyPr>
          <a:lstStyle/>
          <a:p>
            <a:r>
              <a:rPr lang="en-MY" dirty="0"/>
              <a:t> HDD (Hard disk Drive)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8400" y="3073399"/>
            <a:ext cx="9829800" cy="4076701"/>
          </a:xfrm>
        </p:spPr>
        <p:txBody>
          <a:bodyPr>
            <a:normAutofit/>
          </a:bodyPr>
          <a:lstStyle/>
          <a:p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drive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read and write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magnetically coated platter, that spins at a high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speed. </a:t>
            </a:r>
          </a:p>
          <a:p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more than one patter (disk) in the hard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drive. </a:t>
            </a:r>
          </a:p>
          <a:p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platter is rotating the magnetic head reads the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stored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it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can have more than one hard drive. In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circumstances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hard drive is called the ‘master’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 are called ‘slaves’ these can be alternated by the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switch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as a ‘jumper’.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9" t="491" r="49679" b="9694"/>
          <a:stretch/>
        </p:blipFill>
        <p:spPr>
          <a:xfrm>
            <a:off x="10144125" y="295637"/>
            <a:ext cx="1387475" cy="2320563"/>
          </a:xfrm>
        </p:spPr>
      </p:pic>
    </p:spTree>
    <p:extLst>
      <p:ext uri="{BB962C8B-B14F-4D97-AF65-F5344CB8AC3E}">
        <p14:creationId xmlns:p14="http://schemas.microsoft.com/office/powerpoint/2010/main" val="267963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433" y="0"/>
            <a:ext cx="6858000" cy="6858000"/>
          </a:xfrm>
        </p:spPr>
      </p:pic>
    </p:spTree>
    <p:extLst>
      <p:ext uri="{BB962C8B-B14F-4D97-AF65-F5344CB8AC3E}">
        <p14:creationId xmlns:p14="http://schemas.microsoft.com/office/powerpoint/2010/main" val="410632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ADAPTER CARD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10591800" cy="4064001"/>
          </a:xfrm>
        </p:spPr>
        <p:txBody>
          <a:bodyPr>
            <a:normAutofit/>
          </a:bodyPr>
          <a:lstStyle/>
          <a:p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motherboard there are a couple of expansion slots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these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slots go several printed circuit boards,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adapter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cards as they are more commonly known. </a:t>
            </a:r>
            <a:endParaRPr lang="en-MY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 card is an adapter card that allows the computer to have extended sound capabilities, and for sound components to be used, for example, headphones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Video or Graphics card is an adapter card that allows the computer to show graphics on the monitor.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512" y="423067"/>
            <a:ext cx="1574801" cy="1291434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8" y="423066"/>
            <a:ext cx="1715290" cy="129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6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10" y="-71907"/>
            <a:ext cx="6929907" cy="6929907"/>
          </a:xfrm>
        </p:spPr>
      </p:pic>
    </p:spTree>
    <p:extLst>
      <p:ext uri="{BB962C8B-B14F-4D97-AF65-F5344CB8AC3E}">
        <p14:creationId xmlns:p14="http://schemas.microsoft.com/office/powerpoint/2010/main" val="87924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FAN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9740900" cy="3937001"/>
          </a:xfrm>
        </p:spPr>
        <p:txBody>
          <a:bodyPr/>
          <a:lstStyle/>
          <a:p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main problems with computers, especially laptops,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that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overheat easily. To stop this problem fans are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added to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cool the computer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down. </a:t>
            </a:r>
          </a:p>
          <a:p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fan is positioned on the CPU because the CPU is prone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overheating.</a:t>
            </a:r>
          </a:p>
          <a:p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 a thermal compound is put on top of the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followed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heat sink, and the fan is placed on top of this.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12" y="571501"/>
            <a:ext cx="1233488" cy="1233488"/>
          </a:xfrm>
        </p:spPr>
      </p:pic>
    </p:spTree>
    <p:extLst>
      <p:ext uri="{BB962C8B-B14F-4D97-AF65-F5344CB8AC3E}">
        <p14:creationId xmlns:p14="http://schemas.microsoft.com/office/powerpoint/2010/main" val="10407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89" y="-15552"/>
            <a:ext cx="6873552" cy="6873552"/>
          </a:xfrm>
        </p:spPr>
      </p:pic>
    </p:spTree>
    <p:extLst>
      <p:ext uri="{BB962C8B-B14F-4D97-AF65-F5344CB8AC3E}">
        <p14:creationId xmlns:p14="http://schemas.microsoft.com/office/powerpoint/2010/main" val="36649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CPU (Central Processing Unit)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10477500" cy="4064001"/>
          </a:xfrm>
        </p:spPr>
        <p:txBody>
          <a:bodyPr>
            <a:normAutofit/>
          </a:bodyPr>
          <a:lstStyle/>
          <a:p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processor as it is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called,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main chip in the computer and is located on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Motherboard.</a:t>
            </a:r>
            <a:endParaRPr lang="en-M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CPU processes the computer’s data and exchanges it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components and peripherals.</a:t>
            </a:r>
          </a:p>
          <a:p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CPU’s come in different speeds, the most of common of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500MHz - 800MHz. The speeds are measured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Mega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Hertz (MHz) and even Giga Hertz (GHz). </a:t>
            </a:r>
          </a:p>
          <a:p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CPU is often referred to as the brain of the computer.</a:t>
            </a:r>
          </a:p>
          <a:p>
            <a:endParaRPr lang="en-M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125" y="285651"/>
            <a:ext cx="2653065" cy="1492349"/>
          </a:xfrm>
        </p:spPr>
      </p:pic>
    </p:spTree>
    <p:extLst>
      <p:ext uri="{BB962C8B-B14F-4D97-AF65-F5344CB8AC3E}">
        <p14:creationId xmlns:p14="http://schemas.microsoft.com/office/powerpoint/2010/main" val="354926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69" y="133739"/>
            <a:ext cx="6724261" cy="672426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9998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Motherboard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9791700" cy="3835401"/>
          </a:xfrm>
        </p:spPr>
        <p:txBody>
          <a:bodyPr/>
          <a:lstStyle/>
          <a:p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Motherboard, or logic board as it is known in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Macintosh computers,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main circuit board in the computer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Motherboard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many components like the RAM,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</a:p>
          <a:p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slots and the heat sink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motherboard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all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peripherals together.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902" y="533400"/>
            <a:ext cx="1786177" cy="1479550"/>
          </a:xfrm>
        </p:spPr>
      </p:pic>
    </p:spTree>
    <p:extLst>
      <p:ext uri="{BB962C8B-B14F-4D97-AF65-F5344CB8AC3E}">
        <p14:creationId xmlns:p14="http://schemas.microsoft.com/office/powerpoint/2010/main" val="369580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430" y="0"/>
            <a:ext cx="6858000" cy="68580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8935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201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6362700" cy="1485900"/>
          </a:xfrm>
        </p:spPr>
        <p:txBody>
          <a:bodyPr>
            <a:normAutofit/>
          </a:bodyPr>
          <a:lstStyle/>
          <a:p>
            <a:r>
              <a:rPr lang="en-MY" dirty="0" smtClean="0"/>
              <a:t>RAM(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Accessing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9893300" cy="3746501"/>
          </a:xfrm>
        </p:spPr>
        <p:txBody>
          <a:bodyPr>
            <a:normAutofit/>
          </a:bodyPr>
          <a:lstStyle/>
          <a:p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memory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stores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on the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computer.</a:t>
            </a:r>
          </a:p>
          <a:p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RAM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type of volatile memory which means it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electricity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store data, so when the computer is powered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downfall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memory is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wiped.</a:t>
            </a:r>
          </a:p>
          <a:p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There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many types of RAM including SRAM (Static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Accessing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Memory), DRAM (Dynamic Random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Memory)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SO-DIMM RAM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these do similar jobs to the RAM.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025" y="325541"/>
            <a:ext cx="2920653" cy="1757259"/>
          </a:xfrm>
        </p:spPr>
      </p:pic>
    </p:spTree>
    <p:extLst>
      <p:ext uri="{BB962C8B-B14F-4D97-AF65-F5344CB8AC3E}">
        <p14:creationId xmlns:p14="http://schemas.microsoft.com/office/powerpoint/2010/main" val="38419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73" y="0"/>
            <a:ext cx="6858000" cy="6858000"/>
          </a:xfrm>
          <a:solidFill>
            <a:schemeClr val="tx1"/>
          </a:solidFill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9427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POWER SUPPLY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9461500" cy="3200401"/>
          </a:xfrm>
        </p:spPr>
        <p:txBody>
          <a:bodyPr/>
          <a:lstStyle/>
          <a:p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Supply Unit supplies all the computer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which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(electricity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Supply Unit changes AC(Alternating Current) from the mains supply into DC ( </a:t>
            </a:r>
            <a:r>
              <a:rPr lang="en-MY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Current) </a:t>
            </a:r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used by the components.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326" y="571501"/>
            <a:ext cx="1919288" cy="1439466"/>
          </a:xfrm>
        </p:spPr>
      </p:pic>
    </p:spTree>
    <p:extLst>
      <p:ext uri="{BB962C8B-B14F-4D97-AF65-F5344CB8AC3E}">
        <p14:creationId xmlns:p14="http://schemas.microsoft.com/office/powerpoint/2010/main" val="64962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</TotalTime>
  <Words>572</Words>
  <Application>Microsoft Office PowerPoint</Application>
  <PresentationFormat>Widescreen</PresentationFormat>
  <Paragraphs>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 Internal components of computer</vt:lpstr>
      <vt:lpstr>CPU (Central Processing Unit)</vt:lpstr>
      <vt:lpstr>PowerPoint Presentation</vt:lpstr>
      <vt:lpstr>Motherboard</vt:lpstr>
      <vt:lpstr>PowerPoint Presentation</vt:lpstr>
      <vt:lpstr>PowerPoint Presentation</vt:lpstr>
      <vt:lpstr>RAM(Random Accessing Memory)</vt:lpstr>
      <vt:lpstr>PowerPoint Presentation</vt:lpstr>
      <vt:lpstr>POWER SUPPLY</vt:lpstr>
      <vt:lpstr>PowerPoint Presentation</vt:lpstr>
      <vt:lpstr>NIC CARD</vt:lpstr>
      <vt:lpstr>PowerPoint Presentation</vt:lpstr>
      <vt:lpstr> HDD (Hard disk Drive)</vt:lpstr>
      <vt:lpstr>PowerPoint Presentation</vt:lpstr>
      <vt:lpstr>ADAPTER CARD</vt:lpstr>
      <vt:lpstr>PowerPoint Presentation</vt:lpstr>
      <vt:lpstr>FAN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components of computer</dc:title>
  <dc:creator>ACER</dc:creator>
  <cp:lastModifiedBy>ACER</cp:lastModifiedBy>
  <cp:revision>14</cp:revision>
  <dcterms:created xsi:type="dcterms:W3CDTF">2018-07-21T18:47:36Z</dcterms:created>
  <dcterms:modified xsi:type="dcterms:W3CDTF">2018-08-15T13:14:51Z</dcterms:modified>
</cp:coreProperties>
</file>