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DCC5ED"/>
    <a:srgbClr val="F2F2F2"/>
    <a:srgbClr val="BA8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B5A4B3-3D34-4BD7-8943-A79EA3587530}" v="1163" dt="2025-01-14T19:10:45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06" autoAdjust="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man Fikry bin Asmajuda" userId="3240d0c9-9a77-45b6-a88e-7316b1ef484c" providerId="ADAL" clId="{30B5A4B3-3D34-4BD7-8943-A79EA3587530}"/>
    <pc:docChg chg="undo redo custSel addSld delSld modSld sldOrd">
      <pc:chgData name="Ayman Fikry bin Asmajuda" userId="3240d0c9-9a77-45b6-a88e-7316b1ef484c" providerId="ADAL" clId="{30B5A4B3-3D34-4BD7-8943-A79EA3587530}" dt="2025-01-14T19:18:01.409" v="3944" actId="14100"/>
      <pc:docMkLst>
        <pc:docMk/>
      </pc:docMkLst>
      <pc:sldChg chg="addSp delSp modSp del mod setBg">
        <pc:chgData name="Ayman Fikry bin Asmajuda" userId="3240d0c9-9a77-45b6-a88e-7316b1ef484c" providerId="ADAL" clId="{30B5A4B3-3D34-4BD7-8943-A79EA3587530}" dt="2025-01-13T19:36:51.343" v="140" actId="2696"/>
        <pc:sldMkLst>
          <pc:docMk/>
          <pc:sldMk cId="2685443886" sldId="256"/>
        </pc:sldMkLst>
        <pc:spChg chg="del">
          <ac:chgData name="Ayman Fikry bin Asmajuda" userId="3240d0c9-9a77-45b6-a88e-7316b1ef484c" providerId="ADAL" clId="{30B5A4B3-3D34-4BD7-8943-A79EA3587530}" dt="2025-01-13T14:55:53.286" v="5" actId="478"/>
          <ac:spMkLst>
            <pc:docMk/>
            <pc:sldMk cId="2685443886" sldId="256"/>
            <ac:spMk id="2" creationId="{14862DA6-3C28-BCAB-0ED2-F45554E5EB30}"/>
          </ac:spMkLst>
        </pc:spChg>
        <pc:spChg chg="del">
          <ac:chgData name="Ayman Fikry bin Asmajuda" userId="3240d0c9-9a77-45b6-a88e-7316b1ef484c" providerId="ADAL" clId="{30B5A4B3-3D34-4BD7-8943-A79EA3587530}" dt="2025-01-13T14:55:54.789" v="6" actId="478"/>
          <ac:spMkLst>
            <pc:docMk/>
            <pc:sldMk cId="2685443886" sldId="256"/>
            <ac:spMk id="3" creationId="{63E4BA14-E411-50A4-D418-35C5233A3148}"/>
          </ac:spMkLst>
        </pc:spChg>
        <pc:spChg chg="add mod">
          <ac:chgData name="Ayman Fikry bin Asmajuda" userId="3240d0c9-9a77-45b6-a88e-7316b1ef484c" providerId="ADAL" clId="{30B5A4B3-3D34-4BD7-8943-A79EA3587530}" dt="2025-01-13T19:34:00.032" v="121" actId="26606"/>
          <ac:spMkLst>
            <pc:docMk/>
            <pc:sldMk cId="2685443886" sldId="256"/>
            <ac:spMk id="4" creationId="{E300EB32-960E-E1FC-A6E0-2B4568BCAF20}"/>
          </ac:spMkLst>
        </pc:spChg>
        <pc:spChg chg="add del">
          <ac:chgData name="Ayman Fikry bin Asmajuda" userId="3240d0c9-9a77-45b6-a88e-7316b1ef484c" providerId="ADAL" clId="{30B5A4B3-3D34-4BD7-8943-A79EA3587530}" dt="2025-01-13T19:32:27.297" v="107" actId="26606"/>
          <ac:spMkLst>
            <pc:docMk/>
            <pc:sldMk cId="2685443886" sldId="256"/>
            <ac:spMk id="10" creationId="{B7BD7FCF-A254-4A97-A15C-319B67622677}"/>
          </ac:spMkLst>
        </pc:spChg>
        <pc:spChg chg="add del">
          <ac:chgData name="Ayman Fikry bin Asmajuda" userId="3240d0c9-9a77-45b6-a88e-7316b1ef484c" providerId="ADAL" clId="{30B5A4B3-3D34-4BD7-8943-A79EA3587530}" dt="2025-01-13T19:32:27.297" v="107" actId="26606"/>
          <ac:spMkLst>
            <pc:docMk/>
            <pc:sldMk cId="2685443886" sldId="256"/>
            <ac:spMk id="12" creationId="{52FFAF72-6204-4676-9C6F-9A4CC4D91805}"/>
          </ac:spMkLst>
        </pc:spChg>
        <pc:spChg chg="add del">
          <ac:chgData name="Ayman Fikry bin Asmajuda" userId="3240d0c9-9a77-45b6-a88e-7316b1ef484c" providerId="ADAL" clId="{30B5A4B3-3D34-4BD7-8943-A79EA3587530}" dt="2025-01-13T19:32:32.120" v="109" actId="26606"/>
          <ac:spMkLst>
            <pc:docMk/>
            <pc:sldMk cId="2685443886" sldId="256"/>
            <ac:spMk id="14" creationId="{B7BD7FCF-A254-4A97-A15C-319B67622677}"/>
          </ac:spMkLst>
        </pc:spChg>
        <pc:spChg chg="add del">
          <ac:chgData name="Ayman Fikry bin Asmajuda" userId="3240d0c9-9a77-45b6-a88e-7316b1ef484c" providerId="ADAL" clId="{30B5A4B3-3D34-4BD7-8943-A79EA3587530}" dt="2025-01-13T19:32:32.120" v="109" actId="26606"/>
          <ac:spMkLst>
            <pc:docMk/>
            <pc:sldMk cId="2685443886" sldId="256"/>
            <ac:spMk id="15" creationId="{52FFAF72-6204-4676-9C6F-9A4CC4D91805}"/>
          </ac:spMkLst>
        </pc:spChg>
        <pc:spChg chg="add del">
          <ac:chgData name="Ayman Fikry bin Asmajuda" userId="3240d0c9-9a77-45b6-a88e-7316b1ef484c" providerId="ADAL" clId="{30B5A4B3-3D34-4BD7-8943-A79EA3587530}" dt="2025-01-13T19:34:00.032" v="121" actId="26606"/>
          <ac:spMkLst>
            <pc:docMk/>
            <pc:sldMk cId="2685443886" sldId="256"/>
            <ac:spMk id="17" creationId="{B7BD7FCF-A254-4A97-A15C-319B67622677}"/>
          </ac:spMkLst>
        </pc:spChg>
        <pc:spChg chg="add del">
          <ac:chgData name="Ayman Fikry bin Asmajuda" userId="3240d0c9-9a77-45b6-a88e-7316b1ef484c" providerId="ADAL" clId="{30B5A4B3-3D34-4BD7-8943-A79EA3587530}" dt="2025-01-13T19:34:00.032" v="121" actId="26606"/>
          <ac:spMkLst>
            <pc:docMk/>
            <pc:sldMk cId="2685443886" sldId="256"/>
            <ac:spMk id="18" creationId="{52FFAF72-6204-4676-9C6F-9A4CC4D91805}"/>
          </ac:spMkLst>
        </pc:spChg>
        <pc:graphicFrameChg chg="add mod modGraphic">
          <ac:chgData name="Ayman Fikry bin Asmajuda" userId="3240d0c9-9a77-45b6-a88e-7316b1ef484c" providerId="ADAL" clId="{30B5A4B3-3D34-4BD7-8943-A79EA3587530}" dt="2025-01-13T19:34:00.032" v="121" actId="26606"/>
          <ac:graphicFrameMkLst>
            <pc:docMk/>
            <pc:sldMk cId="2685443886" sldId="256"/>
            <ac:graphicFrameMk id="5" creationId="{55034BDA-73F9-AB3D-FDA1-91FF5879E666}"/>
          </ac:graphicFrameMkLst>
        </pc:graphicFrameChg>
      </pc:sldChg>
      <pc:sldChg chg="addSp delSp modSp new mod setBg delDesignElem">
        <pc:chgData name="Ayman Fikry bin Asmajuda" userId="3240d0c9-9a77-45b6-a88e-7316b1ef484c" providerId="ADAL" clId="{30B5A4B3-3D34-4BD7-8943-A79EA3587530}" dt="2025-01-14T19:14:32.650" v="3921" actId="1076"/>
        <pc:sldMkLst>
          <pc:docMk/>
          <pc:sldMk cId="2120245232" sldId="257"/>
        </pc:sldMkLst>
        <pc:spChg chg="del">
          <ac:chgData name="Ayman Fikry bin Asmajuda" userId="3240d0c9-9a77-45b6-a88e-7316b1ef484c" providerId="ADAL" clId="{30B5A4B3-3D34-4BD7-8943-A79EA3587530}" dt="2025-01-13T16:26:37.226" v="39" actId="478"/>
          <ac:spMkLst>
            <pc:docMk/>
            <pc:sldMk cId="2120245232" sldId="257"/>
            <ac:spMk id="2" creationId="{9FFF0A3A-E9C6-A2D7-D49B-7CA8ED127EC0}"/>
          </ac:spMkLst>
        </pc:spChg>
        <pc:spChg chg="del">
          <ac:chgData name="Ayman Fikry bin Asmajuda" userId="3240d0c9-9a77-45b6-a88e-7316b1ef484c" providerId="ADAL" clId="{30B5A4B3-3D34-4BD7-8943-A79EA3587530}" dt="2025-01-13T16:26:38.420" v="40" actId="478"/>
          <ac:spMkLst>
            <pc:docMk/>
            <pc:sldMk cId="2120245232" sldId="257"/>
            <ac:spMk id="3" creationId="{190C6C77-37AB-CFB2-0142-EDBFF6552233}"/>
          </ac:spMkLst>
        </pc:spChg>
        <pc:spChg chg="add mod">
          <ac:chgData name="Ayman Fikry bin Asmajuda" userId="3240d0c9-9a77-45b6-a88e-7316b1ef484c" providerId="ADAL" clId="{30B5A4B3-3D34-4BD7-8943-A79EA3587530}" dt="2025-01-14T19:14:32.650" v="3921" actId="1076"/>
          <ac:spMkLst>
            <pc:docMk/>
            <pc:sldMk cId="2120245232" sldId="257"/>
            <ac:spMk id="5" creationId="{FA0D46E5-230E-D3ED-E376-35768E4E4FAD}"/>
          </ac:spMkLst>
        </pc:spChg>
        <pc:spChg chg="add del">
          <ac:chgData name="Ayman Fikry bin Asmajuda" userId="3240d0c9-9a77-45b6-a88e-7316b1ef484c" providerId="ADAL" clId="{30B5A4B3-3D34-4BD7-8943-A79EA3587530}" dt="2025-01-13T19:30:33.942" v="98" actId="26606"/>
          <ac:spMkLst>
            <pc:docMk/>
            <pc:sldMk cId="2120245232" sldId="257"/>
            <ac:spMk id="6" creationId="{F3060C83-F051-4F0E-ABAD-AA0DFC48B218}"/>
          </ac:spMkLst>
        </pc:spChg>
        <pc:spChg chg="add del">
          <ac:chgData name="Ayman Fikry bin Asmajuda" userId="3240d0c9-9a77-45b6-a88e-7316b1ef484c" providerId="ADAL" clId="{30B5A4B3-3D34-4BD7-8943-A79EA3587530}" dt="2025-01-13T19:30:33.942" v="98" actId="26606"/>
          <ac:spMkLst>
            <pc:docMk/>
            <pc:sldMk cId="2120245232" sldId="257"/>
            <ac:spMk id="7" creationId="{83C98ABE-055B-441F-B07E-44F97F083C39}"/>
          </ac:spMkLst>
        </pc:spChg>
        <pc:spChg chg="add del">
          <ac:chgData name="Ayman Fikry bin Asmajuda" userId="3240d0c9-9a77-45b6-a88e-7316b1ef484c" providerId="ADAL" clId="{30B5A4B3-3D34-4BD7-8943-A79EA3587530}" dt="2025-01-13T19:30:33.942" v="98" actId="26606"/>
          <ac:spMkLst>
            <pc:docMk/>
            <pc:sldMk cId="2120245232" sldId="257"/>
            <ac:spMk id="8" creationId="{29FDB030-9B49-4CED-8CCD-4D99382388AC}"/>
          </ac:spMkLst>
        </pc:spChg>
        <pc:spChg chg="add del">
          <ac:chgData name="Ayman Fikry bin Asmajuda" userId="3240d0c9-9a77-45b6-a88e-7316b1ef484c" providerId="ADAL" clId="{30B5A4B3-3D34-4BD7-8943-A79EA3587530}" dt="2025-01-13T19:29:50.301" v="91" actId="26606"/>
          <ac:spMkLst>
            <pc:docMk/>
            <pc:sldMk cId="2120245232" sldId="257"/>
            <ac:spMk id="9" creationId="{CDDE5CDF-1512-4CDA-B956-23D223F8DE44}"/>
          </ac:spMkLst>
        </pc:spChg>
        <pc:spChg chg="add del">
          <ac:chgData name="Ayman Fikry bin Asmajuda" userId="3240d0c9-9a77-45b6-a88e-7316b1ef484c" providerId="ADAL" clId="{30B5A4B3-3D34-4BD7-8943-A79EA3587530}" dt="2025-01-13T19:30:33.942" v="98" actId="26606"/>
          <ac:spMkLst>
            <pc:docMk/>
            <pc:sldMk cId="2120245232" sldId="257"/>
            <ac:spMk id="10" creationId="{3783CA14-24A1-485C-8B30-D6A5D87987AD}"/>
          </ac:spMkLst>
        </pc:spChg>
        <pc:spChg chg="add del">
          <ac:chgData name="Ayman Fikry bin Asmajuda" userId="3240d0c9-9a77-45b6-a88e-7316b1ef484c" providerId="ADAL" clId="{30B5A4B3-3D34-4BD7-8943-A79EA3587530}" dt="2025-01-13T19:30:33.942" v="98" actId="26606"/>
          <ac:spMkLst>
            <pc:docMk/>
            <pc:sldMk cId="2120245232" sldId="257"/>
            <ac:spMk id="12" creationId="{9A97C86A-04D6-40F7-AE84-31AB43E6A846}"/>
          </ac:spMkLst>
        </pc:spChg>
        <pc:spChg chg="add del">
          <ac:chgData name="Ayman Fikry bin Asmajuda" userId="3240d0c9-9a77-45b6-a88e-7316b1ef484c" providerId="ADAL" clId="{30B5A4B3-3D34-4BD7-8943-A79EA3587530}" dt="2025-01-13T19:30:33.942" v="98" actId="26606"/>
          <ac:spMkLst>
            <pc:docMk/>
            <pc:sldMk cId="2120245232" sldId="257"/>
            <ac:spMk id="14" creationId="{FF9F2414-84E8-453E-B1F3-389FDE8192D9}"/>
          </ac:spMkLst>
        </pc:spChg>
        <pc:spChg chg="add del">
          <ac:chgData name="Ayman Fikry bin Asmajuda" userId="3240d0c9-9a77-45b6-a88e-7316b1ef484c" providerId="ADAL" clId="{30B5A4B3-3D34-4BD7-8943-A79EA3587530}" dt="2025-01-13T19:29:50.301" v="91" actId="26606"/>
          <ac:spMkLst>
            <pc:docMk/>
            <pc:sldMk cId="2120245232" sldId="257"/>
            <ac:spMk id="15" creationId="{F1176DA6-4BBF-42A4-9C94-E6613CCD6B37}"/>
          </ac:spMkLst>
        </pc:spChg>
        <pc:spChg chg="add del">
          <ac:chgData name="Ayman Fikry bin Asmajuda" userId="3240d0c9-9a77-45b6-a88e-7316b1ef484c" providerId="ADAL" clId="{30B5A4B3-3D34-4BD7-8943-A79EA3587530}" dt="2025-01-13T19:30:33.942" v="98" actId="26606"/>
          <ac:spMkLst>
            <pc:docMk/>
            <pc:sldMk cId="2120245232" sldId="257"/>
            <ac:spMk id="16" creationId="{3ECA69A1-7536-43AC-85EF-C7106179F5ED}"/>
          </ac:spMkLst>
        </pc:spChg>
        <pc:spChg chg="add del">
          <ac:chgData name="Ayman Fikry bin Asmajuda" userId="3240d0c9-9a77-45b6-a88e-7316b1ef484c" providerId="ADAL" clId="{30B5A4B3-3D34-4BD7-8943-A79EA3587530}" dt="2025-01-13T19:29:50.301" v="91" actId="26606"/>
          <ac:spMkLst>
            <pc:docMk/>
            <pc:sldMk cId="2120245232" sldId="257"/>
            <ac:spMk id="17" creationId="{99AAB0AE-172B-4FB4-80C2-86CD6B824220}"/>
          </ac:spMkLst>
        </pc:spChg>
        <pc:spChg chg="add del">
          <ac:chgData name="Ayman Fikry bin Asmajuda" userId="3240d0c9-9a77-45b6-a88e-7316b1ef484c" providerId="ADAL" clId="{30B5A4B3-3D34-4BD7-8943-A79EA3587530}" dt="2025-01-13T19:31:19.064" v="102" actId="26606"/>
          <ac:spMkLst>
            <pc:docMk/>
            <pc:sldMk cId="2120245232" sldId="257"/>
            <ac:spMk id="18" creationId="{86FF76B9-219D-4469-AF87-0236D29032F1}"/>
          </ac:spMkLst>
        </pc:spChg>
        <pc:spChg chg="add del">
          <ac:chgData name="Ayman Fikry bin Asmajuda" userId="3240d0c9-9a77-45b6-a88e-7316b1ef484c" providerId="ADAL" clId="{30B5A4B3-3D34-4BD7-8943-A79EA3587530}" dt="2025-01-13T19:29:53.073" v="93" actId="26606"/>
          <ac:spMkLst>
            <pc:docMk/>
            <pc:sldMk cId="2120245232" sldId="257"/>
            <ac:spMk id="19" creationId="{18E8515E-B8C8-482A-A9B5-CE57BC080AAD}"/>
          </ac:spMkLst>
        </pc:spChg>
        <pc:spChg chg="add del">
          <ac:chgData name="Ayman Fikry bin Asmajuda" userId="3240d0c9-9a77-45b6-a88e-7316b1ef484c" providerId="ADAL" clId="{30B5A4B3-3D34-4BD7-8943-A79EA3587530}" dt="2025-01-13T19:29:53.073" v="93" actId="26606"/>
          <ac:spMkLst>
            <pc:docMk/>
            <pc:sldMk cId="2120245232" sldId="257"/>
            <ac:spMk id="20" creationId="{CDDE5CDF-1512-4CDA-B956-23D223F8DE44}"/>
          </ac:spMkLst>
        </pc:spChg>
        <pc:spChg chg="add del">
          <ac:chgData name="Ayman Fikry bin Asmajuda" userId="3240d0c9-9a77-45b6-a88e-7316b1ef484c" providerId="ADAL" clId="{30B5A4B3-3D34-4BD7-8943-A79EA3587530}" dt="2025-01-13T19:29:53.073" v="93" actId="26606"/>
          <ac:spMkLst>
            <pc:docMk/>
            <pc:sldMk cId="2120245232" sldId="257"/>
            <ac:spMk id="23" creationId="{2C6F198E-F7A1-4125-910D-641C0C2A76D5}"/>
          </ac:spMkLst>
        </pc:spChg>
        <pc:spChg chg="add del">
          <ac:chgData name="Ayman Fikry bin Asmajuda" userId="3240d0c9-9a77-45b6-a88e-7316b1ef484c" providerId="ADAL" clId="{30B5A4B3-3D34-4BD7-8943-A79EA3587530}" dt="2025-01-13T19:29:53.073" v="93" actId="26606"/>
          <ac:spMkLst>
            <pc:docMk/>
            <pc:sldMk cId="2120245232" sldId="257"/>
            <ac:spMk id="24" creationId="{907C3A25-D9A7-4F2D-B44C-FA8EB24C7AFD}"/>
          </ac:spMkLst>
        </pc:spChg>
        <pc:spChg chg="add del">
          <ac:chgData name="Ayman Fikry bin Asmajuda" userId="3240d0c9-9a77-45b6-a88e-7316b1ef484c" providerId="ADAL" clId="{30B5A4B3-3D34-4BD7-8943-A79EA3587530}" dt="2025-01-13T19:30:14.485" v="96"/>
          <ac:spMkLst>
            <pc:docMk/>
            <pc:sldMk cId="2120245232" sldId="257"/>
            <ac:spMk id="26" creationId="{CDDE5CDF-1512-4CDA-B956-23D223F8DE44}"/>
          </ac:spMkLst>
        </pc:spChg>
        <pc:spChg chg="add del">
          <ac:chgData name="Ayman Fikry bin Asmajuda" userId="3240d0c9-9a77-45b6-a88e-7316b1ef484c" providerId="ADAL" clId="{30B5A4B3-3D34-4BD7-8943-A79EA3587530}" dt="2025-01-13T19:30:14.485" v="96"/>
          <ac:spMkLst>
            <pc:docMk/>
            <pc:sldMk cId="2120245232" sldId="257"/>
            <ac:spMk id="29" creationId="{62C9703D-C8F9-44AD-A7C0-C2F3871F8C1B}"/>
          </ac:spMkLst>
        </pc:spChg>
        <pc:spChg chg="add del">
          <ac:chgData name="Ayman Fikry bin Asmajuda" userId="3240d0c9-9a77-45b6-a88e-7316b1ef484c" providerId="ADAL" clId="{30B5A4B3-3D34-4BD7-8943-A79EA3587530}" dt="2025-01-13T19:31:19.064" v="102" actId="26606"/>
          <ac:spMkLst>
            <pc:docMk/>
            <pc:sldMk cId="2120245232" sldId="257"/>
            <ac:spMk id="32" creationId="{2E80C965-DB6D-4F81-9E9E-B027384D0BD6}"/>
          </ac:spMkLst>
        </pc:spChg>
        <pc:spChg chg="add del">
          <ac:chgData name="Ayman Fikry bin Asmajuda" userId="3240d0c9-9a77-45b6-a88e-7316b1ef484c" providerId="ADAL" clId="{30B5A4B3-3D34-4BD7-8943-A79EA3587530}" dt="2025-01-13T19:31:19.064" v="102" actId="26606"/>
          <ac:spMkLst>
            <pc:docMk/>
            <pc:sldMk cId="2120245232" sldId="257"/>
            <ac:spMk id="33" creationId="{633C5E46-DAC5-4661-9C87-22B08E2A512F}"/>
          </ac:spMkLst>
        </pc:spChg>
        <pc:spChg chg="add mod">
          <ac:chgData name="Ayman Fikry bin Asmajuda" userId="3240d0c9-9a77-45b6-a88e-7316b1ef484c" providerId="ADAL" clId="{30B5A4B3-3D34-4BD7-8943-A79EA3587530}" dt="2025-01-14T19:14:32.650" v="3921" actId="1076"/>
          <ac:spMkLst>
            <pc:docMk/>
            <pc:sldMk cId="2120245232" sldId="257"/>
            <ac:spMk id="34" creationId="{AF9F9B3B-0649-EC4A-A957-1548799C9B7F}"/>
          </ac:spMkLst>
        </pc:spChg>
        <pc:spChg chg="add mod">
          <ac:chgData name="Ayman Fikry bin Asmajuda" userId="3240d0c9-9a77-45b6-a88e-7316b1ef484c" providerId="ADAL" clId="{30B5A4B3-3D34-4BD7-8943-A79EA3587530}" dt="2025-01-14T19:14:32.650" v="3921" actId="1076"/>
          <ac:spMkLst>
            <pc:docMk/>
            <pc:sldMk cId="2120245232" sldId="257"/>
            <ac:spMk id="35" creationId="{2496FB3F-5E6B-51C9-036C-4B798D6797AF}"/>
          </ac:spMkLst>
        </pc:spChg>
        <pc:spChg chg="add mod">
          <ac:chgData name="Ayman Fikry bin Asmajuda" userId="3240d0c9-9a77-45b6-a88e-7316b1ef484c" providerId="ADAL" clId="{30B5A4B3-3D34-4BD7-8943-A79EA3587530}" dt="2025-01-14T19:14:32.650" v="3921" actId="1076"/>
          <ac:spMkLst>
            <pc:docMk/>
            <pc:sldMk cId="2120245232" sldId="257"/>
            <ac:spMk id="36" creationId="{35CA43B9-B184-14D6-93EA-8C2CB7217CB8}"/>
          </ac:spMkLst>
        </pc:spChg>
        <pc:spChg chg="add mod">
          <ac:chgData name="Ayman Fikry bin Asmajuda" userId="3240d0c9-9a77-45b6-a88e-7316b1ef484c" providerId="ADAL" clId="{30B5A4B3-3D34-4BD7-8943-A79EA3587530}" dt="2025-01-14T19:14:32.650" v="3921" actId="1076"/>
          <ac:spMkLst>
            <pc:docMk/>
            <pc:sldMk cId="2120245232" sldId="257"/>
            <ac:spMk id="37" creationId="{1D104DD0-F896-1748-8A87-A1FBDAE59ECC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120245232" sldId="257"/>
            <ac:spMk id="38" creationId="{5F879AC3-D4CE-493C-ADC7-06205677F4F8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120245232" sldId="257"/>
            <ac:spMk id="40" creationId="{736F0DFD-0954-464F-BF12-DD2E6F6E0380}"/>
          </ac:spMkLst>
        </pc:spChg>
        <pc:grpChg chg="add del">
          <ac:chgData name="Ayman Fikry bin Asmajuda" userId="3240d0c9-9a77-45b6-a88e-7316b1ef484c" providerId="ADAL" clId="{30B5A4B3-3D34-4BD7-8943-A79EA3587530}" dt="2025-01-13T19:31:19.064" v="102" actId="26606"/>
          <ac:grpSpMkLst>
            <pc:docMk/>
            <pc:sldMk cId="2120245232" sldId="257"/>
            <ac:grpSpMk id="25" creationId="{DB88BD78-87E1-424D-B479-C37D8E41B12E}"/>
          </ac:grpSpMkLst>
        </pc:grpChg>
        <pc:graphicFrameChg chg="add mod">
          <ac:chgData name="Ayman Fikry bin Asmajuda" userId="3240d0c9-9a77-45b6-a88e-7316b1ef484c" providerId="ADAL" clId="{30B5A4B3-3D34-4BD7-8943-A79EA3587530}" dt="2025-01-14T19:14:32.650" v="3921" actId="1076"/>
          <ac:graphicFrameMkLst>
            <pc:docMk/>
            <pc:sldMk cId="2120245232" sldId="257"/>
            <ac:graphicFrameMk id="4" creationId="{D45BE310-7435-096E-D7CC-43514D5E431B}"/>
          </ac:graphicFrameMkLst>
        </pc:graphicFrameChg>
        <pc:picChg chg="add del">
          <ac:chgData name="Ayman Fikry bin Asmajuda" userId="3240d0c9-9a77-45b6-a88e-7316b1ef484c" providerId="ADAL" clId="{30B5A4B3-3D34-4BD7-8943-A79EA3587530}" dt="2025-01-13T19:29:50.301" v="91" actId="26606"/>
          <ac:picMkLst>
            <pc:docMk/>
            <pc:sldMk cId="2120245232" sldId="257"/>
            <ac:picMk id="11" creationId="{B029D7D8-5A6B-4C76-94C8-15798C6C5ADB}"/>
          </ac:picMkLst>
        </pc:picChg>
        <pc:picChg chg="add del">
          <ac:chgData name="Ayman Fikry bin Asmajuda" userId="3240d0c9-9a77-45b6-a88e-7316b1ef484c" providerId="ADAL" clId="{30B5A4B3-3D34-4BD7-8943-A79EA3587530}" dt="2025-01-13T19:29:53.073" v="93" actId="26606"/>
          <ac:picMkLst>
            <pc:docMk/>
            <pc:sldMk cId="2120245232" sldId="257"/>
            <ac:picMk id="21" creationId="{B029D7D8-5A6B-4C76-94C8-15798C6C5ADB}"/>
          </ac:picMkLst>
        </pc:picChg>
        <pc:picChg chg="add del">
          <ac:chgData name="Ayman Fikry bin Asmajuda" userId="3240d0c9-9a77-45b6-a88e-7316b1ef484c" providerId="ADAL" clId="{30B5A4B3-3D34-4BD7-8943-A79EA3587530}" dt="2025-01-13T19:30:14.485" v="96"/>
          <ac:picMkLst>
            <pc:docMk/>
            <pc:sldMk cId="2120245232" sldId="257"/>
            <ac:picMk id="27" creationId="{B029D7D8-5A6B-4C76-94C8-15798C6C5ADB}"/>
          </ac:picMkLst>
        </pc:picChg>
        <pc:cxnChg chg="add del">
          <ac:chgData name="Ayman Fikry bin Asmajuda" userId="3240d0c9-9a77-45b6-a88e-7316b1ef484c" providerId="ADAL" clId="{30B5A4B3-3D34-4BD7-8943-A79EA3587530}" dt="2025-01-13T19:29:50.301" v="91" actId="26606"/>
          <ac:cxnSpMkLst>
            <pc:docMk/>
            <pc:sldMk cId="2120245232" sldId="257"/>
            <ac:cxnSpMk id="13" creationId="{A5C9319C-E20D-4884-952F-60B6A58C3E34}"/>
          </ac:cxnSpMkLst>
        </pc:cxnChg>
        <pc:cxnChg chg="add del">
          <ac:chgData name="Ayman Fikry bin Asmajuda" userId="3240d0c9-9a77-45b6-a88e-7316b1ef484c" providerId="ADAL" clId="{30B5A4B3-3D34-4BD7-8943-A79EA3587530}" dt="2025-01-13T19:29:53.073" v="93" actId="26606"/>
          <ac:cxnSpMkLst>
            <pc:docMk/>
            <pc:sldMk cId="2120245232" sldId="257"/>
            <ac:cxnSpMk id="22" creationId="{A5C9319C-E20D-4884-952F-60B6A58C3E34}"/>
          </ac:cxnSpMkLst>
        </pc:cxnChg>
        <pc:cxnChg chg="add del">
          <ac:chgData name="Ayman Fikry bin Asmajuda" userId="3240d0c9-9a77-45b6-a88e-7316b1ef484c" providerId="ADAL" clId="{30B5A4B3-3D34-4BD7-8943-A79EA3587530}" dt="2025-01-13T19:30:14.485" v="96"/>
          <ac:cxnSpMkLst>
            <pc:docMk/>
            <pc:sldMk cId="2120245232" sldId="257"/>
            <ac:cxnSpMk id="28" creationId="{A5C9319C-E20D-4884-952F-60B6A58C3E34}"/>
          </ac:cxnSpMkLst>
        </pc:cxnChg>
      </pc:sldChg>
      <pc:sldChg chg="new del">
        <pc:chgData name="Ayman Fikry bin Asmajuda" userId="3240d0c9-9a77-45b6-a88e-7316b1ef484c" providerId="ADAL" clId="{30B5A4B3-3D34-4BD7-8943-A79EA3587530}" dt="2025-01-13T16:26:42.699" v="41" actId="2696"/>
        <pc:sldMkLst>
          <pc:docMk/>
          <pc:sldMk cId="1853630372" sldId="258"/>
        </pc:sldMkLst>
      </pc:sldChg>
      <pc:sldChg chg="addSp delSp modSp add mod setBg delDesignElem">
        <pc:chgData name="Ayman Fikry bin Asmajuda" userId="3240d0c9-9a77-45b6-a88e-7316b1ef484c" providerId="ADAL" clId="{30B5A4B3-3D34-4BD7-8943-A79EA3587530}" dt="2025-01-14T19:18:01.409" v="3944" actId="14100"/>
        <pc:sldMkLst>
          <pc:docMk/>
          <pc:sldMk cId="2297615052" sldId="258"/>
        </pc:sldMkLst>
        <pc:spChg chg="add mod">
          <ac:chgData name="Ayman Fikry bin Asmajuda" userId="3240d0c9-9a77-45b6-a88e-7316b1ef484c" providerId="ADAL" clId="{30B5A4B3-3D34-4BD7-8943-A79EA3587530}" dt="2025-01-14T19:14:14.299" v="3919" actId="1076"/>
          <ac:spMkLst>
            <pc:docMk/>
            <pc:sldMk cId="2297615052" sldId="258"/>
            <ac:spMk id="3" creationId="{3AFCE3C2-046D-721C-CD25-0653D44BA13D}"/>
          </ac:spMkLst>
        </pc:spChg>
        <pc:spChg chg="add mod">
          <ac:chgData name="Ayman Fikry bin Asmajuda" userId="3240d0c9-9a77-45b6-a88e-7316b1ef484c" providerId="ADAL" clId="{30B5A4B3-3D34-4BD7-8943-A79EA3587530}" dt="2025-01-14T19:14:14.299" v="3919" actId="1076"/>
          <ac:spMkLst>
            <pc:docMk/>
            <pc:sldMk cId="2297615052" sldId="258"/>
            <ac:spMk id="4" creationId="{F5439E4E-5FC3-168B-E984-716FD7831CE2}"/>
          </ac:spMkLst>
        </pc:spChg>
        <pc:spChg chg="add mod">
          <ac:chgData name="Ayman Fikry bin Asmajuda" userId="3240d0c9-9a77-45b6-a88e-7316b1ef484c" providerId="ADAL" clId="{30B5A4B3-3D34-4BD7-8943-A79EA3587530}" dt="2025-01-14T19:14:14.299" v="3919" actId="1076"/>
          <ac:spMkLst>
            <pc:docMk/>
            <pc:sldMk cId="2297615052" sldId="258"/>
            <ac:spMk id="5" creationId="{1348A4A0-7382-E421-1DFE-618AD8A60BE5}"/>
          </ac:spMkLst>
        </pc:spChg>
        <pc:spChg chg="add mod">
          <ac:chgData name="Ayman Fikry bin Asmajuda" userId="3240d0c9-9a77-45b6-a88e-7316b1ef484c" providerId="ADAL" clId="{30B5A4B3-3D34-4BD7-8943-A79EA3587530}" dt="2025-01-14T19:17:56.310" v="3943" actId="1076"/>
          <ac:spMkLst>
            <pc:docMk/>
            <pc:sldMk cId="2297615052" sldId="258"/>
            <ac:spMk id="6" creationId="{FFB8088F-DF4B-9946-5FD8-2BCA9EF98F99}"/>
          </ac:spMkLst>
        </pc:spChg>
        <pc:spChg chg="add del">
          <ac:chgData name="Ayman Fikry bin Asmajuda" userId="3240d0c9-9a77-45b6-a88e-7316b1ef484c" providerId="ADAL" clId="{30B5A4B3-3D34-4BD7-8943-A79EA3587530}" dt="2025-01-13T19:31:04.827" v="101" actId="26606"/>
          <ac:spMkLst>
            <pc:docMk/>
            <pc:sldMk cId="2297615052" sldId="258"/>
            <ac:spMk id="7" creationId="{86FF76B9-219D-4469-AF87-0236D29032F1}"/>
          </ac:spMkLst>
        </pc:spChg>
        <pc:spChg chg="add mod ord">
          <ac:chgData name="Ayman Fikry bin Asmajuda" userId="3240d0c9-9a77-45b6-a88e-7316b1ef484c" providerId="ADAL" clId="{30B5A4B3-3D34-4BD7-8943-A79EA3587530}" dt="2025-01-14T19:18:01.409" v="3944" actId="14100"/>
          <ac:spMkLst>
            <pc:docMk/>
            <pc:sldMk cId="2297615052" sldId="258"/>
            <ac:spMk id="8" creationId="{96B70855-609A-5FA1-7053-3DF37EF9AB7E}"/>
          </ac:spMkLst>
        </pc:spChg>
        <pc:spChg chg="add del">
          <ac:chgData name="Ayman Fikry bin Asmajuda" userId="3240d0c9-9a77-45b6-a88e-7316b1ef484c" providerId="ADAL" clId="{30B5A4B3-3D34-4BD7-8943-A79EA3587530}" dt="2025-01-13T19:31:04.827" v="101" actId="26606"/>
          <ac:spMkLst>
            <pc:docMk/>
            <pc:sldMk cId="2297615052" sldId="258"/>
            <ac:spMk id="13" creationId="{2E80C965-DB6D-4F81-9E9E-B027384D0BD6}"/>
          </ac:spMkLst>
        </pc:spChg>
        <pc:spChg chg="add del">
          <ac:chgData name="Ayman Fikry bin Asmajuda" userId="3240d0c9-9a77-45b6-a88e-7316b1ef484c" providerId="ADAL" clId="{30B5A4B3-3D34-4BD7-8943-A79EA3587530}" dt="2025-01-13T19:31:04.827" v="101" actId="26606"/>
          <ac:spMkLst>
            <pc:docMk/>
            <pc:sldMk cId="2297615052" sldId="258"/>
            <ac:spMk id="15" creationId="{633C5E46-DAC5-4661-9C87-22B08E2A512F}"/>
          </ac:spMkLst>
        </pc:spChg>
        <pc:spChg chg="add mod">
          <ac:chgData name="Ayman Fikry bin Asmajuda" userId="3240d0c9-9a77-45b6-a88e-7316b1ef484c" providerId="ADAL" clId="{30B5A4B3-3D34-4BD7-8943-A79EA3587530}" dt="2025-01-14T19:14:14.299" v="3919" actId="1076"/>
          <ac:spMkLst>
            <pc:docMk/>
            <pc:sldMk cId="2297615052" sldId="258"/>
            <ac:spMk id="17" creationId="{FB6E886B-916B-4C5F-862C-43EA1F1D89FE}"/>
          </ac:spMkLst>
        </pc:spChg>
        <pc:spChg chg="add mod">
          <ac:chgData name="Ayman Fikry bin Asmajuda" userId="3240d0c9-9a77-45b6-a88e-7316b1ef484c" providerId="ADAL" clId="{30B5A4B3-3D34-4BD7-8943-A79EA3587530}" dt="2025-01-14T19:17:15.932" v="3933" actId="1076"/>
          <ac:spMkLst>
            <pc:docMk/>
            <pc:sldMk cId="2297615052" sldId="258"/>
            <ac:spMk id="18" creationId="{5C335F2C-497F-B382-889E-9DCA16B1E542}"/>
          </ac:spMkLst>
        </pc:spChg>
        <pc:spChg chg="add mod">
          <ac:chgData name="Ayman Fikry bin Asmajuda" userId="3240d0c9-9a77-45b6-a88e-7316b1ef484c" providerId="ADAL" clId="{30B5A4B3-3D34-4BD7-8943-A79EA3587530}" dt="2025-01-14T19:16:59.953" v="3931" actId="1076"/>
          <ac:spMkLst>
            <pc:docMk/>
            <pc:sldMk cId="2297615052" sldId="258"/>
            <ac:spMk id="19" creationId="{5F7A5B98-1FBE-603E-FE01-B44573F5E45F}"/>
          </ac:spMkLst>
        </pc:spChg>
        <pc:spChg chg="add del">
          <ac:chgData name="Ayman Fikry bin Asmajuda" userId="3240d0c9-9a77-45b6-a88e-7316b1ef484c" providerId="ADAL" clId="{30B5A4B3-3D34-4BD7-8943-A79EA3587530}" dt="2025-01-13T19:31:35.929" v="103" actId="26606"/>
          <ac:spMkLst>
            <pc:docMk/>
            <pc:sldMk cId="2297615052" sldId="258"/>
            <ac:spMk id="20" creationId="{5F879AC3-D4CE-493C-ADC7-06205677F4F8}"/>
          </ac:spMkLst>
        </pc:spChg>
        <pc:spChg chg="add mod">
          <ac:chgData name="Ayman Fikry bin Asmajuda" userId="3240d0c9-9a77-45b6-a88e-7316b1ef484c" providerId="ADAL" clId="{30B5A4B3-3D34-4BD7-8943-A79EA3587530}" dt="2025-01-14T19:17:04.190" v="3932" actId="1076"/>
          <ac:spMkLst>
            <pc:docMk/>
            <pc:sldMk cId="2297615052" sldId="258"/>
            <ac:spMk id="21" creationId="{DE119A71-C1E9-DF8E-A051-F3CB8718D40E}"/>
          </ac:spMkLst>
        </pc:spChg>
        <pc:spChg chg="add del">
          <ac:chgData name="Ayman Fikry bin Asmajuda" userId="3240d0c9-9a77-45b6-a88e-7316b1ef484c" providerId="ADAL" clId="{30B5A4B3-3D34-4BD7-8943-A79EA3587530}" dt="2025-01-13T19:31:35.929" v="103" actId="26606"/>
          <ac:spMkLst>
            <pc:docMk/>
            <pc:sldMk cId="2297615052" sldId="258"/>
            <ac:spMk id="22" creationId="{736F0DFD-0954-464F-BF12-DD2E6F6E0380}"/>
          </ac:spMkLst>
        </pc:spChg>
        <pc:spChg chg="add mod">
          <ac:chgData name="Ayman Fikry bin Asmajuda" userId="3240d0c9-9a77-45b6-a88e-7316b1ef484c" providerId="ADAL" clId="{30B5A4B3-3D34-4BD7-8943-A79EA3587530}" dt="2025-01-14T12:49:34.832" v="2354"/>
          <ac:spMkLst>
            <pc:docMk/>
            <pc:sldMk cId="2297615052" sldId="258"/>
            <ac:spMk id="23" creationId="{63133EA4-10F2-38FA-95A1-44BF3F6A142F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297615052" sldId="258"/>
            <ac:spMk id="27" creationId="{7C1E5815-D54C-487F-A054-6D4930ADE3DF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297615052" sldId="258"/>
            <ac:spMk id="29" creationId="{736F0DFD-0954-464F-BF12-DD2E6F6E0380}"/>
          </ac:spMkLst>
        </pc:spChg>
        <pc:grpChg chg="add del">
          <ac:chgData name="Ayman Fikry bin Asmajuda" userId="3240d0c9-9a77-45b6-a88e-7316b1ef484c" providerId="ADAL" clId="{30B5A4B3-3D34-4BD7-8943-A79EA3587530}" dt="2025-01-13T19:31:04.827" v="101" actId="26606"/>
          <ac:grpSpMkLst>
            <pc:docMk/>
            <pc:sldMk cId="2297615052" sldId="258"/>
            <ac:grpSpMk id="9" creationId="{DB88BD78-87E1-424D-B479-C37D8E41B12E}"/>
          </ac:grpSpMkLst>
        </pc:grpChg>
        <pc:graphicFrameChg chg="add mod">
          <ac:chgData name="Ayman Fikry bin Asmajuda" userId="3240d0c9-9a77-45b6-a88e-7316b1ef484c" providerId="ADAL" clId="{30B5A4B3-3D34-4BD7-8943-A79EA3587530}" dt="2025-01-14T19:14:14.299" v="3919" actId="1076"/>
          <ac:graphicFrameMkLst>
            <pc:docMk/>
            <pc:sldMk cId="2297615052" sldId="258"/>
            <ac:graphicFrameMk id="2" creationId="{A2347BA8-E880-4750-B64B-D48619458BD1}"/>
          </ac:graphicFrameMkLst>
        </pc:graphicFrameChg>
        <pc:cxnChg chg="add mod">
          <ac:chgData name="Ayman Fikry bin Asmajuda" userId="3240d0c9-9a77-45b6-a88e-7316b1ef484c" providerId="ADAL" clId="{30B5A4B3-3D34-4BD7-8943-A79EA3587530}" dt="2025-01-14T19:14:14.299" v="3919" actId="1076"/>
          <ac:cxnSpMkLst>
            <pc:docMk/>
            <pc:sldMk cId="2297615052" sldId="258"/>
            <ac:cxnSpMk id="14" creationId="{B09A64F5-9DBB-B5D1-1CAB-C302522AC3CA}"/>
          </ac:cxnSpMkLst>
        </pc:cxnChg>
      </pc:sldChg>
      <pc:sldChg chg="addSp delSp modSp add mod setBg delDesignElem">
        <pc:chgData name="Ayman Fikry bin Asmajuda" userId="3240d0c9-9a77-45b6-a88e-7316b1ef484c" providerId="ADAL" clId="{30B5A4B3-3D34-4BD7-8943-A79EA3587530}" dt="2025-01-14T19:14:21.820" v="3920" actId="1076"/>
        <pc:sldMkLst>
          <pc:docMk/>
          <pc:sldMk cId="1730187325" sldId="259"/>
        </pc:sldMkLst>
        <pc:spChg chg="add mod">
          <ac:chgData name="Ayman Fikry bin Asmajuda" userId="3240d0c9-9a77-45b6-a88e-7316b1ef484c" providerId="ADAL" clId="{30B5A4B3-3D34-4BD7-8943-A79EA3587530}" dt="2025-01-14T19:14:21.820" v="3920" actId="1076"/>
          <ac:spMkLst>
            <pc:docMk/>
            <pc:sldMk cId="1730187325" sldId="259"/>
            <ac:spMk id="3" creationId="{C419BC43-D5CD-00FB-1261-0B4CC1AF011B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1730187325" sldId="259"/>
            <ac:spMk id="4" creationId="{5F879AC3-D4CE-493C-ADC7-06205677F4F8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1730187325" sldId="259"/>
            <ac:spMk id="5" creationId="{736F0DFD-0954-464F-BF12-DD2E6F6E0380}"/>
          </ac:spMkLst>
        </pc:spChg>
        <pc:spChg chg="add mod">
          <ac:chgData name="Ayman Fikry bin Asmajuda" userId="3240d0c9-9a77-45b6-a88e-7316b1ef484c" providerId="ADAL" clId="{30B5A4B3-3D34-4BD7-8943-A79EA3587530}" dt="2025-01-14T19:14:21.820" v="3920" actId="1076"/>
          <ac:spMkLst>
            <pc:docMk/>
            <pc:sldMk cId="1730187325" sldId="259"/>
            <ac:spMk id="6" creationId="{AAFA318D-8B36-70F2-ED27-9CF9475153C8}"/>
          </ac:spMkLst>
        </pc:spChg>
        <pc:spChg chg="add del">
          <ac:chgData name="Ayman Fikry bin Asmajuda" userId="3240d0c9-9a77-45b6-a88e-7316b1ef484c" providerId="ADAL" clId="{30B5A4B3-3D34-4BD7-8943-A79EA3587530}" dt="2025-01-13T19:33:59.671" v="120" actId="26606"/>
          <ac:spMkLst>
            <pc:docMk/>
            <pc:sldMk cId="1730187325" sldId="259"/>
            <ac:spMk id="7" creationId="{5F879AC3-D4CE-493C-ADC7-06205677F4F8}"/>
          </ac:spMkLst>
        </pc:spChg>
        <pc:spChg chg="add mod">
          <ac:chgData name="Ayman Fikry bin Asmajuda" userId="3240d0c9-9a77-45b6-a88e-7316b1ef484c" providerId="ADAL" clId="{30B5A4B3-3D34-4BD7-8943-A79EA3587530}" dt="2025-01-14T19:14:21.820" v="3920" actId="1076"/>
          <ac:spMkLst>
            <pc:docMk/>
            <pc:sldMk cId="1730187325" sldId="259"/>
            <ac:spMk id="8" creationId="{0254DC1B-DDDB-5645-2C7A-681FC406FEC0}"/>
          </ac:spMkLst>
        </pc:spChg>
        <pc:spChg chg="add del">
          <ac:chgData name="Ayman Fikry bin Asmajuda" userId="3240d0c9-9a77-45b6-a88e-7316b1ef484c" providerId="ADAL" clId="{30B5A4B3-3D34-4BD7-8943-A79EA3587530}" dt="2025-01-13T19:33:59.671" v="120" actId="26606"/>
          <ac:spMkLst>
            <pc:docMk/>
            <pc:sldMk cId="1730187325" sldId="259"/>
            <ac:spMk id="9" creationId="{736F0DFD-0954-464F-BF12-DD2E6F6E0380}"/>
          </ac:spMkLst>
        </pc:spChg>
        <pc:spChg chg="add del mod ord">
          <ac:chgData name="Ayman Fikry bin Asmajuda" userId="3240d0c9-9a77-45b6-a88e-7316b1ef484c" providerId="ADAL" clId="{30B5A4B3-3D34-4BD7-8943-A79EA3587530}" dt="2025-01-14T10:47:35.543" v="1858" actId="21"/>
          <ac:spMkLst>
            <pc:docMk/>
            <pc:sldMk cId="1730187325" sldId="259"/>
            <ac:spMk id="10" creationId="{D3561372-A9CB-6CF0-15DC-312534AE6B08}"/>
          </ac:spMkLst>
        </pc:spChg>
        <pc:spChg chg="add mod ord">
          <ac:chgData name="Ayman Fikry bin Asmajuda" userId="3240d0c9-9a77-45b6-a88e-7316b1ef484c" providerId="ADAL" clId="{30B5A4B3-3D34-4BD7-8943-A79EA3587530}" dt="2025-01-14T19:14:21.820" v="3920" actId="1076"/>
          <ac:spMkLst>
            <pc:docMk/>
            <pc:sldMk cId="1730187325" sldId="259"/>
            <ac:spMk id="11" creationId="{7E326EB1-F3C5-ABC0-F5D2-A3BA1B247DED}"/>
          </ac:spMkLst>
        </pc:spChg>
        <pc:spChg chg="add mod">
          <ac:chgData name="Ayman Fikry bin Asmajuda" userId="3240d0c9-9a77-45b6-a88e-7316b1ef484c" providerId="ADAL" clId="{30B5A4B3-3D34-4BD7-8943-A79EA3587530}" dt="2025-01-14T19:14:21.820" v="3920" actId="1076"/>
          <ac:spMkLst>
            <pc:docMk/>
            <pc:sldMk cId="1730187325" sldId="259"/>
            <ac:spMk id="12" creationId="{1317E838-C891-B90F-36D3-1A930C4600D4}"/>
          </ac:spMkLst>
        </pc:spChg>
        <pc:spChg chg="add mod">
          <ac:chgData name="Ayman Fikry bin Asmajuda" userId="3240d0c9-9a77-45b6-a88e-7316b1ef484c" providerId="ADAL" clId="{30B5A4B3-3D34-4BD7-8943-A79EA3587530}" dt="2025-01-14T19:14:21.820" v="3920" actId="1076"/>
          <ac:spMkLst>
            <pc:docMk/>
            <pc:sldMk cId="1730187325" sldId="259"/>
            <ac:spMk id="13" creationId="{1CF3C23D-96BD-F128-1952-875C2CFD9EBD}"/>
          </ac:spMkLst>
        </pc:spChg>
        <pc:graphicFrameChg chg="add mod">
          <ac:chgData name="Ayman Fikry bin Asmajuda" userId="3240d0c9-9a77-45b6-a88e-7316b1ef484c" providerId="ADAL" clId="{30B5A4B3-3D34-4BD7-8943-A79EA3587530}" dt="2025-01-14T19:14:21.820" v="3920" actId="1076"/>
          <ac:graphicFrameMkLst>
            <pc:docMk/>
            <pc:sldMk cId="1730187325" sldId="259"/>
            <ac:graphicFrameMk id="2" creationId="{7898CCB9-63D4-4E8D-BCF8-2EE5AE2F92F7}"/>
          </ac:graphicFrameMkLst>
        </pc:graphicFrameChg>
      </pc:sldChg>
      <pc:sldChg chg="new del">
        <pc:chgData name="Ayman Fikry bin Asmajuda" userId="3240d0c9-9a77-45b6-a88e-7316b1ef484c" providerId="ADAL" clId="{30B5A4B3-3D34-4BD7-8943-A79EA3587530}" dt="2025-01-13T16:26:44.108" v="42" actId="2696"/>
        <pc:sldMkLst>
          <pc:docMk/>
          <pc:sldMk cId="2112592190" sldId="259"/>
        </pc:sldMkLst>
      </pc:sldChg>
      <pc:sldChg chg="new del">
        <pc:chgData name="Ayman Fikry bin Asmajuda" userId="3240d0c9-9a77-45b6-a88e-7316b1ef484c" providerId="ADAL" clId="{30B5A4B3-3D34-4BD7-8943-A79EA3587530}" dt="2025-01-13T16:26:45.674" v="43" actId="2696"/>
        <pc:sldMkLst>
          <pc:docMk/>
          <pc:sldMk cId="1952636799" sldId="260"/>
        </pc:sldMkLst>
      </pc:sldChg>
      <pc:sldChg chg="addSp delSp modSp add mod setBg delDesignElem">
        <pc:chgData name="Ayman Fikry bin Asmajuda" userId="3240d0c9-9a77-45b6-a88e-7316b1ef484c" providerId="ADAL" clId="{30B5A4B3-3D34-4BD7-8943-A79EA3587530}" dt="2025-01-14T19:06:45.330" v="3858" actId="20577"/>
        <pc:sldMkLst>
          <pc:docMk/>
          <pc:sldMk cId="2696598421" sldId="260"/>
        </pc:sldMkLst>
        <pc:spChg chg="add mo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3" creationId="{CF7D2C12-5BCF-15AA-D7F1-42340C21681D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696598421" sldId="260"/>
            <ac:spMk id="4" creationId="{7C1E5815-D54C-487F-A054-6D4930ADE3DF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696598421" sldId="260"/>
            <ac:spMk id="5" creationId="{736F0DFD-0954-464F-BF12-DD2E6F6E0380}"/>
          </ac:spMkLst>
        </pc:spChg>
        <pc:spChg chg="add mo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6" creationId="{2A312DF9-E7F4-EEDC-2738-D1E62DF1CB8A}"/>
          </ac:spMkLst>
        </pc:spChg>
        <pc:spChg chg="add del">
          <ac:chgData name="Ayman Fikry bin Asmajuda" userId="3240d0c9-9a77-45b6-a88e-7316b1ef484c" providerId="ADAL" clId="{30B5A4B3-3D34-4BD7-8943-A79EA3587530}" dt="2025-01-13T19:33:59.152" v="119" actId="26606"/>
          <ac:spMkLst>
            <pc:docMk/>
            <pc:sldMk cId="2696598421" sldId="260"/>
            <ac:spMk id="7" creationId="{7C1E5815-D54C-487F-A054-6D4930ADE3DF}"/>
          </ac:spMkLst>
        </pc:spChg>
        <pc:spChg chg="add mod">
          <ac:chgData name="Ayman Fikry bin Asmajuda" userId="3240d0c9-9a77-45b6-a88e-7316b1ef484c" providerId="ADAL" clId="{30B5A4B3-3D34-4BD7-8943-A79EA3587530}" dt="2025-01-14T19:06:45.330" v="3858" actId="20577"/>
          <ac:spMkLst>
            <pc:docMk/>
            <pc:sldMk cId="2696598421" sldId="260"/>
            <ac:spMk id="8" creationId="{90B85120-950D-9167-EDDD-696FA12248EC}"/>
          </ac:spMkLst>
        </pc:spChg>
        <pc:spChg chg="add del">
          <ac:chgData name="Ayman Fikry bin Asmajuda" userId="3240d0c9-9a77-45b6-a88e-7316b1ef484c" providerId="ADAL" clId="{30B5A4B3-3D34-4BD7-8943-A79EA3587530}" dt="2025-01-13T19:33:59.152" v="119" actId="26606"/>
          <ac:spMkLst>
            <pc:docMk/>
            <pc:sldMk cId="2696598421" sldId="260"/>
            <ac:spMk id="9" creationId="{736F0DFD-0954-464F-BF12-DD2E6F6E0380}"/>
          </ac:spMkLst>
        </pc:spChg>
        <pc:spChg chg="add del">
          <ac:chgData name="Ayman Fikry bin Asmajuda" userId="3240d0c9-9a77-45b6-a88e-7316b1ef484c" providerId="ADAL" clId="{30B5A4B3-3D34-4BD7-8943-A79EA3587530}" dt="2025-01-14T12:35:16.887" v="2312" actId="22"/>
          <ac:spMkLst>
            <pc:docMk/>
            <pc:sldMk cId="2696598421" sldId="260"/>
            <ac:spMk id="11" creationId="{89210153-4611-3FCB-A627-74F224594F97}"/>
          </ac:spMkLst>
        </pc:spChg>
        <pc:spChg chg="add mo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12" creationId="{4E0C8BE2-85DC-5FF0-EEC6-8B129153DD45}"/>
          </ac:spMkLst>
        </pc:spChg>
        <pc:spChg chg="add mo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13" creationId="{CB1F2206-53BD-EED0-B00A-66DC0C884C66}"/>
          </ac:spMkLst>
        </pc:spChg>
        <pc:spChg chg="add mod or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14" creationId="{61F8269B-B849-FE63-06F8-5C8B7A119B4C}"/>
          </ac:spMkLst>
        </pc:spChg>
        <pc:spChg chg="add del mod or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15" creationId="{53D87F92-BE13-0E01-7907-2D0FD7DB45DF}"/>
          </ac:spMkLst>
        </pc:spChg>
        <pc:spChg chg="add del mod ord">
          <ac:chgData name="Ayman Fikry bin Asmajuda" userId="3240d0c9-9a77-45b6-a88e-7316b1ef484c" providerId="ADAL" clId="{30B5A4B3-3D34-4BD7-8943-A79EA3587530}" dt="2025-01-14T12:51:10.932" v="2363" actId="478"/>
          <ac:spMkLst>
            <pc:docMk/>
            <pc:sldMk cId="2696598421" sldId="260"/>
            <ac:spMk id="16" creationId="{AC3357AC-AF73-B78D-CB5E-E508D60BBB8C}"/>
          </ac:spMkLst>
        </pc:spChg>
        <pc:spChg chg="add mo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17" creationId="{93C376A3-3B99-F593-BF6F-977523848D22}"/>
          </ac:spMkLst>
        </pc:spChg>
        <pc:spChg chg="add mod or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18" creationId="{D1D6BC91-02C5-EFF7-D10A-2E4F8CD0C1A4}"/>
          </ac:spMkLst>
        </pc:spChg>
        <pc:spChg chg="add mod">
          <ac:chgData name="Ayman Fikry bin Asmajuda" userId="3240d0c9-9a77-45b6-a88e-7316b1ef484c" providerId="ADAL" clId="{30B5A4B3-3D34-4BD7-8943-A79EA3587530}" dt="2025-01-14T19:06:22.829" v="3855" actId="1076"/>
          <ac:spMkLst>
            <pc:docMk/>
            <pc:sldMk cId="2696598421" sldId="260"/>
            <ac:spMk id="19" creationId="{61B1A20F-BB48-991A-B329-5028B7F7DB58}"/>
          </ac:spMkLst>
        </pc:spChg>
        <pc:graphicFrameChg chg="add mod">
          <ac:chgData name="Ayman Fikry bin Asmajuda" userId="3240d0c9-9a77-45b6-a88e-7316b1ef484c" providerId="ADAL" clId="{30B5A4B3-3D34-4BD7-8943-A79EA3587530}" dt="2025-01-14T19:06:22.829" v="3855" actId="1076"/>
          <ac:graphicFrameMkLst>
            <pc:docMk/>
            <pc:sldMk cId="2696598421" sldId="260"/>
            <ac:graphicFrameMk id="2" creationId="{773CF9B8-AF03-40AF-A6ED-ED9880D0B301}"/>
          </ac:graphicFrameMkLst>
        </pc:graphicFrameChg>
      </pc:sldChg>
      <pc:sldChg chg="addSp delSp modSp add mod setBg delDesignElem">
        <pc:chgData name="Ayman Fikry bin Asmajuda" userId="3240d0c9-9a77-45b6-a88e-7316b1ef484c" providerId="ADAL" clId="{30B5A4B3-3D34-4BD7-8943-A79EA3587530}" dt="2025-01-14T19:06:32.711" v="3856" actId="1076"/>
        <pc:sldMkLst>
          <pc:docMk/>
          <pc:sldMk cId="410986883" sldId="261"/>
        </pc:sldMkLst>
        <pc:spChg chg="add del">
          <ac:chgData name="Ayman Fikry bin Asmajuda" userId="3240d0c9-9a77-45b6-a88e-7316b1ef484c" providerId="ADAL" clId="{30B5A4B3-3D34-4BD7-8943-A79EA3587530}" dt="2025-01-13T19:35:18.585" v="127" actId="26606"/>
          <ac:spMkLst>
            <pc:docMk/>
            <pc:sldMk cId="410986883" sldId="261"/>
            <ac:spMk id="4" creationId="{C7F55EAC-550A-4BDD-9099-3F20B8FA0EBC}"/>
          </ac:spMkLst>
        </pc:spChg>
        <pc:spChg chg="add del">
          <ac:chgData name="Ayman Fikry bin Asmajuda" userId="3240d0c9-9a77-45b6-a88e-7316b1ef484c" providerId="ADAL" clId="{30B5A4B3-3D34-4BD7-8943-A79EA3587530}" dt="2025-01-13T19:35:18.585" v="127" actId="26606"/>
          <ac:spMkLst>
            <pc:docMk/>
            <pc:sldMk cId="410986883" sldId="261"/>
            <ac:spMk id="5" creationId="{DC4F5A5F-493F-49AE-89B6-D5AF5EBC8B0E}"/>
          </ac:spMkLst>
        </pc:spChg>
        <pc:spChg chg="add del">
          <ac:chgData name="Ayman Fikry bin Asmajuda" userId="3240d0c9-9a77-45b6-a88e-7316b1ef484c" providerId="ADAL" clId="{30B5A4B3-3D34-4BD7-8943-A79EA3587530}" dt="2025-01-13T19:33:28.187" v="114" actId="26606"/>
          <ac:spMkLst>
            <pc:docMk/>
            <pc:sldMk cId="410986883" sldId="261"/>
            <ac:spMk id="7" creationId="{5F879AC3-D4CE-493C-ADC7-06205677F4F8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410986883" sldId="261"/>
            <ac:spMk id="8" creationId="{736F0DFD-0954-464F-BF12-DD2E6F6E0380}"/>
          </ac:spMkLst>
        </pc:spChg>
        <pc:spChg chg="add del">
          <ac:chgData name="Ayman Fikry bin Asmajuda" userId="3240d0c9-9a77-45b6-a88e-7316b1ef484c" providerId="ADAL" clId="{30B5A4B3-3D34-4BD7-8943-A79EA3587530}" dt="2025-01-13T19:33:28.187" v="114" actId="26606"/>
          <ac:spMkLst>
            <pc:docMk/>
            <pc:sldMk cId="410986883" sldId="261"/>
            <ac:spMk id="9" creationId="{736F0DFD-0954-464F-BF12-DD2E6F6E0380}"/>
          </ac:spMkLst>
        </pc:spChg>
        <pc:spChg chg="add 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410986883" sldId="261"/>
            <ac:spMk id="10" creationId="{5F879AC3-D4CE-493C-ADC7-06205677F4F8}"/>
          </ac:spMkLst>
        </pc:spChg>
        <pc:spChg chg="add del">
          <ac:chgData name="Ayman Fikry bin Asmajuda" userId="3240d0c9-9a77-45b6-a88e-7316b1ef484c" providerId="ADAL" clId="{30B5A4B3-3D34-4BD7-8943-A79EA3587530}" dt="2025-01-13T19:33:58.182" v="118" actId="26606"/>
          <ac:spMkLst>
            <pc:docMk/>
            <pc:sldMk cId="410986883" sldId="261"/>
            <ac:spMk id="11" creationId="{C7F55EAC-550A-4BDD-9099-3F20B8FA0EBC}"/>
          </ac:spMkLst>
        </pc:spChg>
        <pc:spChg chg="add del">
          <ac:chgData name="Ayman Fikry bin Asmajuda" userId="3240d0c9-9a77-45b6-a88e-7316b1ef484c" providerId="ADAL" clId="{30B5A4B3-3D34-4BD7-8943-A79EA3587530}" dt="2025-01-13T19:33:58.182" v="118" actId="26606"/>
          <ac:spMkLst>
            <pc:docMk/>
            <pc:sldMk cId="410986883" sldId="261"/>
            <ac:spMk id="12" creationId="{DC4F5A5F-493F-49AE-89B6-D5AF5EBC8B0E}"/>
          </ac:spMkLst>
        </pc:spChg>
        <pc:spChg chg="add mod">
          <ac:chgData name="Ayman Fikry bin Asmajuda" userId="3240d0c9-9a77-45b6-a88e-7316b1ef484c" providerId="ADAL" clId="{30B5A4B3-3D34-4BD7-8943-A79EA3587530}" dt="2025-01-14T19:06:32.711" v="3856" actId="1076"/>
          <ac:spMkLst>
            <pc:docMk/>
            <pc:sldMk cId="410986883" sldId="261"/>
            <ac:spMk id="13" creationId="{01EC579F-7D75-83A6-9913-A0B385F5ACAC}"/>
          </ac:spMkLst>
        </pc:spChg>
        <pc:spChg chg="add mod">
          <ac:chgData name="Ayman Fikry bin Asmajuda" userId="3240d0c9-9a77-45b6-a88e-7316b1ef484c" providerId="ADAL" clId="{30B5A4B3-3D34-4BD7-8943-A79EA3587530}" dt="2025-01-14T19:06:32.711" v="3856" actId="1076"/>
          <ac:spMkLst>
            <pc:docMk/>
            <pc:sldMk cId="410986883" sldId="261"/>
            <ac:spMk id="14" creationId="{7400CB32-0ED4-29E2-56DF-9C885C2FC8D3}"/>
          </ac:spMkLst>
        </pc:spChg>
        <pc:spChg chg="add mod">
          <ac:chgData name="Ayman Fikry bin Asmajuda" userId="3240d0c9-9a77-45b6-a88e-7316b1ef484c" providerId="ADAL" clId="{30B5A4B3-3D34-4BD7-8943-A79EA3587530}" dt="2025-01-14T19:06:32.711" v="3856" actId="1076"/>
          <ac:spMkLst>
            <pc:docMk/>
            <pc:sldMk cId="410986883" sldId="261"/>
            <ac:spMk id="15" creationId="{950F6AA3-E938-F4CB-757C-D5014D49E181}"/>
          </ac:spMkLst>
        </pc:spChg>
        <pc:spChg chg="add mod">
          <ac:chgData name="Ayman Fikry bin Asmajuda" userId="3240d0c9-9a77-45b6-a88e-7316b1ef484c" providerId="ADAL" clId="{30B5A4B3-3D34-4BD7-8943-A79EA3587530}" dt="2025-01-14T19:06:32.711" v="3856" actId="1076"/>
          <ac:spMkLst>
            <pc:docMk/>
            <pc:sldMk cId="410986883" sldId="261"/>
            <ac:spMk id="16" creationId="{D9309A79-F95F-98F1-D0E8-8913203A56FB}"/>
          </ac:spMkLst>
        </pc:spChg>
        <pc:graphicFrameChg chg="add del mod">
          <ac:chgData name="Ayman Fikry bin Asmajuda" userId="3240d0c9-9a77-45b6-a88e-7316b1ef484c" providerId="ADAL" clId="{30B5A4B3-3D34-4BD7-8943-A79EA3587530}" dt="2025-01-13T19:46:14.318" v="236" actId="478"/>
          <ac:graphicFrameMkLst>
            <pc:docMk/>
            <pc:sldMk cId="410986883" sldId="261"/>
            <ac:graphicFrameMk id="2" creationId="{9B3162D5-627B-4D1F-A3A2-51B6E90F12C0}"/>
          </ac:graphicFrameMkLst>
        </pc:graphicFrameChg>
        <pc:graphicFrameChg chg="add del mod">
          <ac:chgData name="Ayman Fikry bin Asmajuda" userId="3240d0c9-9a77-45b6-a88e-7316b1ef484c" providerId="ADAL" clId="{30B5A4B3-3D34-4BD7-8943-A79EA3587530}" dt="2025-01-14T05:49:31.774" v="258" actId="478"/>
          <ac:graphicFrameMkLst>
            <pc:docMk/>
            <pc:sldMk cId="410986883" sldId="261"/>
            <ac:graphicFrameMk id="3" creationId="{1070FFE7-CA2C-395D-B1FA-AF7E44A5B87D}"/>
          </ac:graphicFrameMkLst>
        </pc:graphicFrameChg>
        <pc:graphicFrameChg chg="add mod">
          <ac:chgData name="Ayman Fikry bin Asmajuda" userId="3240d0c9-9a77-45b6-a88e-7316b1ef484c" providerId="ADAL" clId="{30B5A4B3-3D34-4BD7-8943-A79EA3587530}" dt="2025-01-14T19:06:32.711" v="3856" actId="1076"/>
          <ac:graphicFrameMkLst>
            <pc:docMk/>
            <pc:sldMk cId="410986883" sldId="261"/>
            <ac:graphicFrameMk id="6" creationId="{1070FFE7-CA2C-395D-B1FA-AF7E44A5B87D}"/>
          </ac:graphicFrameMkLst>
        </pc:graphicFrameChg>
      </pc:sldChg>
      <pc:sldChg chg="new del">
        <pc:chgData name="Ayman Fikry bin Asmajuda" userId="3240d0c9-9a77-45b6-a88e-7316b1ef484c" providerId="ADAL" clId="{30B5A4B3-3D34-4BD7-8943-A79EA3587530}" dt="2025-01-13T16:26:48.102" v="44" actId="2696"/>
        <pc:sldMkLst>
          <pc:docMk/>
          <pc:sldMk cId="3956003438" sldId="261"/>
        </pc:sldMkLst>
      </pc:sldChg>
      <pc:sldChg chg="add del">
        <pc:chgData name="Ayman Fikry bin Asmajuda" userId="3240d0c9-9a77-45b6-a88e-7316b1ef484c" providerId="ADAL" clId="{30B5A4B3-3D34-4BD7-8943-A79EA3587530}" dt="2025-01-13T19:33:56.580" v="117" actId="2890"/>
        <pc:sldMkLst>
          <pc:docMk/>
          <pc:sldMk cId="1184932581" sldId="262"/>
        </pc:sldMkLst>
      </pc:sldChg>
      <pc:sldChg chg="addSp delSp modSp add mod ord delDesignElem">
        <pc:chgData name="Ayman Fikry bin Asmajuda" userId="3240d0c9-9a77-45b6-a88e-7316b1ef484c" providerId="ADAL" clId="{30B5A4B3-3D34-4BD7-8943-A79EA3587530}" dt="2025-01-14T19:03:24.364" v="3837"/>
        <pc:sldMkLst>
          <pc:docMk/>
          <pc:sldMk cId="2392928165" sldId="262"/>
        </pc:sldMkLst>
        <pc:spChg chg="add mod">
          <ac:chgData name="Ayman Fikry bin Asmajuda" userId="3240d0c9-9a77-45b6-a88e-7316b1ef484c" providerId="ADAL" clId="{30B5A4B3-3D34-4BD7-8943-A79EA3587530}" dt="2025-01-13T19:37:24.340" v="145" actId="1076"/>
          <ac:spMkLst>
            <pc:docMk/>
            <pc:sldMk cId="2392928165" sldId="262"/>
            <ac:spMk id="3" creationId="{6AB003FC-C1BF-3F9B-8F0E-90C369D60D5B}"/>
          </ac:spMkLst>
        </pc:spChg>
        <pc:spChg chg="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392928165" sldId="262"/>
            <ac:spMk id="4" creationId="{C7F55EAC-550A-4BDD-9099-3F20B8FA0EBC}"/>
          </ac:spMkLst>
        </pc:spChg>
        <pc:spChg chg="del">
          <ac:chgData name="Ayman Fikry bin Asmajuda" userId="3240d0c9-9a77-45b6-a88e-7316b1ef484c" providerId="ADAL" clId="{30B5A4B3-3D34-4BD7-8943-A79EA3587530}" dt="2025-01-14T19:03:24.364" v="3837"/>
          <ac:spMkLst>
            <pc:docMk/>
            <pc:sldMk cId="2392928165" sldId="262"/>
            <ac:spMk id="5" creationId="{DC4F5A5F-493F-49AE-89B6-D5AF5EBC8B0E}"/>
          </ac:spMkLst>
        </pc:spChg>
        <pc:graphicFrameChg chg="del">
          <ac:chgData name="Ayman Fikry bin Asmajuda" userId="3240d0c9-9a77-45b6-a88e-7316b1ef484c" providerId="ADAL" clId="{30B5A4B3-3D34-4BD7-8943-A79EA3587530}" dt="2025-01-13T19:35:25.525" v="128" actId="478"/>
          <ac:graphicFrameMkLst>
            <pc:docMk/>
            <pc:sldMk cId="2392928165" sldId="262"/>
            <ac:graphicFrameMk id="2" creationId="{9B3162D5-627B-4D1F-A3A2-51B6E90F12C0}"/>
          </ac:graphicFrameMkLst>
        </pc:graphicFrameChg>
        <pc:graphicFrameChg chg="add mod modGraphic">
          <ac:chgData name="Ayman Fikry bin Asmajuda" userId="3240d0c9-9a77-45b6-a88e-7316b1ef484c" providerId="ADAL" clId="{30B5A4B3-3D34-4BD7-8943-A79EA3587530}" dt="2025-01-13T19:37:19.663" v="144" actId="1076"/>
          <ac:graphicFrameMkLst>
            <pc:docMk/>
            <pc:sldMk cId="2392928165" sldId="262"/>
            <ac:graphicFrameMk id="6" creationId="{4F6ED95E-0A22-BF44-B637-E9D89E89741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nedumy-my.sharepoint.com/personal/is01081779_student_uniten_edu_my/Documents/Desktop/UNITEN/Courses/9th%20Semester%20(Sem%201%202024%5e25)/Information%20Visualization/Class%20Project/Instruction%20and%20Report%20Template-20241204/Submission/ClassProject_Ayman_Grap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nedumy-my.sharepoint.com/personal/is01081779_student_uniten_edu_my/Documents/Desktop/UNITEN/Courses/9th%20Semester%20(Sem%201%202024%5e25)/Information%20Visualization/Class%20Project/Instruction%20and%20Report%20Template-20241204/Submission/ClassProject_Ayman_Grap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nedumy-my.sharepoint.com/personal/is01081779_student_uniten_edu_my/Documents/Desktop/UNITEN/Courses/9th%20Semester%20(Sem%201%202024%5e25)/Information%20Visualization/Class%20Project/Instruction%20and%20Report%20Template-20241204/Submission/ClassProject_Ayman_Grap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nedumy-my.sharepoint.com/personal/is01081779_student_uniten_edu_my/Documents/Desktop/UNITEN/Courses/9th%20Semester%20(Sem%201%202024%5e25)/Information%20Visualization/Class%20Project/Instruction%20and%20Report%20Template-20241204/Submission/ClassProject_Ayman_Grap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nitenedumy-my.sharepoint.com/personal/is01081779_student_uniten_edu_my/Documents/Desktop/UNITEN/Courses/9th%20Semester%20(Sem%201%202024%5e25)/Information%20Visualization/Class%20Project/Instruction%20and%20Report%20Template-20241204/Submission/ClassProject_Ayman_Grap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[ClassProject_Ayman_Graphs.xlsx]Insight 1 - Covid Cases Trend!PivotTable2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9"/>
          <c:spPr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circle"/>
          <c:size val="9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9"/>
          <c:spPr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</c:marker>
        <c:dLbl>
          <c:idx val="0"/>
          <c:layout>
            <c:manualLayout>
              <c:x val="-1.682764120948296E-2"/>
              <c:y val="-5.26522419991618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9"/>
          <c:spPr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9"/>
          <c:spPr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</c:marker>
        <c:dLbl>
          <c:idx val="0"/>
          <c:layout>
            <c:manualLayout>
              <c:x val="-1.682764120948296E-2"/>
              <c:y val="-5.26522419991618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9"/>
          <c:spPr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9"/>
          <c:spPr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  <a:effectLst/>
          </c:spPr>
        </c:marker>
        <c:dLbl>
          <c:idx val="0"/>
          <c:layout>
            <c:manualLayout>
              <c:x val="-1.682764120948296E-2"/>
              <c:y val="-5.26522419991618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'Insight 1 - Covid Cases Trend'!$B$3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9"/>
              <c:spPr>
                <a:solidFill>
                  <a:schemeClr val="accent2"/>
                </a:solidFill>
                <a:ln w="1587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611-4085-9ED4-1BF30A0FE10F}"/>
              </c:ext>
            </c:extLst>
          </c:dPt>
          <c:dPt>
            <c:idx val="1"/>
            <c:marker>
              <c:symbol val="circle"/>
              <c:size val="9"/>
              <c:spPr>
                <a:solidFill>
                  <a:srgbClr val="7030A0"/>
                </a:solidFill>
                <a:ln w="1587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ED-45F9-B630-224F30719E9A}"/>
              </c:ext>
            </c:extLst>
          </c:dPt>
          <c:dPt>
            <c:idx val="2"/>
            <c:marker>
              <c:symbol val="circle"/>
              <c:size val="9"/>
              <c:spPr>
                <a:solidFill>
                  <a:schemeClr val="accent1"/>
                </a:solidFill>
                <a:ln w="1587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611-4085-9ED4-1BF30A0FE10F}"/>
              </c:ext>
            </c:extLst>
          </c:dPt>
          <c:dPt>
            <c:idx val="3"/>
            <c:marker>
              <c:symbol val="circle"/>
              <c:size val="9"/>
              <c:spPr>
                <a:solidFill>
                  <a:schemeClr val="accent1"/>
                </a:solidFill>
                <a:ln w="15875">
                  <a:solidFill>
                    <a:schemeClr val="accent1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EED-45F9-B630-224F30719E9A}"/>
              </c:ext>
            </c:extLst>
          </c:dPt>
          <c:dLbls>
            <c:dLbl>
              <c:idx val="1"/>
              <c:layout>
                <c:manualLayout>
                  <c:x val="-2.0796870806809451E-2"/>
                  <c:y val="-5.26521618263973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EED-45F9-B630-224F30719E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'Insight 1 - Covid Cases Trend'!$A$4:$A$8</c:f>
              <c:strCache>
                <c:ptCount val="4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</c:strCache>
            </c:strRef>
          </c:cat>
          <c:val>
            <c:numRef>
              <c:f>'Insight 1 - Covid Cases Trend'!$B$4:$B$8</c:f>
              <c:numCache>
                <c:formatCode>_-* #,##0_-;\-* #,##0_-;_-* "-"??_-;_-@_-</c:formatCode>
                <c:ptCount val="4"/>
                <c:pt idx="0">
                  <c:v>4537182</c:v>
                </c:pt>
                <c:pt idx="1">
                  <c:v>405924</c:v>
                </c:pt>
                <c:pt idx="2">
                  <c:v>201332</c:v>
                </c:pt>
                <c:pt idx="3">
                  <c:v>3958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ED-45F9-B630-224F30719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6876576"/>
        <c:axId val="1370198384"/>
      </c:lineChart>
      <c:catAx>
        <c:axId val="117687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11595448059860219"/>
              <c:y val="0.9192171595412018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70198384"/>
        <c:crosses val="autoZero"/>
        <c:auto val="1"/>
        <c:lblAlgn val="ctr"/>
        <c:lblOffset val="100"/>
        <c:noMultiLvlLbl val="0"/>
      </c:catAx>
      <c:valAx>
        <c:axId val="1370198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Covid</a:t>
                </a:r>
                <a:r>
                  <a:rPr lang="en-MY" sz="1400" baseline="0">
                    <a:latin typeface="Arial" panose="020B0604020202020204" pitchFamily="34" charset="0"/>
                    <a:cs typeface="Arial" panose="020B0604020202020204" pitchFamily="34" charset="0"/>
                  </a:rPr>
                  <a:t>-19 Confirmed Cases</a:t>
                </a:r>
                <a:endParaRPr lang="en-MY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8.2578246498347316E-3"/>
              <c:y val="1.779998492242114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 w="952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687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12700">
            <a:solidFill>
              <a:schemeClr val="tx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rgbClr val="7030A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C1-4C15-92D8-4551ECF0264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1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Apr</c:v>
              </c:pt>
              <c:pt idx="4">
                <c:v>May</c:v>
              </c:pt>
              <c:pt idx="5">
                <c:v>Jun</c:v>
              </c:pt>
              <c:pt idx="6">
                <c:v>Jul</c:v>
              </c:pt>
              <c:pt idx="7">
                <c:v>Aug</c:v>
              </c:pt>
              <c:pt idx="8">
                <c:v>Sep</c:v>
              </c:pt>
              <c:pt idx="9">
                <c:v>Oct</c:v>
              </c:pt>
              <c:pt idx="10">
                <c:v>Nov</c:v>
              </c:pt>
            </c:strLit>
          </c:cat>
          <c:val>
            <c:numLit>
              <c:formatCode>General</c:formatCode>
              <c:ptCount val="11"/>
              <c:pt idx="0">
                <c:v>117.9</c:v>
              </c:pt>
              <c:pt idx="1">
                <c:v>118.7</c:v>
              </c:pt>
              <c:pt idx="2">
                <c:v>120.6</c:v>
              </c:pt>
              <c:pt idx="3">
                <c:v>121.2</c:v>
              </c:pt>
              <c:pt idx="4">
                <c:v>120.1</c:v>
              </c:pt>
              <c:pt idx="5">
                <c:v>120</c:v>
              </c:pt>
              <c:pt idx="6">
                <c:v>119.8</c:v>
              </c:pt>
              <c:pt idx="7">
                <c:v>118.7</c:v>
              </c:pt>
              <c:pt idx="8">
                <c:v>116.9</c:v>
              </c:pt>
              <c:pt idx="9">
                <c:v>116.1</c:v>
              </c:pt>
              <c:pt idx="10">
                <c:v>117.7</c:v>
              </c:pt>
            </c:numLit>
          </c:val>
          <c:extLst>
            <c:ext xmlns:c16="http://schemas.microsoft.com/office/drawing/2014/chart" uri="{C3380CC4-5D6E-409C-BE32-E72D297353CC}">
              <c16:uniqueId val="{00000000-54C1-4C15-92D8-4551ECF026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177328576"/>
        <c:axId val="1177351136"/>
      </c:barChart>
      <c:catAx>
        <c:axId val="117732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Month</a:t>
                </a:r>
              </a:p>
            </c:rich>
          </c:tx>
          <c:layout>
            <c:manualLayout>
              <c:xMode val="edge"/>
              <c:yMode val="edge"/>
              <c:x val="7.7570831577500304E-2"/>
              <c:y val="0.935889567596529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7351136"/>
        <c:crosses val="autoZero"/>
        <c:auto val="1"/>
        <c:lblAlgn val="ctr"/>
        <c:lblOffset val="100"/>
        <c:noMultiLvlLbl val="0"/>
      </c:catAx>
      <c:valAx>
        <c:axId val="1177351136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Producer Price Index (base = 100)</a:t>
                </a:r>
              </a:p>
            </c:rich>
          </c:tx>
          <c:layout>
            <c:manualLayout>
              <c:xMode val="edge"/>
              <c:yMode val="edge"/>
              <c:x val="7.4555890299445532E-3"/>
              <c:y val="2.23193619915435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7732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81961487829841E-2"/>
          <c:y val="4.6418190074744632E-2"/>
          <c:w val="0.90824817527000468"/>
          <c:h val="0.8412815777112026"/>
        </c:manualLayout>
      </c:layout>
      <c:lineChart>
        <c:grouping val="standard"/>
        <c:varyColors val="0"/>
        <c:ser>
          <c:idx val="0"/>
          <c:order val="0"/>
          <c:tx>
            <c:strRef>
              <c:f>'https://unitenedumy-my.sharepoint.com/personal/is01081779_student_uniten_edu_my/Documents/Desktop/UNITEN/Courses/9th Semester (Sem 1 2024^25)/Information Visualization/Class Project/Instruction and Report Template-20241204/Submission/[ecommerce malaysia.xlsx]E-Commerce Value'!$C$2</c:f>
              <c:strCache>
                <c:ptCount val="1"/>
                <c:pt idx="0">
                  <c:v>Value in Billions (RM)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accent1"/>
              </a:solidFill>
              <a:ln w="15875">
                <a:solidFill>
                  <a:srgbClr val="002060"/>
                </a:solidFill>
              </a:ln>
              <a:effectLst/>
            </c:spPr>
          </c:marker>
          <c:dPt>
            <c:idx val="0"/>
            <c:marker>
              <c:symbol val="circle"/>
              <c:size val="9"/>
              <c:spPr>
                <a:solidFill>
                  <a:srgbClr val="7030A0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1AA-409B-A9F7-4EA3F5D1FECF}"/>
              </c:ext>
            </c:extLst>
          </c:dPt>
          <c:dPt>
            <c:idx val="1"/>
            <c:marker>
              <c:symbol val="circle"/>
              <c:size val="9"/>
              <c:spPr>
                <a:solidFill>
                  <a:srgbClr val="7030A0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31AA-409B-A9F7-4EA3F5D1FECF}"/>
              </c:ext>
            </c:extLst>
          </c:dPt>
          <c:dPt>
            <c:idx val="2"/>
            <c:marker>
              <c:symbol val="circle"/>
              <c:size val="9"/>
              <c:spPr>
                <a:solidFill>
                  <a:srgbClr val="7030A0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1AA-409B-A9F7-4EA3F5D1FECF}"/>
              </c:ext>
            </c:extLst>
          </c:dPt>
          <c:dPt>
            <c:idx val="3"/>
            <c:marker>
              <c:symbol val="circle"/>
              <c:size val="9"/>
              <c:spPr>
                <a:solidFill>
                  <a:schemeClr val="accent2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881-4366-90E9-DEBAAF7CB8AD}"/>
              </c:ext>
            </c:extLst>
          </c:dPt>
          <c:dPt>
            <c:idx val="4"/>
            <c:marker>
              <c:symbol val="circle"/>
              <c:size val="9"/>
              <c:spPr>
                <a:solidFill>
                  <a:schemeClr val="accent2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881-4366-90E9-DEBAAF7CB8AD}"/>
              </c:ext>
            </c:extLst>
          </c:dPt>
          <c:dPt>
            <c:idx val="5"/>
            <c:marker>
              <c:symbol val="circle"/>
              <c:size val="9"/>
              <c:spPr>
                <a:solidFill>
                  <a:schemeClr val="accent2"/>
                </a:solidFill>
                <a:ln w="15875">
                  <a:solidFill>
                    <a:srgbClr val="00206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881-4366-90E9-DEBAAF7CB8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'https://unitenedumy-my.sharepoint.com/personal/is01081779_student_uniten_edu_my/Documents/Desktop/UNITEN/Courses/9th Semester (Sem 1 2024^25)/Information Visualization/Class Project/Instruction and Report Template-20241204/Submission/[ecommerce malaysia.xlsx]E-Commerce Value'!$B$3:$B$8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'https://unitenedumy-my.sharepoint.com/personal/is01081779_student_uniten_edu_my/Documents/Desktop/UNITEN/Courses/9th Semester (Sem 1 2024^25)/Information Visualization/Class Project/Instruction and Report Template-20241204/Submission/[ecommerce malaysia.xlsx]E-Commerce Value'!$C$3:$C$8</c:f>
              <c:numCache>
                <c:formatCode>General</c:formatCode>
                <c:ptCount val="6"/>
                <c:pt idx="0">
                  <c:v>24.2</c:v>
                </c:pt>
                <c:pt idx="1">
                  <c:v>30.2</c:v>
                </c:pt>
                <c:pt idx="2">
                  <c:v>36.1</c:v>
                </c:pt>
                <c:pt idx="3">
                  <c:v>41.7</c:v>
                </c:pt>
                <c:pt idx="4">
                  <c:v>46.7</c:v>
                </c:pt>
                <c:pt idx="5">
                  <c:v>51.6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881-4366-90E9-DEBAAF7CB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7598032"/>
        <c:axId val="437600912"/>
      </c:lineChart>
      <c:catAx>
        <c:axId val="437598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7.0281604517549556E-2"/>
              <c:y val="0.932959329507135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7600912"/>
        <c:crosses val="autoZero"/>
        <c:auto val="1"/>
        <c:lblAlgn val="ctr"/>
        <c:lblOffset val="100"/>
        <c:noMultiLvlLbl val="0"/>
      </c:catAx>
      <c:valAx>
        <c:axId val="4376009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Value in Billions (RM)</a:t>
                </a:r>
              </a:p>
            </c:rich>
          </c:tx>
          <c:layout>
            <c:manualLayout>
              <c:xMode val="edge"/>
              <c:yMode val="edge"/>
              <c:x val="1.5598710318249903E-3"/>
              <c:y val="2.209765652172893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3759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'https://unitenedumy-my.sharepoint.com/personal/is01081779_student_uniten_edu_my/Documents/Desktop/UNITEN/Courses/9th Semester (Sem 1 2024^25)/Information Visualization/Class Project/Instruction and Report Template-20241204/Submission/[ecommerce malaysia.xlsx]CO2 Emission'!$C$2</c:f>
              <c:strCache>
                <c:ptCount val="1"/>
                <c:pt idx="0">
                  <c:v>CO2 Emission in Millions (Tonnes)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D5A-4A92-90A5-5A93DFED792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339-4E70-B67E-AF9F995F26F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339-4E70-B67E-AF9F995F26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'https://unitenedumy-my.sharepoint.com/personal/is01081779_student_uniten_edu_my/Documents/Desktop/UNITEN/Courses/9th Semester (Sem 1 2024^25)/Information Visualization/Class Project/Instruction and Report Template-20241204/Submission/[ecommerce malaysia.xlsx]CO2 Emission'!$B$3:$B$7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'https://unitenedumy-my.sharepoint.com/personal/is01081779_student_uniten_edu_my/Documents/Desktop/UNITEN/Courses/9th Semester (Sem 1 2024^25)/Information Visualization/Class Project/Instruction and Report Template-20241204/Submission/[ecommerce malaysia.xlsx]CO2 Emission'!$C$3:$C$7</c:f>
              <c:numCache>
                <c:formatCode>General</c:formatCode>
                <c:ptCount val="5"/>
                <c:pt idx="0">
                  <c:v>279.83999999999997</c:v>
                </c:pt>
                <c:pt idx="1">
                  <c:v>263.2</c:v>
                </c:pt>
                <c:pt idx="2">
                  <c:v>273.14999999999998</c:v>
                </c:pt>
                <c:pt idx="3">
                  <c:v>285.45</c:v>
                </c:pt>
                <c:pt idx="4">
                  <c:v>288.82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39-4E70-B67E-AF9F995F26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1"/>
        <c:axId val="533661264"/>
        <c:axId val="533660304"/>
      </c:barChart>
      <c:catAx>
        <c:axId val="53366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8.1679200704672356E-2"/>
              <c:y val="0.93295950900599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3660304"/>
        <c:crosses val="autoZero"/>
        <c:auto val="1"/>
        <c:lblAlgn val="ctr"/>
        <c:lblOffset val="100"/>
        <c:noMultiLvlLbl val="0"/>
      </c:catAx>
      <c:valAx>
        <c:axId val="533660304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MY" sz="1400">
                    <a:latin typeface="Arial" panose="020B0604020202020204" pitchFamily="34" charset="0"/>
                    <a:cs typeface="Arial" panose="020B0604020202020204" pitchFamily="34" charset="0"/>
                  </a:rPr>
                  <a:t>CO2 Emission in Millions (Tonnes)</a:t>
                </a:r>
              </a:p>
            </c:rich>
          </c:tx>
          <c:layout>
            <c:manualLayout>
              <c:xMode val="edge"/>
              <c:yMode val="edge"/>
              <c:x val="6.7032162962015144E-3"/>
              <c:y val="1.641899133742227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33661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'[ClassProject_Ayman_Graphs.xlsx]Insight 5 - Lifestyle &amp; Habits'!$C$2</c:f>
              <c:strCache>
                <c:ptCount val="1"/>
                <c:pt idx="0">
                  <c:v>Value (%)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E7-4534-9379-C6F6003FBC2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E7-4534-9379-C6F6003FBC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'[ClassProject_Ayman_Graphs.xlsx]Insight 5 - Lifestyle &amp; Habits'!$B$3:$B$9</c:f>
              <c:strCache>
                <c:ptCount val="7"/>
                <c:pt idx="0">
                  <c:v>Seek Therapy/Counseling</c:v>
                </c:pt>
                <c:pt idx="1">
                  <c:v>Attend Regular Health Checkups</c:v>
                </c:pt>
                <c:pt idx="2">
                  <c:v>Maintain Better Sleep Schedules</c:v>
                </c:pt>
                <c:pt idx="3">
                  <c:v>Adopt Healthy Eating Habits</c:v>
                </c:pt>
                <c:pt idx="4">
                  <c:v>Engage in Regular Exercise</c:v>
                </c:pt>
                <c:pt idx="5">
                  <c:v>Consume Health Supplements</c:v>
                </c:pt>
                <c:pt idx="6">
                  <c:v>Practice Improved Personal Hygiene</c:v>
                </c:pt>
              </c:strCache>
            </c:strRef>
          </c:cat>
          <c:val>
            <c:numRef>
              <c:f>'[ClassProject_Ayman_Graphs.xlsx]Insight 5 - Lifestyle &amp; Habits'!$C$3:$C$9</c:f>
              <c:numCache>
                <c:formatCode>0%</c:formatCode>
                <c:ptCount val="7"/>
                <c:pt idx="0">
                  <c:v>0.08</c:v>
                </c:pt>
                <c:pt idx="1">
                  <c:v>0.12</c:v>
                </c:pt>
                <c:pt idx="2">
                  <c:v>0.15</c:v>
                </c:pt>
                <c:pt idx="3">
                  <c:v>0.18</c:v>
                </c:pt>
                <c:pt idx="4">
                  <c:v>0.2</c:v>
                </c:pt>
                <c:pt idx="5">
                  <c:v>0.22</c:v>
                </c:pt>
                <c:pt idx="6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7-4534-9379-C6F6003FBC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4"/>
        <c:axId val="1162416224"/>
        <c:axId val="1162418624"/>
      </c:barChart>
      <c:catAx>
        <c:axId val="11624162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62418624"/>
        <c:crosses val="autoZero"/>
        <c:auto val="1"/>
        <c:lblAlgn val="ctr"/>
        <c:lblOffset val="100"/>
        <c:noMultiLvlLbl val="0"/>
      </c:catAx>
      <c:valAx>
        <c:axId val="1162418624"/>
        <c:scaling>
          <c:orientation val="minMax"/>
          <c:max val="1"/>
        </c:scaling>
        <c:delete val="0"/>
        <c:axPos val="b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6241622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0.43625</cdr:x>
      <cdr:y>0.5</cdr:y>
    </cdr:from>
    <cdr:to>
      <cdr:x>0.81475</cdr:x>
      <cdr:y>0.69944</cdr:y>
    </cdr:to>
    <cdr:sp macro="" textlink="">
      <cdr:nvSpPr>
        <cdr:cNvPr id="2" name="Title 1">
          <a:extLst xmlns:a="http://schemas.openxmlformats.org/drawingml/2006/main">
            <a:ext uri="{FF2B5EF4-FFF2-40B4-BE49-F238E27FC236}">
              <a16:creationId xmlns:a16="http://schemas.microsoft.com/office/drawing/2014/main" id="{35CA43B9-B184-14D6-93EA-8C2CB7217CB8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4187503" y="2546828"/>
          <a:ext cx="3633174" cy="10158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2023: 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As more people were vaccinated, maintained good health measures, and adapted to the virus, </a:t>
          </a:r>
          <a:r>
            <a: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cases dropped by approximately 91%,</a:t>
          </a:r>
          <a:r>
            <a:rPr lang="en-US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with a steady and gradual decline continuing into the present.</a:t>
          </a:r>
          <a:endParaRPr lang="en-MY" sz="1400" b="1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0.10064</cdr:x>
      <cdr:y>0.5622</cdr:y>
    </cdr:from>
    <cdr:to>
      <cdr:x>0.52546</cdr:x>
      <cdr:y>0.79493</cdr:y>
    </cdr:to>
    <cdr:sp macro="" textlink="">
      <cdr:nvSpPr>
        <cdr:cNvPr id="3" name="Title 1">
          <a:extLst xmlns:a="http://schemas.openxmlformats.org/drawingml/2006/main">
            <a:ext uri="{FF2B5EF4-FFF2-40B4-BE49-F238E27FC236}">
              <a16:creationId xmlns:a16="http://schemas.microsoft.com/office/drawing/2014/main" id="{35CA43B9-B184-14D6-93EA-8C2CB7217CB8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923292" y="2877145"/>
          <a:ext cx="3897176" cy="1191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2019 - 2021: 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COVID-19 accelerated the shift to online shopping, with businesses pivoting to e-commerce to survive lockdowns which drove </a:t>
          </a:r>
          <a:r>
            <a: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a significant average growth of 22.15% per year 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in Malaysia’s e-commerce value.</a:t>
          </a:r>
          <a:endParaRPr lang="en-MY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0.55045</cdr:x>
      <cdr:y>0.3258</cdr:y>
    </cdr:from>
    <cdr:to>
      <cdr:x>0.95437</cdr:x>
      <cdr:y>0.71446</cdr:y>
    </cdr:to>
    <cdr:sp macro="" textlink="">
      <cdr:nvSpPr>
        <cdr:cNvPr id="4" name="Title 1">
          <a:extLst xmlns:a="http://schemas.openxmlformats.org/drawingml/2006/main">
            <a:ext uri="{FF2B5EF4-FFF2-40B4-BE49-F238E27FC236}">
              <a16:creationId xmlns:a16="http://schemas.microsoft.com/office/drawing/2014/main" id="{615382FC-7CDC-1BC0-AF82-763E80861E05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5049718" y="1667355"/>
          <a:ext cx="3705503" cy="198900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2022 – 2024: 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Post-pandemic, e-commerce in Malaysia continued to </a:t>
          </a:r>
          <a:r>
            <a:rPr lang="en-US" sz="1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rPr>
            <a:t>grow at an average rate of 11.25% annually further increasing the overall value up to a whopping RM51.6 billions to date </a:t>
          </a:r>
          <a:r>
            <a: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and is expected to gradually rise in the near future along with the subsequent advancement of e-commerce platforms</a:t>
          </a:r>
          <a:r>
            <a:rPr lang="en-US" sz="140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MY" sz="14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0.54014</cdr:x>
      <cdr:y>0.64837</cdr:y>
    </cdr:from>
    <cdr:to>
      <cdr:x>0.9869</cdr:x>
      <cdr:y>0.90659</cdr:y>
    </cdr:to>
    <cdr:sp macro="" textlink="">
      <cdr:nvSpPr>
        <cdr:cNvPr id="2" name="Title 1">
          <a:extLst xmlns:a="http://schemas.openxmlformats.org/drawingml/2006/main">
            <a:ext uri="{FF2B5EF4-FFF2-40B4-BE49-F238E27FC236}">
              <a16:creationId xmlns:a16="http://schemas.microsoft.com/office/drawing/2014/main" id="{D9309A79-F95F-98F1-D0E8-8913203A56FB}"/>
            </a:ext>
          </a:extLst>
        </cdr:cNvPr>
        <cdr:cNvSpPr txBox="1">
          <a:spLocks xmlns:a="http://schemas.openxmlformats.org/drawingml/2006/main"/>
        </cdr:cNvSpPr>
      </cdr:nvSpPr>
      <cdr:spPr>
        <a:xfrm xmlns:a="http://schemas.openxmlformats.org/drawingml/2006/main">
          <a:off x="4976596" y="3241601"/>
          <a:ext cx="4116238" cy="12910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Seek Therapy/Counseling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accounts</a:t>
          </a:r>
          <a:r>
            <a:rPr lang="en-US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for the lowest as many individuals focus more on their physical health over their mental health as it not treated as a crucial matter by most people</a:t>
          </a:r>
          <a:endParaRPr lang="en-MY" sz="16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61ADA-6397-45FE-9A78-4C0A424474DB}" type="datetimeFigureOut">
              <a:rPr lang="en-MY" smtClean="0"/>
              <a:t>14/1/2025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A2E0F-E9D3-47C7-9553-8675C922D7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126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A2E0F-E9D3-47C7-9553-8675C922D725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793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8DC9-CF88-76F1-871D-C4D083B2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5E769-80C5-339C-C630-F5D2DCB5C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B387-939B-267B-C917-C5648631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F900-137C-1EE2-87FB-1BF3B287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1A58-BF90-39FA-4A56-0AA4203D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564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629-86A3-6ED5-EB77-6EBDA0C9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76E1-15A3-CA28-5037-2C233BCA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7FCE-2144-E6FD-6B08-96E1CE8B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2051-BC65-957B-AAA4-5B76D026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682DE-3049-AF91-BDC0-AEE32D19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97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9933F-583A-6DD8-1604-BD71D19CE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F31E9-B378-C287-C0CD-48979F4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A879-80CD-6C78-B6EA-C7037FC6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E7B7-2500-1096-CE5A-325DB4F7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EC936-2CC6-77D2-7346-8838CA71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084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3E5D-BB45-39BE-1DC7-DFD4A118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A6A5-3A81-A112-023B-EFD35E22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6476-6C9F-7113-1E1E-D1114CC2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E908-DD99-A216-553D-4F32853E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E5FC-6C78-C2A2-95A9-116CF46A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47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58A8-F26A-98A0-3F17-CEB2AD8E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13104-616D-DAC1-7E3D-61C987A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A04C-B112-4C8C-7D78-0569239D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B7B84-80A0-5554-2460-4EB6C7DE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D81AD-71C1-D9FE-E3A3-3DA6B71C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140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63AC-2013-6566-7067-40D9B4A8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C332-18CB-5DF0-2C92-E9EB91E2B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D90EB-0133-18E4-9B35-45A506D7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0AF6F-2EAC-93BE-E7C7-AB544DBC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25FE4-8E30-14A8-76DE-24FCC141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9BFFF-41E9-5338-8184-F53D59B2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476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C213-0338-00FE-340B-396FD465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6B2F-D918-AF7E-B18D-B59827D8D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9624B-7197-E797-3149-57C2A3214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62225-0E37-74F7-1BF6-431ED812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93234-2EE1-CDF5-AEB4-1742DFC68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A6010-A7F5-822C-8EA3-D87F9C7B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212B4-445C-C4D3-BBFD-C79977A2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BB4B7-8A11-3D76-50F7-2B19A620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621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EDAC-E05C-753B-EEB9-6590A748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83FD0-ADD5-D86D-45C0-094B62A0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E9212-3944-1ABC-2FF4-3FDA88DD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293F7-0654-F412-9E66-036F9364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78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84AF9-9BDE-2748-2F9C-765E4B94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FB50F-487F-D89E-D93F-CAFE9400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79820-2E87-2188-6A71-F51DDA3C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695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5872-DD98-0396-BAE8-8F3BFC69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7094-7FC8-4A57-DEA6-449CA6447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F9CA8-C332-B87B-E171-306EC9668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8DB04-320D-C92F-C619-C68874A3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1654-3001-A10B-0C09-DE204FE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3DB8-6759-F415-2301-7F36D5C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383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60CC-1F08-28AE-AB30-C3776C39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CBC20-D754-A361-288A-A04B9661B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566FA-096C-20D6-456C-FD9C8B738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C5D50-A3EE-B134-7EBF-896917B2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DD9C-67B3-F9AA-35E3-3A69A732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5D2DE-BEB4-BD49-8D9F-C25620CB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04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B84F1-DD4F-34F2-ADE5-D4AB9B4E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29F4-AE96-F159-C7C7-2040CEFE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1223-F9AF-59C4-7A37-B173586AC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09BFE-0FF5-475D-94E8-9B42356F3F80}" type="datetimeFigureOut">
              <a:rPr lang="en-MY" smtClean="0"/>
              <a:t>13/1/2025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F321-B1D3-1FF3-DAF4-27D48B4EB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8C4D-7FE4-A3E2-80EA-303E01EA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F4F93-6F79-4591-96E6-B42BD38AA4B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50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oh.gov.my/data-catalogue/covid_case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dosm.gov.my/data-catalogue/ppi?visual=overall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laysianow.com/news/2021/01/27/big-future-for-e-commerce-despite-retail-tycoons-doubts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co2/country/malaysi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B003FC-C1BF-3F9B-8F0E-90C369D60D5B}"/>
              </a:ext>
            </a:extLst>
          </p:cNvPr>
          <p:cNvSpPr txBox="1">
            <a:spLocks/>
          </p:cNvSpPr>
          <p:nvPr/>
        </p:nvSpPr>
        <p:spPr>
          <a:xfrm>
            <a:off x="1523998" y="1788651"/>
            <a:ext cx="9144000" cy="161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MY" sz="6000" dirty="0"/>
              <a:t>Class Project</a:t>
            </a:r>
            <a:br>
              <a:rPr lang="en-MY" sz="6000" dirty="0"/>
            </a:br>
            <a:r>
              <a:rPr lang="en-MY" sz="6000" dirty="0"/>
              <a:t>Presentation Deck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ED95E-0A22-BF44-B637-E9D89E897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9671"/>
              </p:ext>
            </p:extLst>
          </p:nvPr>
        </p:nvGraphicFramePr>
        <p:xfrm>
          <a:off x="3015759" y="3456039"/>
          <a:ext cx="616047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697">
                  <a:extLst>
                    <a:ext uri="{9D8B030D-6E8A-4147-A177-3AD203B41FA5}">
                      <a16:colId xmlns:a16="http://schemas.microsoft.com/office/drawing/2014/main" val="1993303333"/>
                    </a:ext>
                  </a:extLst>
                </a:gridCol>
                <a:gridCol w="5018782">
                  <a:extLst>
                    <a:ext uri="{9D8B030D-6E8A-4147-A177-3AD203B41FA5}">
                      <a16:colId xmlns:a16="http://schemas.microsoft.com/office/drawing/2014/main" val="4242301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/>
                        <a:t>Name: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Ayman Fikry bin Asmajuda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03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/>
                        <a:t>ID: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IS01081779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2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2000"/>
                        <a:t>Section:</a:t>
                      </a:r>
                      <a:endParaRPr lang="en-MY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Section 01A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4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5BE310-7435-096E-D7CC-43514D5E4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562902"/>
              </p:ext>
            </p:extLst>
          </p:nvPr>
        </p:nvGraphicFramePr>
        <p:xfrm>
          <a:off x="949887" y="1201770"/>
          <a:ext cx="9598896" cy="5093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A0D46E5-230E-D3ED-E376-35768E4E4FAD}"/>
              </a:ext>
            </a:extLst>
          </p:cNvPr>
          <p:cNvSpPr txBox="1">
            <a:spLocks/>
          </p:cNvSpPr>
          <p:nvPr/>
        </p:nvSpPr>
        <p:spPr>
          <a:xfrm>
            <a:off x="949887" y="135517"/>
            <a:ext cx="9144000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Post-Pandemic COVID-19 Cases Trend in Malaysia (2022–2025)</a:t>
            </a:r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AF9F9B3B-0649-EC4A-A957-1548799C9B7F}"/>
              </a:ext>
            </a:extLst>
          </p:cNvPr>
          <p:cNvSpPr txBox="1">
            <a:spLocks/>
          </p:cNvSpPr>
          <p:nvPr/>
        </p:nvSpPr>
        <p:spPr>
          <a:xfrm>
            <a:off x="949887" y="546142"/>
            <a:ext cx="9303621" cy="62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the years, COVID-19 cases have significantly declined, showcasing Malaysia's resilience 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post-pandemic recovery.</a:t>
            </a:r>
            <a:endParaRPr lang="en-MY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496FB3F-5E6B-51C9-036C-4B798D6797AF}"/>
              </a:ext>
            </a:extLst>
          </p:cNvPr>
          <p:cNvSpPr txBox="1">
            <a:spLocks/>
          </p:cNvSpPr>
          <p:nvPr/>
        </p:nvSpPr>
        <p:spPr>
          <a:xfrm>
            <a:off x="949887" y="6143571"/>
            <a:ext cx="10213412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KKMNOW, Ministry Of Health (MOH) Malaysia, Accessed at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https://data.moh.gov.my/data-catalogue/covid_cases 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5CA43B9-B184-14D6-93EA-8C2CB7217CB8}"/>
              </a:ext>
            </a:extLst>
          </p:cNvPr>
          <p:cNvSpPr txBox="1">
            <a:spLocks/>
          </p:cNvSpPr>
          <p:nvPr/>
        </p:nvSpPr>
        <p:spPr>
          <a:xfrm>
            <a:off x="3707758" y="1315793"/>
            <a:ext cx="3758612" cy="119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2022: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Following the relaxation of MCOs and restrictions,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sudden and drastic increase in social gatherings and travel led to a peak of 4.5 million cases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the highest recorded during the pandemic period.</a:t>
            </a:r>
            <a:endParaRPr lang="en-M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D104DD0-F896-1748-8A87-A1FBDAE59ECC}"/>
              </a:ext>
            </a:extLst>
          </p:cNvPr>
          <p:cNvSpPr txBox="1">
            <a:spLocks/>
          </p:cNvSpPr>
          <p:nvPr/>
        </p:nvSpPr>
        <p:spPr>
          <a:xfrm>
            <a:off x="9074366" y="4307536"/>
            <a:ext cx="1902120" cy="96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cases of 5,148,396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during the post-pandemic period </a:t>
            </a:r>
          </a:p>
        </p:txBody>
      </p:sp>
    </p:spTree>
    <p:extLst>
      <p:ext uri="{BB962C8B-B14F-4D97-AF65-F5344CB8AC3E}">
        <p14:creationId xmlns:p14="http://schemas.microsoft.com/office/powerpoint/2010/main" val="212024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6B70855-609A-5FA1-7053-3DF37EF9AB7E}"/>
              </a:ext>
            </a:extLst>
          </p:cNvPr>
          <p:cNvSpPr/>
          <p:nvPr/>
        </p:nvSpPr>
        <p:spPr>
          <a:xfrm>
            <a:off x="8882406" y="3179485"/>
            <a:ext cx="2599111" cy="1523734"/>
          </a:xfrm>
          <a:prstGeom prst="rect">
            <a:avLst/>
          </a:prstGeom>
          <a:solidFill>
            <a:srgbClr val="DCC5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347BA8-E880-4750-B64B-D48619458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933940"/>
              </p:ext>
            </p:extLst>
          </p:nvPr>
        </p:nvGraphicFramePr>
        <p:xfrm>
          <a:off x="866473" y="1233949"/>
          <a:ext cx="8903656" cy="501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FCE3C2-046D-721C-CD25-0653D44BA13D}"/>
              </a:ext>
            </a:extLst>
          </p:cNvPr>
          <p:cNvSpPr txBox="1">
            <a:spLocks/>
          </p:cNvSpPr>
          <p:nvPr/>
        </p:nvSpPr>
        <p:spPr>
          <a:xfrm>
            <a:off x="866473" y="659035"/>
            <a:ext cx="10466983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stable PPI rate in 2024, remaining above the baseline of 100, highlights Malaysia’s balanced economy and manageable inflation during the post-pandemic</a:t>
            </a:r>
            <a:endParaRPr lang="en-MY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39E4E-5FC3-168B-E984-716FD7831CE2}"/>
              </a:ext>
            </a:extLst>
          </p:cNvPr>
          <p:cNvSpPr txBox="1">
            <a:spLocks/>
          </p:cNvSpPr>
          <p:nvPr/>
        </p:nvSpPr>
        <p:spPr>
          <a:xfrm>
            <a:off x="866472" y="192002"/>
            <a:ext cx="10757483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Post-Pandemic Producer Price Index (PPI) Rate in Malaysia (Jan - Nov 2024)</a:t>
            </a:r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48A4A0-7382-E421-1DFE-618AD8A60BE5}"/>
              </a:ext>
            </a:extLst>
          </p:cNvPr>
          <p:cNvSpPr txBox="1">
            <a:spLocks/>
          </p:cNvSpPr>
          <p:nvPr/>
        </p:nvSpPr>
        <p:spPr>
          <a:xfrm>
            <a:off x="866473" y="6322687"/>
            <a:ext cx="10213412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OpenDOSM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Department of Statistics Malaysia, Accessed at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https://open.dosm.gov.my/data-catalogue/ppi?visual=overall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FB8088F-DF4B-9946-5FD8-2BCA9EF98F99}"/>
              </a:ext>
            </a:extLst>
          </p:cNvPr>
          <p:cNvSpPr txBox="1">
            <a:spLocks/>
          </p:cNvSpPr>
          <p:nvPr/>
        </p:nvSpPr>
        <p:spPr>
          <a:xfrm>
            <a:off x="9770129" y="3165513"/>
            <a:ext cx="1711388" cy="1551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of 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2024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PPI is valued at 117.7 which suggests a healthy level of growth and demand in the economy sector</a:t>
            </a:r>
            <a:endParaRPr lang="en-M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9A64F5-9DBB-B5D1-1CAB-C302522AC3CA}"/>
              </a:ext>
            </a:extLst>
          </p:cNvPr>
          <p:cNvCxnSpPr>
            <a:cxnSpLocks/>
          </p:cNvCxnSpPr>
          <p:nvPr/>
        </p:nvCxnSpPr>
        <p:spPr>
          <a:xfrm>
            <a:off x="1619185" y="2581241"/>
            <a:ext cx="815094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B6E886B-916B-4C5F-862C-43EA1F1D89FE}"/>
              </a:ext>
            </a:extLst>
          </p:cNvPr>
          <p:cNvSpPr txBox="1">
            <a:spLocks/>
          </p:cNvSpPr>
          <p:nvPr/>
        </p:nvSpPr>
        <p:spPr>
          <a:xfrm>
            <a:off x="9742213" y="2409448"/>
            <a:ext cx="1591243" cy="35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 = 100</a:t>
            </a:r>
            <a:endParaRPr lang="en-MY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C335F2C-497F-B382-889E-9DCA16B1E542}"/>
              </a:ext>
            </a:extLst>
          </p:cNvPr>
          <p:cNvSpPr/>
          <p:nvPr/>
        </p:nvSpPr>
        <p:spPr>
          <a:xfrm>
            <a:off x="9756862" y="1763594"/>
            <a:ext cx="278034" cy="259698"/>
          </a:xfrm>
          <a:prstGeom prst="triangle">
            <a:avLst>
              <a:gd name="adj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F7A5B98-1FBE-603E-FE01-B44573F5E45F}"/>
              </a:ext>
            </a:extLst>
          </p:cNvPr>
          <p:cNvSpPr txBox="1">
            <a:spLocks/>
          </p:cNvSpPr>
          <p:nvPr/>
        </p:nvSpPr>
        <p:spPr>
          <a:xfrm>
            <a:off x="10021629" y="1763594"/>
            <a:ext cx="1591243" cy="35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1.38% | 1.6</a:t>
            </a:r>
            <a:endParaRPr lang="en-MY" sz="16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E119A71-C1E9-DF8E-A051-F3CB8718D40E}"/>
              </a:ext>
            </a:extLst>
          </p:cNvPr>
          <p:cNvSpPr txBox="1">
            <a:spLocks/>
          </p:cNvSpPr>
          <p:nvPr/>
        </p:nvSpPr>
        <p:spPr>
          <a:xfrm>
            <a:off x="10021629" y="2012205"/>
            <a:ext cx="913430" cy="35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endParaRPr lang="en-MY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61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E326EB1-F3C5-ABC0-F5D2-A3BA1B247DED}"/>
              </a:ext>
            </a:extLst>
          </p:cNvPr>
          <p:cNvSpPr/>
          <p:nvPr/>
        </p:nvSpPr>
        <p:spPr>
          <a:xfrm>
            <a:off x="6276109" y="1365931"/>
            <a:ext cx="4659441" cy="43378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98CCB9-63D4-4E8D-BCF8-2EE5AE2F92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692025"/>
              </p:ext>
            </p:extLst>
          </p:nvPr>
        </p:nvGraphicFramePr>
        <p:xfrm>
          <a:off x="986286" y="1154191"/>
          <a:ext cx="10051472" cy="5117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419BC43-D5CD-00FB-1261-0B4CC1AF011B}"/>
              </a:ext>
            </a:extLst>
          </p:cNvPr>
          <p:cNvSpPr txBox="1">
            <a:spLocks/>
          </p:cNvSpPr>
          <p:nvPr/>
        </p:nvSpPr>
        <p:spPr>
          <a:xfrm>
            <a:off x="986286" y="167973"/>
            <a:ext cx="9144000" cy="453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E-Commerce Value Trend in Malaysia (2019 – 2024)</a:t>
            </a:r>
            <a:endParaRPr lang="en-MY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FA318D-8B36-70F2-ED27-9CF9475153C8}"/>
              </a:ext>
            </a:extLst>
          </p:cNvPr>
          <p:cNvSpPr txBox="1">
            <a:spLocks/>
          </p:cNvSpPr>
          <p:nvPr/>
        </p:nvSpPr>
        <p:spPr>
          <a:xfrm>
            <a:off x="986286" y="507613"/>
            <a:ext cx="10051472" cy="62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 in E-Commerce from Mid to Post-Pandemic Fueled by Online Shopping Growth, Government Support, and New Opportunities for SMEs to Thrive in the Digital Economy</a:t>
            </a:r>
            <a:endParaRPr lang="en-MY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54DC1B-DDDB-5645-2C7A-681FC406FEC0}"/>
              </a:ext>
            </a:extLst>
          </p:cNvPr>
          <p:cNvSpPr txBox="1">
            <a:spLocks/>
          </p:cNvSpPr>
          <p:nvPr/>
        </p:nvSpPr>
        <p:spPr>
          <a:xfrm>
            <a:off x="986286" y="6215966"/>
            <a:ext cx="8142159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GlobalData, Published by MalaysiaNOW,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Accessed at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https://www.malaysianow.com/news/2021/01/27/big-future-for-e-commerce-despite-retail-tycoons-doubts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17E838-C891-B90F-36D3-1A930C4600D4}"/>
              </a:ext>
            </a:extLst>
          </p:cNvPr>
          <p:cNvSpPr txBox="1">
            <a:spLocks/>
          </p:cNvSpPr>
          <p:nvPr/>
        </p:nvSpPr>
        <p:spPr>
          <a:xfrm>
            <a:off x="3098214" y="1365931"/>
            <a:ext cx="1880754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Mid - Pandemic</a:t>
            </a:r>
            <a:endParaRPr lang="en-MY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F3C23D-96BD-F128-1952-875C2CFD9EBD}"/>
              </a:ext>
            </a:extLst>
          </p:cNvPr>
          <p:cNvSpPr txBox="1">
            <a:spLocks/>
          </p:cNvSpPr>
          <p:nvPr/>
        </p:nvSpPr>
        <p:spPr>
          <a:xfrm>
            <a:off x="7573248" y="1365931"/>
            <a:ext cx="2065161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Post - Pandemic</a:t>
            </a:r>
            <a:endParaRPr lang="en-MY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8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F8269B-B849-FE63-06F8-5C8B7A119B4C}"/>
              </a:ext>
            </a:extLst>
          </p:cNvPr>
          <p:cNvSpPr/>
          <p:nvPr/>
        </p:nvSpPr>
        <p:spPr>
          <a:xfrm>
            <a:off x="6317672" y="1485948"/>
            <a:ext cx="3221181" cy="4153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D6BC91-02C5-EFF7-D10A-2E4F8CD0C1A4}"/>
              </a:ext>
            </a:extLst>
          </p:cNvPr>
          <p:cNvSpPr/>
          <p:nvPr/>
        </p:nvSpPr>
        <p:spPr>
          <a:xfrm>
            <a:off x="3089564" y="4139765"/>
            <a:ext cx="8973353" cy="1211504"/>
          </a:xfrm>
          <a:prstGeom prst="rect">
            <a:avLst/>
          </a:prstGeom>
          <a:solidFill>
            <a:srgbClr val="DCC5E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87F92-BE13-0E01-7907-2D0FD7DB45DF}"/>
              </a:ext>
            </a:extLst>
          </p:cNvPr>
          <p:cNvSpPr/>
          <p:nvPr/>
        </p:nvSpPr>
        <p:spPr>
          <a:xfrm>
            <a:off x="6484632" y="2044019"/>
            <a:ext cx="5559137" cy="14265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3CF9B8-AF03-40AF-A6ED-ED9880D0B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620462"/>
              </p:ext>
            </p:extLst>
          </p:nvPr>
        </p:nvGraphicFramePr>
        <p:xfrm>
          <a:off x="668745" y="1485949"/>
          <a:ext cx="9021643" cy="4812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F7D2C12-5BCF-15AA-D7F1-42340C21681D}"/>
              </a:ext>
            </a:extLst>
          </p:cNvPr>
          <p:cNvSpPr txBox="1">
            <a:spLocks/>
          </p:cNvSpPr>
          <p:nvPr/>
        </p:nvSpPr>
        <p:spPr>
          <a:xfrm>
            <a:off x="668745" y="129148"/>
            <a:ext cx="8589555" cy="736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Air Pollution Trends in Malaysia: Analyzing CO₂ Emission Rates (2019 - 2023)</a:t>
            </a:r>
            <a:endParaRPr lang="en-MY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312DF9-E7F4-EEDC-2738-D1E62DF1CB8A}"/>
              </a:ext>
            </a:extLst>
          </p:cNvPr>
          <p:cNvSpPr txBox="1">
            <a:spLocks/>
          </p:cNvSpPr>
          <p:nvPr/>
        </p:nvSpPr>
        <p:spPr>
          <a:xfrm>
            <a:off x="633361" y="839504"/>
            <a:ext cx="9306777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post-pandemic began, emissions started to rise again, highlighting the significant impact of human activities on air pollution</a:t>
            </a:r>
            <a:endParaRPr lang="en-MY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0B85120-950D-9167-EDDD-696FA12248EC}"/>
              </a:ext>
            </a:extLst>
          </p:cNvPr>
          <p:cNvSpPr txBox="1">
            <a:spLocks/>
          </p:cNvSpPr>
          <p:nvPr/>
        </p:nvSpPr>
        <p:spPr>
          <a:xfrm>
            <a:off x="668745" y="6205220"/>
            <a:ext cx="10213412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Our World in Data, Global Change Data Lab, Accessed at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https://ourworldindata.org/co2/country/malaysia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E0C8BE2-85DC-5FF0-EEC6-8B129153DD45}"/>
              </a:ext>
            </a:extLst>
          </p:cNvPr>
          <p:cNvSpPr txBox="1">
            <a:spLocks/>
          </p:cNvSpPr>
          <p:nvPr/>
        </p:nvSpPr>
        <p:spPr>
          <a:xfrm>
            <a:off x="2876638" y="1468334"/>
            <a:ext cx="1880754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Mid - Pandemic</a:t>
            </a:r>
            <a:endParaRPr lang="en-MY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1F2206-53BD-EED0-B00A-66DC0C884C66}"/>
              </a:ext>
            </a:extLst>
          </p:cNvPr>
          <p:cNvSpPr txBox="1">
            <a:spLocks/>
          </p:cNvSpPr>
          <p:nvPr/>
        </p:nvSpPr>
        <p:spPr>
          <a:xfrm>
            <a:off x="6965284" y="1468335"/>
            <a:ext cx="2178717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Post - Pandemic</a:t>
            </a:r>
            <a:endParaRPr lang="en-MY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3C376A3-3B99-F593-BF6F-977523848D22}"/>
              </a:ext>
            </a:extLst>
          </p:cNvPr>
          <p:cNvSpPr txBox="1">
            <a:spLocks/>
          </p:cNvSpPr>
          <p:nvPr/>
        </p:nvSpPr>
        <p:spPr>
          <a:xfrm>
            <a:off x="9690388" y="2085264"/>
            <a:ext cx="2372530" cy="1344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of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to 2023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CO2 emission rate is higher than during mid-pandemic as businesses began operating back to usual and travelling is allowed</a:t>
            </a:r>
            <a:endParaRPr lang="en-MY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1B1A20F-BB48-991A-B329-5028B7F7DB58}"/>
              </a:ext>
            </a:extLst>
          </p:cNvPr>
          <p:cNvSpPr txBox="1">
            <a:spLocks/>
          </p:cNvSpPr>
          <p:nvPr/>
        </p:nvSpPr>
        <p:spPr>
          <a:xfrm>
            <a:off x="9690388" y="4181010"/>
            <a:ext cx="2372530" cy="11447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the CO2 emission rate started to 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decline by nearly 6%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many people are in lockdown and restricted to go out </a:t>
            </a:r>
            <a:endParaRPr lang="en-MY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9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70FFE7-CA2C-395D-B1FA-AF7E44A5B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490585"/>
              </p:ext>
            </p:extLst>
          </p:nvPr>
        </p:nvGraphicFramePr>
        <p:xfrm>
          <a:off x="1183404" y="1122581"/>
          <a:ext cx="9213574" cy="499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01EC579F-7D75-83A6-9913-A0B385F5ACAC}"/>
              </a:ext>
            </a:extLst>
          </p:cNvPr>
          <p:cNvSpPr txBox="1">
            <a:spLocks/>
          </p:cNvSpPr>
          <p:nvPr/>
        </p:nvSpPr>
        <p:spPr>
          <a:xfrm>
            <a:off x="1178488" y="245718"/>
            <a:ext cx="8475256" cy="4002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Malaysians Post-Pandemic Health Lifestyle and Habits</a:t>
            </a:r>
            <a:endParaRPr lang="en-MY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400CB32-0ED4-29E2-56DF-9C885C2FC8D3}"/>
              </a:ext>
            </a:extLst>
          </p:cNvPr>
          <p:cNvSpPr txBox="1">
            <a:spLocks/>
          </p:cNvSpPr>
          <p:nvPr/>
        </p:nvSpPr>
        <p:spPr>
          <a:xfrm>
            <a:off x="1180946" y="569547"/>
            <a:ext cx="9958109" cy="784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pandemic has led to significant changes in Malaysians health lifestyles and habits, with more individuals adopting healthier choices and prioritizing well-being in hopes to improve overall health</a:t>
            </a:r>
            <a:endParaRPr lang="en-MY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50F6AA3-E938-F4CB-757C-D5014D49E181}"/>
              </a:ext>
            </a:extLst>
          </p:cNvPr>
          <p:cNvSpPr txBox="1">
            <a:spLocks/>
          </p:cNvSpPr>
          <p:nvPr/>
        </p:nvSpPr>
        <p:spPr>
          <a:xfrm>
            <a:off x="1180946" y="6122199"/>
            <a:ext cx="10213412" cy="535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The data presented in this graph is hypothetical with reference from Herbalife, 2023 Asia Pacific Health Priority Survey.</a:t>
            </a:r>
            <a:endParaRPr lang="en-MY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309A79-F95F-98F1-D0E8-8913203A56FB}"/>
              </a:ext>
            </a:extLst>
          </p:cNvPr>
          <p:cNvSpPr txBox="1">
            <a:spLocks/>
          </p:cNvSpPr>
          <p:nvPr/>
        </p:nvSpPr>
        <p:spPr>
          <a:xfrm>
            <a:off x="6160000" y="1251682"/>
            <a:ext cx="4116238" cy="1657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Improved Personal Hygiene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accounts for the highest as most individuals are used to the hygiene measures such as wearing masks, washing hands and sanitizing during the pandemic that eventually becomes a daily routine</a:t>
            </a:r>
            <a:endParaRPr lang="en-MY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</TotalTime>
  <Words>687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Fikry bin Asmajuda</dc:creator>
  <cp:lastModifiedBy>Ayman Fikry bin Asmajuda</cp:lastModifiedBy>
  <cp:revision>1</cp:revision>
  <dcterms:created xsi:type="dcterms:W3CDTF">2025-01-13T14:44:47Z</dcterms:created>
  <dcterms:modified xsi:type="dcterms:W3CDTF">2025-01-15T10:41:44Z</dcterms:modified>
</cp:coreProperties>
</file>