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331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91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3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27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8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927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234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40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199F03D3-73BB-44B9-0FCE-B9D70766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22855-684A-2813-94A0-CDCD7B18B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ABC Bus Travels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3597-00FA-0F2F-7119-8C9E4ECF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900">
                <a:solidFill>
                  <a:srgbClr val="FFFFFF"/>
                </a:solidFill>
              </a:rPr>
              <a:t>Done by:</a:t>
            </a:r>
          </a:p>
          <a:p>
            <a:pPr algn="ctr">
              <a:lnSpc>
                <a:spcPct val="100000"/>
              </a:lnSpc>
            </a:pPr>
            <a:r>
              <a:rPr lang="en-US" sz="1900">
                <a:solidFill>
                  <a:srgbClr val="FFFFFF"/>
                </a:solidFill>
              </a:rPr>
              <a:t> Ayman Harb</a:t>
            </a:r>
          </a:p>
          <a:p>
            <a:pPr algn="ctr">
              <a:lnSpc>
                <a:spcPct val="100000"/>
              </a:lnSpc>
            </a:pPr>
            <a:r>
              <a:rPr lang="en-US" sz="1900">
                <a:solidFill>
                  <a:srgbClr val="FFFFFF"/>
                </a:solidFill>
              </a:rPr>
              <a:t>Fahad Alobaidi</a:t>
            </a:r>
          </a:p>
          <a:p>
            <a:pPr algn="ctr">
              <a:lnSpc>
                <a:spcPct val="100000"/>
              </a:lnSpc>
            </a:pPr>
            <a:r>
              <a:rPr lang="en-US" sz="1900">
                <a:solidFill>
                  <a:srgbClr val="FFFFFF"/>
                </a:solidFill>
              </a:rPr>
              <a:t>Jawad Al badawi </a:t>
            </a:r>
          </a:p>
          <a:p>
            <a:pPr algn="ctr">
              <a:lnSpc>
                <a:spcPct val="100000"/>
              </a:lnSpc>
            </a:pPr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68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199F03D3-73BB-44B9-0FCE-B9D70766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22855-684A-2813-94A0-CDCD7B18B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3597-00FA-0F2F-7119-8C9E4ECF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24927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ABC Bus Travels introduces the Bus Trips Reserving System (BTRS), a cutting-edge online reservation platform set to transform the passenger experience. Passengers can create accounts with essential details for seamless bookings. The system offers a detailed bus trips listing, enabling users to explore trips, view bus details, and make multiple bookings. Administrators, with exclusive access, can effortlessly manage trip announcements, add/remove trips, and oversee available buses. ABC Bus Travels' BTRS marks a new era in travel, blending innovation and efficiency for an unparalleled journey.</a:t>
            </a:r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19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199F03D3-73BB-44B9-0FCE-B9D70766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22855-684A-2813-94A0-CDCD7B18B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3597-00FA-0F2F-7119-8C9E4ECF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249655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People usually face this problem where they go to public transportation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and can't find the trip they want at the time they want it which makes them waste their time by going there,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 the students might face this problem where they don't know the bus number the name of the bus driver which makes it harder for them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they also might not have the payment methods you want to use such as paying using a credit card.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49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199F03D3-73BB-44B9-0FCE-B9D70766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22855-684A-2813-94A0-CDCD7B18B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3597-00FA-0F2F-7119-8C9E4ECF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We made this application to make it easier to reserve a seat beforehand and save time ,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the students are now able to see the bus number and the trips available which saves them time and effort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using this application you can choose the payment method that fits you.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78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199F03D3-73BB-44B9-0FCE-B9D70766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22855-684A-2813-94A0-CDCD7B18B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3597-00FA-0F2F-7119-8C9E4ECF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21799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We developed the process by making a connection between the bus drivers and the passengers and we made sure that the passengers were able to know what was cancelled by the bus driver or if the bus </a:t>
            </a:r>
            <a:r>
              <a:rPr lang="en-US" dirty="0" err="1">
                <a:solidFill>
                  <a:srgbClr val="FFFFFF"/>
                </a:solidFill>
              </a:rPr>
              <a:t>gonna</a:t>
            </a:r>
            <a:r>
              <a:rPr lang="en-US" dirty="0">
                <a:solidFill>
                  <a:srgbClr val="FFFFFF"/>
                </a:solidFill>
              </a:rPr>
              <a:t> be late.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412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199F03D3-73BB-44B9-0FCE-B9D70766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22855-684A-2813-94A0-CDCD7B18B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Suggestions for Enhancement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3597-00FA-0F2F-7119-8C9E4ECF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1)There's no other payment method other than cash so we can improve it by adding another payment method like using a credit card.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2)we're also going to improve it by adding new locations and trips.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19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199F03D3-73BB-44B9-0FCE-B9D70766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22855-684A-2813-94A0-CDCD7B18B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8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ABC Bus Travels </vt:lpstr>
      <vt:lpstr>Introduction</vt:lpstr>
      <vt:lpstr>Problem</vt:lpstr>
      <vt:lpstr>Solution</vt:lpstr>
      <vt:lpstr>Development Process</vt:lpstr>
      <vt:lpstr>Suggestions for Enhancement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Bus Travels </dc:title>
  <dc:creator>Jawad Albadawi</dc:creator>
  <cp:lastModifiedBy>Jawad Albadawi</cp:lastModifiedBy>
  <cp:revision>1</cp:revision>
  <dcterms:created xsi:type="dcterms:W3CDTF">2024-01-14T18:36:24Z</dcterms:created>
  <dcterms:modified xsi:type="dcterms:W3CDTF">2024-01-14T19:39:44Z</dcterms:modified>
</cp:coreProperties>
</file>