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atrick Hand"/>
      <p:regular r:id="rId20"/>
    </p:embeddedFont>
    <p:embeddedFont>
      <p:font typeface="Teko"/>
      <p:regular r:id="rId21"/>
      <p:bold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trickHand-regular.fntdata"/><Relationship Id="rId22" Type="http://schemas.openxmlformats.org/officeDocument/2006/relationships/font" Target="fonts/Teko-bold.fntdata"/><Relationship Id="rId21" Type="http://schemas.openxmlformats.org/officeDocument/2006/relationships/font" Target="fonts/Teko-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f76bd00f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f76bd00f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f76bd00f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f76bd00fb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f77308d8b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f77308d8b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fb13753c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fb13753c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8b385fd27f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8b385fd27f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8b385fd2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8b385fd2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1242414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1242414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8b385fd27f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b385fd27f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fb13753c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fb13753c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fb13753c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fb13753c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a1242414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a1242414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f77308d8b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f77308d8b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8b385fd27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8b385fd27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0000" y="1397475"/>
            <a:ext cx="3843900" cy="1509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8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720000" y="3053950"/>
            <a:ext cx="3804900" cy="42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2679400" y="1721350"/>
            <a:ext cx="3785100" cy="10791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11"/>
          <p:cNvSpPr txBox="1"/>
          <p:nvPr>
            <p:ph idx="1" type="body"/>
          </p:nvPr>
        </p:nvSpPr>
        <p:spPr>
          <a:xfrm>
            <a:off x="2356275" y="2857075"/>
            <a:ext cx="4431300" cy="387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2" name="Shape 62"/>
        <p:cNvGrpSpPr/>
        <p:nvPr/>
      </p:nvGrpSpPr>
      <p:grpSpPr>
        <a:xfrm>
          <a:off x="0" y="0"/>
          <a:ext cx="0" cy="0"/>
          <a:chOff x="0" y="0"/>
          <a:chExt cx="0" cy="0"/>
        </a:xfrm>
      </p:grpSpPr>
      <p:sp>
        <p:nvSpPr>
          <p:cNvPr id="63" name="Google Shape;63;p13"/>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2607200" y="540000"/>
            <a:ext cx="39297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65" name="Google Shape;65;p13"/>
          <p:cNvSpPr txBox="1"/>
          <p:nvPr>
            <p:ph idx="1" type="subTitle"/>
          </p:nvPr>
        </p:nvSpPr>
        <p:spPr>
          <a:xfrm>
            <a:off x="4321200" y="1909300"/>
            <a:ext cx="4102500" cy="4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3"/>
          <p:cNvSpPr txBox="1"/>
          <p:nvPr>
            <p:ph idx="2" type="title"/>
          </p:nvPr>
        </p:nvSpPr>
        <p:spPr>
          <a:xfrm>
            <a:off x="4321200" y="1522675"/>
            <a:ext cx="4102500" cy="439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67" name="Google Shape;67;p13"/>
          <p:cNvSpPr txBox="1"/>
          <p:nvPr>
            <p:ph hasCustomPrompt="1" idx="3" type="title"/>
          </p:nvPr>
        </p:nvSpPr>
        <p:spPr>
          <a:xfrm>
            <a:off x="3540008" y="1354404"/>
            <a:ext cx="781200" cy="6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8" name="Google Shape;68;p13"/>
          <p:cNvSpPr txBox="1"/>
          <p:nvPr>
            <p:ph idx="4" type="subTitle"/>
          </p:nvPr>
        </p:nvSpPr>
        <p:spPr>
          <a:xfrm>
            <a:off x="4321200" y="2631184"/>
            <a:ext cx="4102800" cy="4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3"/>
          <p:cNvSpPr txBox="1"/>
          <p:nvPr>
            <p:ph idx="5" type="title"/>
          </p:nvPr>
        </p:nvSpPr>
        <p:spPr>
          <a:xfrm>
            <a:off x="4321200" y="2244551"/>
            <a:ext cx="4102500" cy="439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70" name="Google Shape;70;p13"/>
          <p:cNvSpPr txBox="1"/>
          <p:nvPr>
            <p:ph hasCustomPrompt="1" idx="6" type="title"/>
          </p:nvPr>
        </p:nvSpPr>
        <p:spPr>
          <a:xfrm>
            <a:off x="3540006" y="2075314"/>
            <a:ext cx="781200" cy="6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1" name="Google Shape;71;p13"/>
          <p:cNvSpPr txBox="1"/>
          <p:nvPr>
            <p:ph idx="7" type="subTitle"/>
          </p:nvPr>
        </p:nvSpPr>
        <p:spPr>
          <a:xfrm>
            <a:off x="4321200" y="3353067"/>
            <a:ext cx="4102500" cy="4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 name="Google Shape;72;p13"/>
          <p:cNvSpPr txBox="1"/>
          <p:nvPr>
            <p:ph idx="8" type="title"/>
          </p:nvPr>
        </p:nvSpPr>
        <p:spPr>
          <a:xfrm>
            <a:off x="4321200" y="2966426"/>
            <a:ext cx="4102500" cy="439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73" name="Google Shape;73;p13"/>
          <p:cNvSpPr txBox="1"/>
          <p:nvPr>
            <p:ph hasCustomPrompt="1" idx="9" type="title"/>
          </p:nvPr>
        </p:nvSpPr>
        <p:spPr>
          <a:xfrm>
            <a:off x="3540000" y="2796224"/>
            <a:ext cx="781200" cy="6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4" name="Google Shape;74;p13"/>
          <p:cNvSpPr txBox="1"/>
          <p:nvPr>
            <p:ph idx="13" type="subTitle"/>
          </p:nvPr>
        </p:nvSpPr>
        <p:spPr>
          <a:xfrm>
            <a:off x="4321200" y="4074950"/>
            <a:ext cx="4102800" cy="4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 name="Google Shape;75;p13"/>
          <p:cNvSpPr txBox="1"/>
          <p:nvPr>
            <p:ph idx="14" type="title"/>
          </p:nvPr>
        </p:nvSpPr>
        <p:spPr>
          <a:xfrm>
            <a:off x="4321200" y="3688302"/>
            <a:ext cx="4102500" cy="439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76" name="Google Shape;76;p13"/>
          <p:cNvSpPr txBox="1"/>
          <p:nvPr>
            <p:ph hasCustomPrompt="1" idx="15" type="title"/>
          </p:nvPr>
        </p:nvSpPr>
        <p:spPr>
          <a:xfrm>
            <a:off x="3540006" y="3517135"/>
            <a:ext cx="781200" cy="6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7" name="Google Shape;7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7">
    <p:spTree>
      <p:nvGrpSpPr>
        <p:cNvPr id="78" name="Shape 78"/>
        <p:cNvGrpSpPr/>
        <p:nvPr/>
      </p:nvGrpSpPr>
      <p:grpSpPr>
        <a:xfrm>
          <a:off x="0" y="0"/>
          <a:ext cx="0" cy="0"/>
          <a:chOff x="0" y="0"/>
          <a:chExt cx="0" cy="0"/>
        </a:xfrm>
      </p:grpSpPr>
      <p:sp>
        <p:nvSpPr>
          <p:cNvPr id="79" name="Google Shape;79;p14"/>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90357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353844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21547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subTitle"/>
          </p:nvPr>
        </p:nvSpPr>
        <p:spPr>
          <a:xfrm>
            <a:off x="1002276" y="213095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5" name="Google Shape;85;p14"/>
          <p:cNvSpPr txBox="1"/>
          <p:nvPr>
            <p:ph idx="2" type="title"/>
          </p:nvPr>
        </p:nvSpPr>
        <p:spPr>
          <a:xfrm>
            <a:off x="1002275" y="2771675"/>
            <a:ext cx="1859700" cy="42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86" name="Google Shape;86;p14"/>
          <p:cNvSpPr txBox="1"/>
          <p:nvPr>
            <p:ph idx="3" type="subTitle"/>
          </p:nvPr>
        </p:nvSpPr>
        <p:spPr>
          <a:xfrm>
            <a:off x="6314181" y="213095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7" name="Google Shape;87;p14"/>
          <p:cNvSpPr txBox="1"/>
          <p:nvPr>
            <p:ph idx="4" type="title"/>
          </p:nvPr>
        </p:nvSpPr>
        <p:spPr>
          <a:xfrm>
            <a:off x="6314176" y="2771675"/>
            <a:ext cx="1859700" cy="42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88" name="Google Shape;88;p14"/>
          <p:cNvSpPr txBox="1"/>
          <p:nvPr>
            <p:ph idx="5" type="subTitle"/>
          </p:nvPr>
        </p:nvSpPr>
        <p:spPr>
          <a:xfrm>
            <a:off x="3658224" y="213095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9" name="Google Shape;89;p14"/>
          <p:cNvSpPr txBox="1"/>
          <p:nvPr>
            <p:ph idx="6" type="title"/>
          </p:nvPr>
        </p:nvSpPr>
        <p:spPr>
          <a:xfrm>
            <a:off x="3658221" y="2771675"/>
            <a:ext cx="1859700" cy="42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90" name="Google Shape;90;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91" name="Shape 91"/>
        <p:cNvGrpSpPr/>
        <p:nvPr/>
      </p:nvGrpSpPr>
      <p:grpSpPr>
        <a:xfrm>
          <a:off x="0" y="0"/>
          <a:ext cx="0" cy="0"/>
          <a:chOff x="0" y="0"/>
          <a:chExt cx="0" cy="0"/>
        </a:xfrm>
      </p:grpSpPr>
      <p:sp>
        <p:nvSpPr>
          <p:cNvPr id="92" name="Google Shape;92;p15"/>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type="title"/>
          </p:nvPr>
        </p:nvSpPr>
        <p:spPr>
          <a:xfrm>
            <a:off x="720000" y="3256800"/>
            <a:ext cx="3848700" cy="39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4" name="Google Shape;94;p15"/>
          <p:cNvSpPr txBox="1"/>
          <p:nvPr>
            <p:ph idx="1" type="subTitle"/>
          </p:nvPr>
        </p:nvSpPr>
        <p:spPr>
          <a:xfrm>
            <a:off x="720000" y="1458938"/>
            <a:ext cx="5165100" cy="16965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1_1">
    <p:spTree>
      <p:nvGrpSpPr>
        <p:cNvPr id="96" name="Shape 96"/>
        <p:cNvGrpSpPr/>
        <p:nvPr/>
      </p:nvGrpSpPr>
      <p:grpSpPr>
        <a:xfrm>
          <a:off x="0" y="0"/>
          <a:ext cx="0" cy="0"/>
          <a:chOff x="0" y="0"/>
          <a:chExt cx="0" cy="0"/>
        </a:xfrm>
      </p:grpSpPr>
      <p:sp>
        <p:nvSpPr>
          <p:cNvPr id="97" name="Google Shape;97;p16"/>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99" name="Google Shape;99;p16"/>
          <p:cNvSpPr txBox="1"/>
          <p:nvPr>
            <p:ph idx="1" type="subTitle"/>
          </p:nvPr>
        </p:nvSpPr>
        <p:spPr>
          <a:xfrm>
            <a:off x="724125" y="235039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0" name="Google Shape;100;p16"/>
          <p:cNvSpPr txBox="1"/>
          <p:nvPr>
            <p:ph idx="2" type="title"/>
          </p:nvPr>
        </p:nvSpPr>
        <p:spPr>
          <a:xfrm>
            <a:off x="724125" y="1969878"/>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01" name="Google Shape;101;p16"/>
          <p:cNvSpPr txBox="1"/>
          <p:nvPr>
            <p:ph idx="3" type="subTitle"/>
          </p:nvPr>
        </p:nvSpPr>
        <p:spPr>
          <a:xfrm>
            <a:off x="3413996" y="235039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2" name="Google Shape;102;p16"/>
          <p:cNvSpPr txBox="1"/>
          <p:nvPr>
            <p:ph idx="4" type="title"/>
          </p:nvPr>
        </p:nvSpPr>
        <p:spPr>
          <a:xfrm>
            <a:off x="3414000" y="1969878"/>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03" name="Google Shape;103;p16"/>
          <p:cNvSpPr txBox="1"/>
          <p:nvPr>
            <p:ph idx="5" type="subTitle"/>
          </p:nvPr>
        </p:nvSpPr>
        <p:spPr>
          <a:xfrm>
            <a:off x="6103866" y="235039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4" name="Google Shape;104;p16"/>
          <p:cNvSpPr txBox="1"/>
          <p:nvPr>
            <p:ph idx="6" type="title"/>
          </p:nvPr>
        </p:nvSpPr>
        <p:spPr>
          <a:xfrm>
            <a:off x="6103874" y="1969878"/>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05" name="Google Shape;105;p16"/>
          <p:cNvSpPr txBox="1"/>
          <p:nvPr>
            <p:ph idx="7" type="subTitle"/>
          </p:nvPr>
        </p:nvSpPr>
        <p:spPr>
          <a:xfrm>
            <a:off x="724125" y="391173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6" name="Google Shape;106;p16"/>
          <p:cNvSpPr txBox="1"/>
          <p:nvPr>
            <p:ph idx="8" type="title"/>
          </p:nvPr>
        </p:nvSpPr>
        <p:spPr>
          <a:xfrm>
            <a:off x="724125" y="3531194"/>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07" name="Google Shape;107;p16"/>
          <p:cNvSpPr txBox="1"/>
          <p:nvPr>
            <p:ph idx="9" type="subTitle"/>
          </p:nvPr>
        </p:nvSpPr>
        <p:spPr>
          <a:xfrm>
            <a:off x="3413996" y="391173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16"/>
          <p:cNvSpPr txBox="1"/>
          <p:nvPr>
            <p:ph idx="13" type="title"/>
          </p:nvPr>
        </p:nvSpPr>
        <p:spPr>
          <a:xfrm>
            <a:off x="3414000" y="3531194"/>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09" name="Google Shape;109;p16"/>
          <p:cNvSpPr txBox="1"/>
          <p:nvPr>
            <p:ph idx="14" type="subTitle"/>
          </p:nvPr>
        </p:nvSpPr>
        <p:spPr>
          <a:xfrm>
            <a:off x="6103866" y="3911734"/>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0" name="Google Shape;110;p16"/>
          <p:cNvSpPr txBox="1"/>
          <p:nvPr>
            <p:ph idx="15" type="title"/>
          </p:nvPr>
        </p:nvSpPr>
        <p:spPr>
          <a:xfrm>
            <a:off x="6103874" y="3531194"/>
            <a:ext cx="2316000" cy="37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11" name="Google Shape;11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12" name="Shape 112"/>
        <p:cNvGrpSpPr/>
        <p:nvPr/>
      </p:nvGrpSpPr>
      <p:grpSpPr>
        <a:xfrm>
          <a:off x="0" y="0"/>
          <a:ext cx="0" cy="0"/>
          <a:chOff x="0" y="0"/>
          <a:chExt cx="0" cy="0"/>
        </a:xfrm>
      </p:grpSpPr>
      <p:sp>
        <p:nvSpPr>
          <p:cNvPr id="113" name="Google Shape;113;p17"/>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116" name="Shape 116"/>
        <p:cNvGrpSpPr/>
        <p:nvPr/>
      </p:nvGrpSpPr>
      <p:grpSpPr>
        <a:xfrm>
          <a:off x="0" y="0"/>
          <a:ext cx="0" cy="0"/>
          <a:chOff x="0" y="0"/>
          <a:chExt cx="0" cy="0"/>
        </a:xfrm>
      </p:grpSpPr>
      <p:sp>
        <p:nvSpPr>
          <p:cNvPr id="117" name="Google Shape;117;p18"/>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120" name="Shape 120"/>
        <p:cNvGrpSpPr/>
        <p:nvPr/>
      </p:nvGrpSpPr>
      <p:grpSpPr>
        <a:xfrm>
          <a:off x="0" y="0"/>
          <a:ext cx="0" cy="0"/>
          <a:chOff x="0" y="0"/>
          <a:chExt cx="0" cy="0"/>
        </a:xfrm>
      </p:grpSpPr>
      <p:sp>
        <p:nvSpPr>
          <p:cNvPr id="121" name="Google Shape;121;p19"/>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124" name="Shape 124"/>
        <p:cNvGrpSpPr/>
        <p:nvPr/>
      </p:nvGrpSpPr>
      <p:grpSpPr>
        <a:xfrm>
          <a:off x="0" y="0"/>
          <a:ext cx="0" cy="0"/>
          <a:chOff x="0" y="0"/>
          <a:chExt cx="0" cy="0"/>
        </a:xfrm>
      </p:grpSpPr>
      <p:sp>
        <p:nvSpPr>
          <p:cNvPr id="125" name="Google Shape;125;p20"/>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1720200" y="2860500"/>
            <a:ext cx="2808000" cy="561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 name="Google Shape;17;p3"/>
          <p:cNvSpPr txBox="1"/>
          <p:nvPr>
            <p:ph idx="1" type="body"/>
          </p:nvPr>
        </p:nvSpPr>
        <p:spPr>
          <a:xfrm>
            <a:off x="1720200" y="3393393"/>
            <a:ext cx="2808000" cy="654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 name="Google Shape;18;p3"/>
          <p:cNvSpPr txBox="1"/>
          <p:nvPr>
            <p:ph hasCustomPrompt="1" idx="2" type="title"/>
          </p:nvPr>
        </p:nvSpPr>
        <p:spPr>
          <a:xfrm>
            <a:off x="720000" y="2927375"/>
            <a:ext cx="969900" cy="1140900"/>
          </a:xfrm>
          <a:prstGeom prst="rect">
            <a:avLst/>
          </a:prstGeom>
          <a:solidFill>
            <a:schemeClr val="accent5"/>
          </a:solidFill>
        </p:spPr>
        <p:txBody>
          <a:bodyPr anchorCtr="0" anchor="ctr" bIns="91425" lIns="91425" spcFirstLastPara="1" rIns="91425" wrap="square" tIns="91425">
            <a:noAutofit/>
          </a:bodyPr>
          <a:lstStyle>
            <a:lvl1pPr lvl="0" rtl="0" algn="l">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9" name="Google Shape;1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2_1_1">
    <p:spTree>
      <p:nvGrpSpPr>
        <p:cNvPr id="128" name="Shape 128"/>
        <p:cNvGrpSpPr/>
        <p:nvPr/>
      </p:nvGrpSpPr>
      <p:grpSpPr>
        <a:xfrm>
          <a:off x="0" y="0"/>
          <a:ext cx="0" cy="0"/>
          <a:chOff x="0" y="0"/>
          <a:chExt cx="0" cy="0"/>
        </a:xfrm>
      </p:grpSpPr>
      <p:sp>
        <p:nvSpPr>
          <p:cNvPr id="129" name="Google Shape;129;p21"/>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1" type="subTitle"/>
          </p:nvPr>
        </p:nvSpPr>
        <p:spPr>
          <a:xfrm>
            <a:off x="943350" y="1842673"/>
            <a:ext cx="2316000" cy="571500"/>
          </a:xfrm>
          <a:prstGeom prst="rect">
            <a:avLst/>
          </a:prstGeom>
        </p:spPr>
        <p:txBody>
          <a:bodyPr anchorCtr="0" anchor="t" bIns="91425" lIns="91425" spcFirstLastPara="1" rIns="91425" wrap="square" tIns="91425">
            <a:noAutofit/>
          </a:bodyPr>
          <a:lstStyle>
            <a:lvl1pPr lvl="0" marR="23369"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1" name="Google Shape;131;p21"/>
          <p:cNvSpPr txBox="1"/>
          <p:nvPr>
            <p:ph type="title"/>
          </p:nvPr>
        </p:nvSpPr>
        <p:spPr>
          <a:xfrm>
            <a:off x="943250" y="1447350"/>
            <a:ext cx="2316000" cy="37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32" name="Google Shape;132;p21"/>
          <p:cNvSpPr txBox="1"/>
          <p:nvPr>
            <p:ph idx="2" type="subTitle"/>
          </p:nvPr>
        </p:nvSpPr>
        <p:spPr>
          <a:xfrm>
            <a:off x="943300" y="4031886"/>
            <a:ext cx="2316000" cy="571500"/>
          </a:xfrm>
          <a:prstGeom prst="rect">
            <a:avLst/>
          </a:prstGeom>
        </p:spPr>
        <p:txBody>
          <a:bodyPr anchorCtr="0" anchor="t" bIns="91425" lIns="91425" spcFirstLastPara="1" rIns="91425" wrap="square" tIns="91425">
            <a:noAutofit/>
          </a:bodyPr>
          <a:lstStyle>
            <a:lvl1pPr lvl="0" marR="23369"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3" name="Google Shape;133;p21"/>
          <p:cNvSpPr txBox="1"/>
          <p:nvPr>
            <p:ph idx="3" type="title"/>
          </p:nvPr>
        </p:nvSpPr>
        <p:spPr>
          <a:xfrm>
            <a:off x="943300" y="3636560"/>
            <a:ext cx="2316000" cy="37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34" name="Google Shape;134;p21"/>
          <p:cNvSpPr txBox="1"/>
          <p:nvPr>
            <p:ph idx="4" type="subTitle"/>
          </p:nvPr>
        </p:nvSpPr>
        <p:spPr>
          <a:xfrm>
            <a:off x="943225" y="2937280"/>
            <a:ext cx="2316000" cy="57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5" name="Google Shape;135;p21"/>
          <p:cNvSpPr txBox="1"/>
          <p:nvPr>
            <p:ph idx="5" type="title"/>
          </p:nvPr>
        </p:nvSpPr>
        <p:spPr>
          <a:xfrm>
            <a:off x="943262" y="2541955"/>
            <a:ext cx="2316000" cy="37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36" name="Google Shape;136;p21"/>
          <p:cNvSpPr txBox="1"/>
          <p:nvPr>
            <p:ph idx="6"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_2_1_1_1_1">
    <p:spTree>
      <p:nvGrpSpPr>
        <p:cNvPr id="138" name="Shape 138"/>
        <p:cNvGrpSpPr/>
        <p:nvPr/>
      </p:nvGrpSpPr>
      <p:grpSpPr>
        <a:xfrm>
          <a:off x="0" y="0"/>
          <a:ext cx="0" cy="0"/>
          <a:chOff x="0" y="0"/>
          <a:chExt cx="0" cy="0"/>
        </a:xfrm>
      </p:grpSpPr>
      <p:sp>
        <p:nvSpPr>
          <p:cNvPr id="139" name="Google Shape;139;p22"/>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type="title"/>
          </p:nvPr>
        </p:nvSpPr>
        <p:spPr>
          <a:xfrm>
            <a:off x="720000" y="540000"/>
            <a:ext cx="3852000" cy="477600"/>
          </a:xfrm>
          <a:prstGeom prst="rect">
            <a:avLst/>
          </a:prstGeom>
          <a:solidFill>
            <a:schemeClr val="accent5"/>
          </a:solidFill>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22"/>
          <p:cNvSpPr txBox="1"/>
          <p:nvPr>
            <p:ph idx="1" type="subTitle"/>
          </p:nvPr>
        </p:nvSpPr>
        <p:spPr>
          <a:xfrm>
            <a:off x="628999" y="1569675"/>
            <a:ext cx="3852000" cy="30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
        <p:nvSpPr>
          <p:cNvPr id="142" name="Google Shape;14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43" name="Shape 143"/>
        <p:cNvGrpSpPr/>
        <p:nvPr/>
      </p:nvGrpSpPr>
      <p:grpSpPr>
        <a:xfrm>
          <a:off x="0" y="0"/>
          <a:ext cx="0" cy="0"/>
          <a:chOff x="0" y="0"/>
          <a:chExt cx="0" cy="0"/>
        </a:xfrm>
      </p:grpSpPr>
      <p:sp>
        <p:nvSpPr>
          <p:cNvPr id="144" name="Google Shape;144;p23"/>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title"/>
          </p:nvPr>
        </p:nvSpPr>
        <p:spPr>
          <a:xfrm>
            <a:off x="720000" y="1792450"/>
            <a:ext cx="3402600" cy="1285800"/>
          </a:xfrm>
          <a:prstGeom prst="rect">
            <a:avLst/>
          </a:prstGeom>
          <a:solidFill>
            <a:schemeClr val="accent5"/>
          </a:solidFill>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46" name="Google Shape;146;p23"/>
          <p:cNvSpPr txBox="1"/>
          <p:nvPr>
            <p:ph idx="1" type="subTitle"/>
          </p:nvPr>
        </p:nvSpPr>
        <p:spPr>
          <a:xfrm>
            <a:off x="720000" y="3078250"/>
            <a:ext cx="3402600" cy="47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B595B"/>
              </a:buClr>
              <a:buSzPts val="1400"/>
              <a:buFont typeface="Lato"/>
              <a:buChar char="●"/>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
        <p:nvSpPr>
          <p:cNvPr id="147" name="Google Shape;14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8" name="Shape 148"/>
        <p:cNvGrpSpPr/>
        <p:nvPr/>
      </p:nvGrpSpPr>
      <p:grpSpPr>
        <a:xfrm>
          <a:off x="0" y="0"/>
          <a:ext cx="0" cy="0"/>
          <a:chOff x="0" y="0"/>
          <a:chExt cx="0" cy="0"/>
        </a:xfrm>
      </p:grpSpPr>
      <p:sp>
        <p:nvSpPr>
          <p:cNvPr id="149" name="Google Shape;149;p24"/>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hasCustomPrompt="1" type="title"/>
          </p:nvPr>
        </p:nvSpPr>
        <p:spPr>
          <a:xfrm>
            <a:off x="720075" y="740350"/>
            <a:ext cx="4177500" cy="8265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1" name="Google Shape;151;p24"/>
          <p:cNvSpPr txBox="1"/>
          <p:nvPr>
            <p:ph idx="1" type="subTitle"/>
          </p:nvPr>
        </p:nvSpPr>
        <p:spPr>
          <a:xfrm>
            <a:off x="720022" y="1517975"/>
            <a:ext cx="4177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52" name="Google Shape;152;p24"/>
          <p:cNvSpPr txBox="1"/>
          <p:nvPr>
            <p:ph hasCustomPrompt="1" idx="2" type="title"/>
          </p:nvPr>
        </p:nvSpPr>
        <p:spPr>
          <a:xfrm>
            <a:off x="720125" y="2006337"/>
            <a:ext cx="4177500" cy="8265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3" name="Google Shape;153;p24"/>
          <p:cNvSpPr txBox="1"/>
          <p:nvPr>
            <p:ph idx="3" type="subTitle"/>
          </p:nvPr>
        </p:nvSpPr>
        <p:spPr>
          <a:xfrm>
            <a:off x="720000" y="2783988"/>
            <a:ext cx="4177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54" name="Google Shape;154;p24"/>
          <p:cNvSpPr txBox="1"/>
          <p:nvPr>
            <p:ph hasCustomPrompt="1" idx="4" type="title"/>
          </p:nvPr>
        </p:nvSpPr>
        <p:spPr>
          <a:xfrm>
            <a:off x="720125" y="3272350"/>
            <a:ext cx="4177500" cy="8265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5" name="Google Shape;155;p24"/>
          <p:cNvSpPr txBox="1"/>
          <p:nvPr>
            <p:ph idx="5" type="subTitle"/>
          </p:nvPr>
        </p:nvSpPr>
        <p:spPr>
          <a:xfrm>
            <a:off x="720022" y="4050000"/>
            <a:ext cx="4177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56" name="Google Shape;15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157" name="Shape 157"/>
        <p:cNvGrpSpPr/>
        <p:nvPr/>
      </p:nvGrpSpPr>
      <p:grpSpPr>
        <a:xfrm>
          <a:off x="0" y="0"/>
          <a:ext cx="0" cy="0"/>
          <a:chOff x="0" y="0"/>
          <a:chExt cx="0" cy="0"/>
        </a:xfrm>
      </p:grpSpPr>
      <p:sp>
        <p:nvSpPr>
          <p:cNvPr id="158" name="Google Shape;158;p25"/>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txBox="1"/>
          <p:nvPr>
            <p:ph type="title"/>
          </p:nvPr>
        </p:nvSpPr>
        <p:spPr>
          <a:xfrm>
            <a:off x="14076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60" name="Google Shape;160;p25"/>
          <p:cNvSpPr txBox="1"/>
          <p:nvPr>
            <p:ph idx="1" type="subTitle"/>
          </p:nvPr>
        </p:nvSpPr>
        <p:spPr>
          <a:xfrm>
            <a:off x="720100" y="2327013"/>
            <a:ext cx="2316000" cy="6987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25"/>
          <p:cNvSpPr txBox="1"/>
          <p:nvPr>
            <p:ph idx="2" type="title"/>
          </p:nvPr>
        </p:nvSpPr>
        <p:spPr>
          <a:xfrm>
            <a:off x="720000" y="1931700"/>
            <a:ext cx="2316000" cy="37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2" name="Google Shape;162;p25"/>
          <p:cNvSpPr txBox="1"/>
          <p:nvPr>
            <p:ph idx="3" type="subTitle"/>
          </p:nvPr>
        </p:nvSpPr>
        <p:spPr>
          <a:xfrm>
            <a:off x="3714796" y="2327013"/>
            <a:ext cx="2316000" cy="698700"/>
          </a:xfrm>
          <a:prstGeom prst="rect">
            <a:avLst/>
          </a:prstGeom>
        </p:spPr>
        <p:txBody>
          <a:bodyPr anchorCtr="0" anchor="t" bIns="91425" lIns="91425" spcFirstLastPara="1" rIns="91425" wrap="square" tIns="91425">
            <a:noAutofit/>
          </a:bodyPr>
          <a:lstStyle>
            <a:lvl1pPr lvl="0" marR="1642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 name="Google Shape;163;p25"/>
          <p:cNvSpPr txBox="1"/>
          <p:nvPr>
            <p:ph idx="4" type="title"/>
          </p:nvPr>
        </p:nvSpPr>
        <p:spPr>
          <a:xfrm>
            <a:off x="3714715" y="1931700"/>
            <a:ext cx="2316000" cy="37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4" name="Google Shape;164;p25"/>
          <p:cNvSpPr txBox="1"/>
          <p:nvPr>
            <p:ph idx="5" type="subTitle"/>
          </p:nvPr>
        </p:nvSpPr>
        <p:spPr>
          <a:xfrm>
            <a:off x="719988" y="3939816"/>
            <a:ext cx="2316000" cy="6987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25"/>
          <p:cNvSpPr txBox="1"/>
          <p:nvPr>
            <p:ph idx="6" type="title"/>
          </p:nvPr>
        </p:nvSpPr>
        <p:spPr>
          <a:xfrm>
            <a:off x="720000" y="3544498"/>
            <a:ext cx="2316000" cy="37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6" name="Google Shape;166;p25"/>
          <p:cNvSpPr txBox="1"/>
          <p:nvPr>
            <p:ph idx="7" type="subTitle"/>
          </p:nvPr>
        </p:nvSpPr>
        <p:spPr>
          <a:xfrm>
            <a:off x="3714658" y="3939816"/>
            <a:ext cx="2316000" cy="698700"/>
          </a:xfrm>
          <a:prstGeom prst="rect">
            <a:avLst/>
          </a:prstGeom>
        </p:spPr>
        <p:txBody>
          <a:bodyPr anchorCtr="0" anchor="t" bIns="91425" lIns="91425" spcFirstLastPara="1" rIns="91425" wrap="square" tIns="91425">
            <a:noAutofit/>
          </a:bodyPr>
          <a:lstStyle>
            <a:lvl1pPr lvl="0" marR="7357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7" name="Google Shape;167;p25"/>
          <p:cNvSpPr txBox="1"/>
          <p:nvPr>
            <p:ph idx="8" type="title"/>
          </p:nvPr>
        </p:nvSpPr>
        <p:spPr>
          <a:xfrm>
            <a:off x="3714687" y="3544498"/>
            <a:ext cx="2316000" cy="37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8" name="Google Shape;16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169" name="Shape 169"/>
        <p:cNvGrpSpPr/>
        <p:nvPr/>
      </p:nvGrpSpPr>
      <p:grpSpPr>
        <a:xfrm>
          <a:off x="0" y="0"/>
          <a:ext cx="0" cy="0"/>
          <a:chOff x="0" y="0"/>
          <a:chExt cx="0" cy="0"/>
        </a:xfrm>
      </p:grpSpPr>
      <p:sp>
        <p:nvSpPr>
          <p:cNvPr id="170" name="Google Shape;170;p26"/>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type="title"/>
          </p:nvPr>
        </p:nvSpPr>
        <p:spPr>
          <a:xfrm>
            <a:off x="1421350" y="2317250"/>
            <a:ext cx="2316000" cy="587700"/>
          </a:xfrm>
          <a:prstGeom prst="rect">
            <a:avLst/>
          </a:prstGeom>
          <a:solidFill>
            <a:schemeClr val="accent5"/>
          </a:solidFill>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72" name="Google Shape;172;p26"/>
          <p:cNvSpPr txBox="1"/>
          <p:nvPr>
            <p:ph idx="1" type="subTitle"/>
          </p:nvPr>
        </p:nvSpPr>
        <p:spPr>
          <a:xfrm>
            <a:off x="1421346" y="2842417"/>
            <a:ext cx="2316000" cy="6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3" name="Google Shape;17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74" name="Shape 174"/>
        <p:cNvGrpSpPr/>
        <p:nvPr/>
      </p:nvGrpSpPr>
      <p:grpSpPr>
        <a:xfrm>
          <a:off x="0" y="0"/>
          <a:ext cx="0" cy="0"/>
          <a:chOff x="0" y="0"/>
          <a:chExt cx="0" cy="0"/>
        </a:xfrm>
      </p:grpSpPr>
      <p:sp>
        <p:nvSpPr>
          <p:cNvPr id="175" name="Google Shape;175;p27"/>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7"/>
          <p:cNvSpPr txBox="1"/>
          <p:nvPr>
            <p:ph idx="1" type="subTitle"/>
          </p:nvPr>
        </p:nvSpPr>
        <p:spPr>
          <a:xfrm>
            <a:off x="2372626" y="3904675"/>
            <a:ext cx="1914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8" name="Google Shape;178;p27"/>
          <p:cNvSpPr txBox="1"/>
          <p:nvPr>
            <p:ph idx="2" type="title"/>
          </p:nvPr>
        </p:nvSpPr>
        <p:spPr>
          <a:xfrm>
            <a:off x="2372625" y="3523375"/>
            <a:ext cx="1914000" cy="381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79" name="Google Shape;179;p27"/>
          <p:cNvSpPr txBox="1"/>
          <p:nvPr>
            <p:ph idx="3" type="subTitle"/>
          </p:nvPr>
        </p:nvSpPr>
        <p:spPr>
          <a:xfrm>
            <a:off x="4857351" y="3904675"/>
            <a:ext cx="1914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0" name="Google Shape;180;p27"/>
          <p:cNvSpPr txBox="1"/>
          <p:nvPr>
            <p:ph idx="4" type="title"/>
          </p:nvPr>
        </p:nvSpPr>
        <p:spPr>
          <a:xfrm>
            <a:off x="4857350" y="3523375"/>
            <a:ext cx="1914000" cy="381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81" name="Google Shape;18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_1">
    <p:spTree>
      <p:nvGrpSpPr>
        <p:cNvPr id="182" name="Shape 182"/>
        <p:cNvGrpSpPr/>
        <p:nvPr/>
      </p:nvGrpSpPr>
      <p:grpSpPr>
        <a:xfrm>
          <a:off x="0" y="0"/>
          <a:ext cx="0" cy="0"/>
          <a:chOff x="0" y="0"/>
          <a:chExt cx="0" cy="0"/>
        </a:xfrm>
      </p:grpSpPr>
      <p:sp>
        <p:nvSpPr>
          <p:cNvPr id="183" name="Google Shape;183;p28"/>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8"/>
          <p:cNvSpPr txBox="1"/>
          <p:nvPr>
            <p:ph idx="1" type="subTitle"/>
          </p:nvPr>
        </p:nvSpPr>
        <p:spPr>
          <a:xfrm>
            <a:off x="1002275" y="3416864"/>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6" name="Google Shape;186;p28"/>
          <p:cNvSpPr txBox="1"/>
          <p:nvPr>
            <p:ph idx="2" type="title"/>
          </p:nvPr>
        </p:nvSpPr>
        <p:spPr>
          <a:xfrm>
            <a:off x="1002275" y="3035757"/>
            <a:ext cx="1859700" cy="372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87" name="Google Shape;187;p28"/>
          <p:cNvSpPr txBox="1"/>
          <p:nvPr>
            <p:ph idx="3" type="subTitle"/>
          </p:nvPr>
        </p:nvSpPr>
        <p:spPr>
          <a:xfrm>
            <a:off x="6314179" y="3416864"/>
            <a:ext cx="18597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8" name="Google Shape;188;p28"/>
          <p:cNvSpPr txBox="1"/>
          <p:nvPr>
            <p:ph idx="4" type="title"/>
          </p:nvPr>
        </p:nvSpPr>
        <p:spPr>
          <a:xfrm>
            <a:off x="6314179" y="3035757"/>
            <a:ext cx="1859700" cy="372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89" name="Google Shape;189;p28"/>
          <p:cNvSpPr txBox="1"/>
          <p:nvPr>
            <p:ph idx="5" type="subTitle"/>
          </p:nvPr>
        </p:nvSpPr>
        <p:spPr>
          <a:xfrm>
            <a:off x="3642638" y="3416864"/>
            <a:ext cx="18597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0" name="Google Shape;190;p28"/>
          <p:cNvSpPr txBox="1"/>
          <p:nvPr>
            <p:ph idx="6" type="title"/>
          </p:nvPr>
        </p:nvSpPr>
        <p:spPr>
          <a:xfrm>
            <a:off x="3642638" y="3035757"/>
            <a:ext cx="1859700" cy="372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91" name="Google Shape;19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192" name="Shape 192"/>
        <p:cNvGrpSpPr/>
        <p:nvPr/>
      </p:nvGrpSpPr>
      <p:grpSpPr>
        <a:xfrm>
          <a:off x="0" y="0"/>
          <a:ext cx="0" cy="0"/>
          <a:chOff x="0" y="0"/>
          <a:chExt cx="0" cy="0"/>
        </a:xfrm>
      </p:grpSpPr>
      <p:sp>
        <p:nvSpPr>
          <p:cNvPr id="193" name="Google Shape;193;p29"/>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txBox="1"/>
          <p:nvPr>
            <p:ph idx="1" type="subTitle"/>
          </p:nvPr>
        </p:nvSpPr>
        <p:spPr>
          <a:xfrm>
            <a:off x="4399125" y="1722675"/>
            <a:ext cx="3852000" cy="107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195" name="Google Shape;195;p29"/>
          <p:cNvSpPr txBox="1"/>
          <p:nvPr>
            <p:ph type="ctrTitle"/>
          </p:nvPr>
        </p:nvSpPr>
        <p:spPr>
          <a:xfrm flipH="1">
            <a:off x="4399125" y="648975"/>
            <a:ext cx="3852000" cy="107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200"/>
              <a:buNone/>
              <a:defRPr sz="7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96" name="Google Shape;196;p29"/>
          <p:cNvSpPr txBox="1"/>
          <p:nvPr/>
        </p:nvSpPr>
        <p:spPr>
          <a:xfrm>
            <a:off x="5135325" y="3578700"/>
            <a:ext cx="3115800" cy="7287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None/>
            </a:pPr>
            <a:r>
              <a:rPr lang="en" sz="1100">
                <a:solidFill>
                  <a:schemeClr val="lt1"/>
                </a:solidFill>
                <a:latin typeface="Roboto"/>
                <a:ea typeface="Roboto"/>
                <a:cs typeface="Roboto"/>
                <a:sym typeface="Roboto"/>
              </a:rPr>
              <a:t>CREDITS: This presentation template was created by </a:t>
            </a:r>
            <a:r>
              <a:rPr b="1" lang="en" sz="11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b="1" lang="en" sz="1100">
                <a:solidFill>
                  <a:schemeClr val="lt1"/>
                </a:solidFill>
                <a:latin typeface="Roboto"/>
                <a:ea typeface="Roboto"/>
                <a:cs typeface="Roboto"/>
                <a:sym typeface="Roboto"/>
              </a:rPr>
              <a:t>,</a:t>
            </a:r>
            <a:r>
              <a:rPr lang="en" sz="1100">
                <a:solidFill>
                  <a:schemeClr val="lt1"/>
                </a:solidFill>
                <a:latin typeface="Roboto"/>
                <a:ea typeface="Roboto"/>
                <a:cs typeface="Roboto"/>
                <a:sym typeface="Roboto"/>
              </a:rPr>
              <a:t> including icons by </a:t>
            </a:r>
            <a:r>
              <a:rPr b="1" lang="en" sz="11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100">
                <a:solidFill>
                  <a:schemeClr val="lt1"/>
                </a:solidFill>
                <a:latin typeface="Roboto"/>
                <a:ea typeface="Roboto"/>
                <a:cs typeface="Roboto"/>
                <a:sym typeface="Roboto"/>
              </a:rPr>
              <a:t>, and infographics &amp; images by </a:t>
            </a:r>
            <a:r>
              <a:rPr b="1" lang="en" sz="1100">
                <a:solidFill>
                  <a:schemeClr val="lt1"/>
                </a:solidFill>
                <a:uFill>
                  <a:noFill/>
                </a:uFill>
                <a:latin typeface="Roboto"/>
                <a:ea typeface="Roboto"/>
                <a:cs typeface="Roboto"/>
                <a:sym typeface="Roboto"/>
                <a:hlinkClick r:id="rId4">
                  <a:extLst>
                    <a:ext uri="{A12FA001-AC4F-418D-AE19-62706E023703}">
                      <ahyp:hlinkClr val="tx"/>
                    </a:ext>
                  </a:extLst>
                </a:hlinkClick>
              </a:rPr>
              <a:t>Freepik</a:t>
            </a:r>
            <a:r>
              <a:rPr lang="en" sz="1100">
                <a:solidFill>
                  <a:schemeClr val="lt1"/>
                </a:solidFill>
                <a:latin typeface="Roboto"/>
                <a:ea typeface="Roboto"/>
                <a:cs typeface="Roboto"/>
                <a:sym typeface="Roboto"/>
              </a:rPr>
              <a:t> </a:t>
            </a:r>
            <a:endParaRPr sz="1100">
              <a:solidFill>
                <a:schemeClr val="lt1"/>
              </a:solidFill>
              <a:latin typeface="Roboto"/>
              <a:ea typeface="Roboto"/>
              <a:cs typeface="Roboto"/>
              <a:sym typeface="Roboto"/>
            </a:endParaRPr>
          </a:p>
        </p:txBody>
      </p:sp>
      <p:sp>
        <p:nvSpPr>
          <p:cNvPr id="197" name="Google Shape;1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gradFill>
          <a:gsLst>
            <a:gs pos="0">
              <a:schemeClr val="accent5"/>
            </a:gs>
            <a:gs pos="100000">
              <a:schemeClr val="lt2"/>
            </a:gs>
          </a:gsLst>
          <a:lin ang="8100019" scaled="0"/>
        </a:gradFill>
      </p:bgPr>
    </p:bg>
    <p:spTree>
      <p:nvGrpSpPr>
        <p:cNvPr id="198" name="Shape 198"/>
        <p:cNvGrpSpPr/>
        <p:nvPr/>
      </p:nvGrpSpPr>
      <p:grpSpPr>
        <a:xfrm>
          <a:off x="0" y="0"/>
          <a:ext cx="0" cy="0"/>
          <a:chOff x="0" y="0"/>
          <a:chExt cx="0" cy="0"/>
        </a:xfrm>
      </p:grpSpPr>
      <p:sp>
        <p:nvSpPr>
          <p:cNvPr id="199" name="Google Shape;199;p30"/>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2607200" y="540000"/>
            <a:ext cx="3929700" cy="4776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00000"/>
              </a:lnSpc>
              <a:spcBef>
                <a:spcPts val="0"/>
              </a:spcBef>
              <a:spcAft>
                <a:spcPts val="0"/>
              </a:spcAft>
              <a:buClr>
                <a:srgbClr val="434343"/>
              </a:buClr>
              <a:buSzPts val="1200"/>
              <a:buFont typeface="Roboto Condensed Light"/>
              <a:buAutoNum type="alphaLcPeriod"/>
              <a:defRPr/>
            </a:lvl2pPr>
            <a:lvl3pPr indent="-304800" lvl="2" marL="1371600" rtl="0">
              <a:lnSpc>
                <a:spcPct val="100000"/>
              </a:lnSpc>
              <a:spcBef>
                <a:spcPts val="0"/>
              </a:spcBef>
              <a:spcAft>
                <a:spcPts val="0"/>
              </a:spcAft>
              <a:buClr>
                <a:srgbClr val="434343"/>
              </a:buClr>
              <a:buSzPts val="1200"/>
              <a:buFont typeface="Roboto Condensed Light"/>
              <a:buAutoNum type="romanLcPeriod"/>
              <a:defRPr/>
            </a:lvl3pPr>
            <a:lvl4pPr indent="-304800" lvl="3" marL="1828800" rtl="0">
              <a:lnSpc>
                <a:spcPct val="100000"/>
              </a:lnSpc>
              <a:spcBef>
                <a:spcPts val="0"/>
              </a:spcBef>
              <a:spcAft>
                <a:spcPts val="0"/>
              </a:spcAft>
              <a:buClr>
                <a:srgbClr val="434343"/>
              </a:buClr>
              <a:buSzPts val="1200"/>
              <a:buFont typeface="Roboto Condensed Light"/>
              <a:buAutoNum type="arabicPeriod"/>
              <a:defRPr/>
            </a:lvl4pPr>
            <a:lvl5pPr indent="-304800" lvl="4" marL="2286000" rtl="0">
              <a:lnSpc>
                <a:spcPct val="100000"/>
              </a:lnSpc>
              <a:spcBef>
                <a:spcPts val="0"/>
              </a:spcBef>
              <a:spcAft>
                <a:spcPts val="0"/>
              </a:spcAft>
              <a:buClr>
                <a:srgbClr val="434343"/>
              </a:buClr>
              <a:buSzPts val="1200"/>
              <a:buFont typeface="Roboto Condensed Light"/>
              <a:buAutoNum type="alphaLcPeriod"/>
              <a:defRPr/>
            </a:lvl5pPr>
            <a:lvl6pPr indent="-304800" lvl="5" marL="2743200" rtl="0">
              <a:lnSpc>
                <a:spcPct val="100000"/>
              </a:lnSpc>
              <a:spcBef>
                <a:spcPts val="0"/>
              </a:spcBef>
              <a:spcAft>
                <a:spcPts val="0"/>
              </a:spcAft>
              <a:buClr>
                <a:srgbClr val="434343"/>
              </a:buClr>
              <a:buSzPts val="1200"/>
              <a:buFont typeface="Roboto Condensed Light"/>
              <a:buAutoNum type="romanLcPeriod"/>
              <a:defRPr/>
            </a:lvl6pPr>
            <a:lvl7pPr indent="-304800" lvl="6" marL="3200400" rtl="0">
              <a:lnSpc>
                <a:spcPct val="100000"/>
              </a:lnSpc>
              <a:spcBef>
                <a:spcPts val="0"/>
              </a:spcBef>
              <a:spcAft>
                <a:spcPts val="0"/>
              </a:spcAft>
              <a:buClr>
                <a:srgbClr val="434343"/>
              </a:buClr>
              <a:buSzPts val="1200"/>
              <a:buFont typeface="Roboto Condensed Light"/>
              <a:buAutoNum type="arabicPeriod"/>
              <a:defRPr/>
            </a:lvl7pPr>
            <a:lvl8pPr indent="-304800" lvl="7" marL="3657600" rtl="0">
              <a:lnSpc>
                <a:spcPct val="100000"/>
              </a:lnSpc>
              <a:spcBef>
                <a:spcPts val="0"/>
              </a:spcBef>
              <a:spcAft>
                <a:spcPts val="0"/>
              </a:spcAft>
              <a:buClr>
                <a:srgbClr val="434343"/>
              </a:buClr>
              <a:buSzPts val="1200"/>
              <a:buFont typeface="Roboto Condensed Light"/>
              <a:buAutoNum type="alphaLcPeriod"/>
              <a:defRPr/>
            </a:lvl8pPr>
            <a:lvl9pPr indent="-304800" lvl="8" marL="4114800" rtl="0">
              <a:lnSpc>
                <a:spcPct val="100000"/>
              </a:lnSpc>
              <a:spcBef>
                <a:spcPts val="0"/>
              </a:spcBef>
              <a:spcAft>
                <a:spcPts val="0"/>
              </a:spcAft>
              <a:buClr>
                <a:srgbClr val="434343"/>
              </a:buClr>
              <a:buSzPts val="1200"/>
              <a:buFont typeface="Roboto Condensed Light"/>
              <a:buAutoNum type="romanLcPeriod"/>
              <a:defRPr/>
            </a:lvl9pPr>
          </a:lstStyle>
          <a:p/>
        </p:txBody>
      </p:sp>
      <p:sp>
        <p:nvSpPr>
          <p:cNvPr id="24" name="Google Shape;2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gradFill>
          <a:gsLst>
            <a:gs pos="0">
              <a:schemeClr val="accent1"/>
            </a:gs>
            <a:gs pos="100000">
              <a:schemeClr val="accent6"/>
            </a:gs>
          </a:gsLst>
          <a:lin ang="16198662" scaled="0"/>
        </a:gradFill>
      </p:bgPr>
    </p:bg>
    <p:spTree>
      <p:nvGrpSpPr>
        <p:cNvPr id="201" name="Shape 201"/>
        <p:cNvGrpSpPr/>
        <p:nvPr/>
      </p:nvGrpSpPr>
      <p:grpSpPr>
        <a:xfrm>
          <a:off x="0" y="0"/>
          <a:ext cx="0" cy="0"/>
          <a:chOff x="0" y="0"/>
          <a:chExt cx="0" cy="0"/>
        </a:xfrm>
      </p:grpSpPr>
      <p:sp>
        <p:nvSpPr>
          <p:cNvPr id="202" name="Google Shape;202;p31"/>
          <p:cNvSpPr/>
          <p:nvPr/>
        </p:nvSpPr>
        <p:spPr>
          <a:xfrm flipH="1">
            <a:off x="345975" y="311725"/>
            <a:ext cx="8475900" cy="4490400"/>
          </a:xfrm>
          <a:prstGeom prst="rect">
            <a:avLst/>
          </a:prstGeom>
          <a:gradFill>
            <a:gsLst>
              <a:gs pos="0">
                <a:schemeClr val="accent5"/>
              </a:gs>
              <a:gs pos="34000">
                <a:srgbClr val="FF248A">
                  <a:alpha val="34901"/>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2">
    <p:bg>
      <p:bgPr>
        <a:gradFill>
          <a:gsLst>
            <a:gs pos="0">
              <a:schemeClr val="accent5"/>
            </a:gs>
            <a:gs pos="100000">
              <a:schemeClr val="accent6"/>
            </a:gs>
          </a:gsLst>
          <a:lin ang="5400700" scaled="0"/>
        </a:gradFill>
      </p:bgPr>
    </p:bg>
    <p:spTree>
      <p:nvGrpSpPr>
        <p:cNvPr id="204" name="Shape 204"/>
        <p:cNvGrpSpPr/>
        <p:nvPr/>
      </p:nvGrpSpPr>
      <p:grpSpPr>
        <a:xfrm>
          <a:off x="0" y="0"/>
          <a:ext cx="0" cy="0"/>
          <a:chOff x="0" y="0"/>
          <a:chExt cx="0" cy="0"/>
        </a:xfrm>
      </p:grpSpPr>
      <p:sp>
        <p:nvSpPr>
          <p:cNvPr id="205" name="Google Shape;205;p32"/>
          <p:cNvSpPr/>
          <p:nvPr/>
        </p:nvSpPr>
        <p:spPr>
          <a:xfrm flipH="1"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1955650" y="540000"/>
            <a:ext cx="52326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subTitle"/>
          </p:nvPr>
        </p:nvSpPr>
        <p:spPr>
          <a:xfrm>
            <a:off x="5427902" y="1987147"/>
            <a:ext cx="2555700" cy="6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9" name="Google Shape;29;p5"/>
          <p:cNvSpPr txBox="1"/>
          <p:nvPr>
            <p:ph idx="2" type="title"/>
          </p:nvPr>
        </p:nvSpPr>
        <p:spPr>
          <a:xfrm>
            <a:off x="5427900" y="1603925"/>
            <a:ext cx="2555700" cy="417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30" name="Google Shape;30;p5"/>
          <p:cNvSpPr txBox="1"/>
          <p:nvPr>
            <p:ph idx="3" type="subTitle"/>
          </p:nvPr>
        </p:nvSpPr>
        <p:spPr>
          <a:xfrm>
            <a:off x="5427902" y="3412697"/>
            <a:ext cx="2555700" cy="6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1" name="Google Shape;31;p5"/>
          <p:cNvSpPr txBox="1"/>
          <p:nvPr>
            <p:ph idx="4" type="title"/>
          </p:nvPr>
        </p:nvSpPr>
        <p:spPr>
          <a:xfrm>
            <a:off x="5427900" y="3029475"/>
            <a:ext cx="2555700" cy="417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32" name="Google Shape;3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2604300" y="540000"/>
            <a:ext cx="3935400" cy="4776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720000" y="529475"/>
            <a:ext cx="3935400" cy="519300"/>
          </a:xfrm>
          <a:prstGeom prst="rect">
            <a:avLst/>
          </a:prstGeom>
          <a:solidFill>
            <a:schemeClr val="accent5"/>
          </a:solidFill>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40" name="Google Shape;40;p7"/>
          <p:cNvSpPr txBox="1"/>
          <p:nvPr>
            <p:ph idx="1" type="subTitle"/>
          </p:nvPr>
        </p:nvSpPr>
        <p:spPr>
          <a:xfrm>
            <a:off x="720000" y="1383300"/>
            <a:ext cx="4236600" cy="23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r">
              <a:lnSpc>
                <a:spcPct val="100000"/>
              </a:lnSpc>
              <a:spcBef>
                <a:spcPts val="0"/>
              </a:spcBef>
              <a:spcAft>
                <a:spcPts val="0"/>
              </a:spcAft>
              <a:buSzPts val="1400"/>
              <a:buChar char="○"/>
              <a:defRPr sz="2100"/>
            </a:lvl2pPr>
            <a:lvl3pPr lvl="2" rtl="0" algn="r">
              <a:lnSpc>
                <a:spcPct val="100000"/>
              </a:lnSpc>
              <a:spcBef>
                <a:spcPts val="0"/>
              </a:spcBef>
              <a:spcAft>
                <a:spcPts val="0"/>
              </a:spcAft>
              <a:buSzPts val="1400"/>
              <a:buChar char="■"/>
              <a:defRPr sz="2100"/>
            </a:lvl3pPr>
            <a:lvl4pPr lvl="3" rtl="0" algn="r">
              <a:lnSpc>
                <a:spcPct val="100000"/>
              </a:lnSpc>
              <a:spcBef>
                <a:spcPts val="0"/>
              </a:spcBef>
              <a:spcAft>
                <a:spcPts val="0"/>
              </a:spcAft>
              <a:buSzPts val="1400"/>
              <a:buChar char="●"/>
              <a:defRPr sz="2100"/>
            </a:lvl4pPr>
            <a:lvl5pPr lvl="4" rtl="0" algn="r">
              <a:lnSpc>
                <a:spcPct val="100000"/>
              </a:lnSpc>
              <a:spcBef>
                <a:spcPts val="0"/>
              </a:spcBef>
              <a:spcAft>
                <a:spcPts val="0"/>
              </a:spcAft>
              <a:buSzPts val="1400"/>
              <a:buChar char="○"/>
              <a:defRPr sz="2100"/>
            </a:lvl5pPr>
            <a:lvl6pPr lvl="5" rtl="0" algn="r">
              <a:lnSpc>
                <a:spcPct val="100000"/>
              </a:lnSpc>
              <a:spcBef>
                <a:spcPts val="0"/>
              </a:spcBef>
              <a:spcAft>
                <a:spcPts val="0"/>
              </a:spcAft>
              <a:buSzPts val="1400"/>
              <a:buChar char="■"/>
              <a:defRPr sz="2100"/>
            </a:lvl6pPr>
            <a:lvl7pPr lvl="6" rtl="0" algn="r">
              <a:lnSpc>
                <a:spcPct val="100000"/>
              </a:lnSpc>
              <a:spcBef>
                <a:spcPts val="0"/>
              </a:spcBef>
              <a:spcAft>
                <a:spcPts val="0"/>
              </a:spcAft>
              <a:buSzPts val="1400"/>
              <a:buChar char="●"/>
              <a:defRPr sz="2100"/>
            </a:lvl7pPr>
            <a:lvl8pPr lvl="7" rtl="0" algn="r">
              <a:lnSpc>
                <a:spcPct val="100000"/>
              </a:lnSpc>
              <a:spcBef>
                <a:spcPts val="0"/>
              </a:spcBef>
              <a:spcAft>
                <a:spcPts val="0"/>
              </a:spcAft>
              <a:buSzPts val="1400"/>
              <a:buChar char="○"/>
              <a:defRPr sz="2100"/>
            </a:lvl8pPr>
            <a:lvl9pPr lvl="8" rtl="0" algn="r">
              <a:lnSpc>
                <a:spcPct val="100000"/>
              </a:lnSpc>
              <a:spcBef>
                <a:spcPts val="0"/>
              </a:spcBef>
              <a:spcAft>
                <a:spcPts val="0"/>
              </a:spcAft>
              <a:buSzPts val="1400"/>
              <a:buChar char="■"/>
              <a:defRPr sz="2100"/>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p:nvPr/>
        </p:nvSpPr>
        <p:spPr>
          <a:xfrm flipH="1"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123000" y="1210600"/>
            <a:ext cx="3402600" cy="22077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5" name="Google Shape;45;p8"/>
          <p:cNvSpPr txBox="1"/>
          <p:nvPr>
            <p:ph idx="1" type="subTitle"/>
          </p:nvPr>
        </p:nvSpPr>
        <p:spPr>
          <a:xfrm>
            <a:off x="1076700" y="3449038"/>
            <a:ext cx="34953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4040375" y="1647400"/>
            <a:ext cx="4593600" cy="5493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4117775" y="2165539"/>
            <a:ext cx="4438800" cy="114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type="title"/>
          </p:nvPr>
        </p:nvSpPr>
        <p:spPr>
          <a:xfrm>
            <a:off x="1036550" y="3252000"/>
            <a:ext cx="2912700" cy="1080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dk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Teko"/>
              <a:buNone/>
              <a:defRPr sz="3600">
                <a:solidFill>
                  <a:schemeClr val="lt1"/>
                </a:solidFill>
                <a:latin typeface="Teko"/>
                <a:ea typeface="Teko"/>
                <a:cs typeface="Teko"/>
                <a:sym typeface="Tek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33"/>
          <p:cNvGrpSpPr/>
          <p:nvPr/>
        </p:nvGrpSpPr>
        <p:grpSpPr>
          <a:xfrm>
            <a:off x="7052711" y="924888"/>
            <a:ext cx="1618869" cy="2490583"/>
            <a:chOff x="7052711" y="924888"/>
            <a:chExt cx="1618869" cy="2490583"/>
          </a:xfrm>
        </p:grpSpPr>
        <p:sp>
          <p:nvSpPr>
            <p:cNvPr id="212" name="Google Shape;212;p33"/>
            <p:cNvSpPr/>
            <p:nvPr/>
          </p:nvSpPr>
          <p:spPr>
            <a:xfrm>
              <a:off x="7052711" y="1913995"/>
              <a:ext cx="413837" cy="1501476"/>
            </a:xfrm>
            <a:custGeom>
              <a:rect b="b" l="l" r="r" t="t"/>
              <a:pathLst>
                <a:path extrusionOk="0" h="12652" w="3487">
                  <a:moveTo>
                    <a:pt x="0" y="0"/>
                  </a:moveTo>
                  <a:lnTo>
                    <a:pt x="0" y="10634"/>
                  </a:lnTo>
                  <a:lnTo>
                    <a:pt x="3486" y="12652"/>
                  </a:lnTo>
                  <a:lnTo>
                    <a:pt x="3486" y="2018"/>
                  </a:lnTo>
                  <a:lnTo>
                    <a:pt x="0"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p:nvPr/>
          </p:nvSpPr>
          <p:spPr>
            <a:xfrm>
              <a:off x="7094604" y="1991135"/>
              <a:ext cx="55186" cy="1187937"/>
            </a:xfrm>
            <a:custGeom>
              <a:rect b="b" l="l" r="r" t="t"/>
              <a:pathLst>
                <a:path extrusionOk="0" h="10010" w="465">
                  <a:moveTo>
                    <a:pt x="1" y="1"/>
                  </a:moveTo>
                  <a:lnTo>
                    <a:pt x="1" y="9732"/>
                  </a:lnTo>
                  <a:lnTo>
                    <a:pt x="465" y="10009"/>
                  </a:lnTo>
                  <a:lnTo>
                    <a:pt x="465" y="27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3"/>
            <p:cNvSpPr/>
            <p:nvPr/>
          </p:nvSpPr>
          <p:spPr>
            <a:xfrm>
              <a:off x="7187408" y="2046319"/>
              <a:ext cx="54593" cy="1184851"/>
            </a:xfrm>
            <a:custGeom>
              <a:rect b="b" l="l" r="r" t="t"/>
              <a:pathLst>
                <a:path extrusionOk="0" h="9984" w="460">
                  <a:moveTo>
                    <a:pt x="0" y="0"/>
                  </a:moveTo>
                  <a:lnTo>
                    <a:pt x="0" y="9711"/>
                  </a:lnTo>
                  <a:lnTo>
                    <a:pt x="460" y="9983"/>
                  </a:lnTo>
                  <a:lnTo>
                    <a:pt x="460" y="25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a:off x="7279620" y="2098299"/>
              <a:ext cx="52219" cy="1185445"/>
            </a:xfrm>
            <a:custGeom>
              <a:rect b="b" l="l" r="r" t="t"/>
              <a:pathLst>
                <a:path extrusionOk="0" h="9989" w="440">
                  <a:moveTo>
                    <a:pt x="0" y="1"/>
                  </a:moveTo>
                  <a:lnTo>
                    <a:pt x="0" y="9737"/>
                  </a:lnTo>
                  <a:lnTo>
                    <a:pt x="439" y="9989"/>
                  </a:lnTo>
                  <a:lnTo>
                    <a:pt x="439" y="27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p:nvPr/>
          </p:nvSpPr>
          <p:spPr>
            <a:xfrm>
              <a:off x="7369339" y="2150991"/>
              <a:ext cx="54711" cy="1184851"/>
            </a:xfrm>
            <a:custGeom>
              <a:rect b="b" l="l" r="r" t="t"/>
              <a:pathLst>
                <a:path extrusionOk="0" h="9984" w="461">
                  <a:moveTo>
                    <a:pt x="1" y="1"/>
                  </a:moveTo>
                  <a:lnTo>
                    <a:pt x="1" y="9732"/>
                  </a:lnTo>
                  <a:lnTo>
                    <a:pt x="460" y="9984"/>
                  </a:lnTo>
                  <a:lnTo>
                    <a:pt x="460" y="27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p:nvPr/>
          </p:nvSpPr>
          <p:spPr>
            <a:xfrm>
              <a:off x="7466416" y="1913995"/>
              <a:ext cx="416804" cy="1501476"/>
            </a:xfrm>
            <a:custGeom>
              <a:rect b="b" l="l" r="r" t="t"/>
              <a:pathLst>
                <a:path extrusionOk="0" h="12652" w="3512">
                  <a:moveTo>
                    <a:pt x="3511" y="0"/>
                  </a:moveTo>
                  <a:lnTo>
                    <a:pt x="0" y="2018"/>
                  </a:lnTo>
                  <a:lnTo>
                    <a:pt x="0" y="12652"/>
                  </a:lnTo>
                  <a:lnTo>
                    <a:pt x="3511" y="10634"/>
                  </a:lnTo>
                  <a:lnTo>
                    <a:pt x="3511" y="0"/>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p:nvPr/>
          </p:nvSpPr>
          <p:spPr>
            <a:xfrm>
              <a:off x="7511275" y="2150991"/>
              <a:ext cx="52813" cy="1184851"/>
            </a:xfrm>
            <a:custGeom>
              <a:rect b="b" l="l" r="r" t="t"/>
              <a:pathLst>
                <a:path extrusionOk="0" h="9984" w="445">
                  <a:moveTo>
                    <a:pt x="444" y="1"/>
                  </a:moveTo>
                  <a:lnTo>
                    <a:pt x="1" y="273"/>
                  </a:lnTo>
                  <a:lnTo>
                    <a:pt x="1" y="9984"/>
                  </a:lnTo>
                  <a:lnTo>
                    <a:pt x="444" y="9732"/>
                  </a:lnTo>
                  <a:lnTo>
                    <a:pt x="44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
            <p:cNvSpPr/>
            <p:nvPr/>
          </p:nvSpPr>
          <p:spPr>
            <a:xfrm>
              <a:off x="7601113" y="2098299"/>
              <a:ext cx="55186" cy="1185445"/>
            </a:xfrm>
            <a:custGeom>
              <a:rect b="b" l="l" r="r" t="t"/>
              <a:pathLst>
                <a:path extrusionOk="0" h="9989" w="465">
                  <a:moveTo>
                    <a:pt x="464" y="1"/>
                  </a:moveTo>
                  <a:lnTo>
                    <a:pt x="0" y="278"/>
                  </a:lnTo>
                  <a:lnTo>
                    <a:pt x="0" y="9989"/>
                  </a:lnTo>
                  <a:lnTo>
                    <a:pt x="464" y="9737"/>
                  </a:lnTo>
                  <a:lnTo>
                    <a:pt x="46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3"/>
            <p:cNvSpPr/>
            <p:nvPr/>
          </p:nvSpPr>
          <p:spPr>
            <a:xfrm>
              <a:off x="7693324" y="2046319"/>
              <a:ext cx="55186" cy="1184851"/>
            </a:xfrm>
            <a:custGeom>
              <a:rect b="b" l="l" r="r" t="t"/>
              <a:pathLst>
                <a:path extrusionOk="0" h="9984" w="465">
                  <a:moveTo>
                    <a:pt x="464" y="0"/>
                  </a:moveTo>
                  <a:lnTo>
                    <a:pt x="0" y="252"/>
                  </a:lnTo>
                  <a:lnTo>
                    <a:pt x="0" y="9983"/>
                  </a:lnTo>
                  <a:lnTo>
                    <a:pt x="464" y="9711"/>
                  </a:lnTo>
                  <a:lnTo>
                    <a:pt x="464"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3"/>
            <p:cNvSpPr/>
            <p:nvPr/>
          </p:nvSpPr>
          <p:spPr>
            <a:xfrm>
              <a:off x="7786010" y="1991135"/>
              <a:ext cx="54593" cy="1187937"/>
            </a:xfrm>
            <a:custGeom>
              <a:rect b="b" l="l" r="r" t="t"/>
              <a:pathLst>
                <a:path extrusionOk="0" h="10010" w="460">
                  <a:moveTo>
                    <a:pt x="460" y="1"/>
                  </a:moveTo>
                  <a:lnTo>
                    <a:pt x="1" y="273"/>
                  </a:lnTo>
                  <a:lnTo>
                    <a:pt x="1" y="10009"/>
                  </a:lnTo>
                  <a:lnTo>
                    <a:pt x="460" y="9732"/>
                  </a:lnTo>
                  <a:lnTo>
                    <a:pt x="46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7052711" y="1674508"/>
              <a:ext cx="830523" cy="478972"/>
            </a:xfrm>
            <a:custGeom>
              <a:rect b="b" l="l" r="r" t="t"/>
              <a:pathLst>
                <a:path extrusionOk="0" h="4036" w="6998">
                  <a:moveTo>
                    <a:pt x="3486" y="0"/>
                  </a:moveTo>
                  <a:lnTo>
                    <a:pt x="0" y="2018"/>
                  </a:lnTo>
                  <a:lnTo>
                    <a:pt x="3486" y="4036"/>
                  </a:lnTo>
                  <a:lnTo>
                    <a:pt x="6997" y="2018"/>
                  </a:lnTo>
                  <a:lnTo>
                    <a:pt x="3486" y="0"/>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7396990" y="2003714"/>
              <a:ext cx="146688" cy="85209"/>
            </a:xfrm>
            <a:custGeom>
              <a:rect b="b" l="l" r="r" t="t"/>
              <a:pathLst>
                <a:path extrusionOk="0" h="718" w="1236">
                  <a:moveTo>
                    <a:pt x="605" y="1"/>
                  </a:moveTo>
                  <a:lnTo>
                    <a:pt x="0" y="359"/>
                  </a:lnTo>
                  <a:lnTo>
                    <a:pt x="605" y="717"/>
                  </a:lnTo>
                  <a:lnTo>
                    <a:pt x="1236" y="359"/>
                  </a:lnTo>
                  <a:lnTo>
                    <a:pt x="6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p:nvPr/>
          </p:nvSpPr>
          <p:spPr>
            <a:xfrm>
              <a:off x="7414317" y="1721741"/>
              <a:ext cx="109660" cy="62423"/>
            </a:xfrm>
            <a:custGeom>
              <a:rect b="b" l="l" r="r" t="t"/>
              <a:pathLst>
                <a:path extrusionOk="0" h="526" w="924">
                  <a:moveTo>
                    <a:pt x="459" y="1"/>
                  </a:moveTo>
                  <a:lnTo>
                    <a:pt x="0" y="253"/>
                  </a:lnTo>
                  <a:lnTo>
                    <a:pt x="459" y="526"/>
                  </a:lnTo>
                  <a:lnTo>
                    <a:pt x="923" y="253"/>
                  </a:lnTo>
                  <a:lnTo>
                    <a:pt x="459" y="1"/>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p:nvPr/>
          </p:nvSpPr>
          <p:spPr>
            <a:xfrm>
              <a:off x="7414317" y="1751766"/>
              <a:ext cx="54593" cy="62304"/>
            </a:xfrm>
            <a:custGeom>
              <a:rect b="b" l="l" r="r" t="t"/>
              <a:pathLst>
                <a:path extrusionOk="0" h="525" w="460">
                  <a:moveTo>
                    <a:pt x="0" y="0"/>
                  </a:moveTo>
                  <a:lnTo>
                    <a:pt x="0" y="252"/>
                  </a:lnTo>
                  <a:lnTo>
                    <a:pt x="459" y="525"/>
                  </a:lnTo>
                  <a:lnTo>
                    <a:pt x="459" y="273"/>
                  </a:lnTo>
                  <a:lnTo>
                    <a:pt x="0"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a:off x="7468789" y="1751766"/>
              <a:ext cx="55186" cy="62304"/>
            </a:xfrm>
            <a:custGeom>
              <a:rect b="b" l="l" r="r" t="t"/>
              <a:pathLst>
                <a:path extrusionOk="0" h="525" w="465">
                  <a:moveTo>
                    <a:pt x="464" y="0"/>
                  </a:moveTo>
                  <a:lnTo>
                    <a:pt x="0" y="273"/>
                  </a:lnTo>
                  <a:lnTo>
                    <a:pt x="0" y="525"/>
                  </a:lnTo>
                  <a:lnTo>
                    <a:pt x="464" y="252"/>
                  </a:lnTo>
                  <a:lnTo>
                    <a:pt x="464" y="0"/>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a:off x="7339432" y="1764345"/>
              <a:ext cx="109660" cy="62304"/>
            </a:xfrm>
            <a:custGeom>
              <a:rect b="b" l="l" r="r" t="t"/>
              <a:pathLst>
                <a:path extrusionOk="0" h="525" w="924">
                  <a:moveTo>
                    <a:pt x="460" y="0"/>
                  </a:moveTo>
                  <a:lnTo>
                    <a:pt x="1" y="252"/>
                  </a:lnTo>
                  <a:lnTo>
                    <a:pt x="460" y="525"/>
                  </a:lnTo>
                  <a:lnTo>
                    <a:pt x="924" y="252"/>
                  </a:lnTo>
                  <a:lnTo>
                    <a:pt x="460"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7339432" y="1794252"/>
              <a:ext cx="54593" cy="62304"/>
            </a:xfrm>
            <a:custGeom>
              <a:rect b="b" l="l" r="r" t="t"/>
              <a:pathLst>
                <a:path extrusionOk="0" h="525" w="460">
                  <a:moveTo>
                    <a:pt x="1" y="0"/>
                  </a:moveTo>
                  <a:lnTo>
                    <a:pt x="1" y="253"/>
                  </a:lnTo>
                  <a:lnTo>
                    <a:pt x="460" y="525"/>
                  </a:lnTo>
                  <a:lnTo>
                    <a:pt x="460" y="273"/>
                  </a:lnTo>
                  <a:lnTo>
                    <a:pt x="1"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7393905" y="1794252"/>
              <a:ext cx="55186" cy="62304"/>
            </a:xfrm>
            <a:custGeom>
              <a:rect b="b" l="l" r="r" t="t"/>
              <a:pathLst>
                <a:path extrusionOk="0" h="525" w="465">
                  <a:moveTo>
                    <a:pt x="465" y="0"/>
                  </a:moveTo>
                  <a:lnTo>
                    <a:pt x="1" y="273"/>
                  </a:lnTo>
                  <a:lnTo>
                    <a:pt x="1" y="525"/>
                  </a:lnTo>
                  <a:lnTo>
                    <a:pt x="465" y="253"/>
                  </a:lnTo>
                  <a:lnTo>
                    <a:pt x="465" y="0"/>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a:off x="7264667" y="1806831"/>
              <a:ext cx="109660" cy="62304"/>
            </a:xfrm>
            <a:custGeom>
              <a:rect b="b" l="l" r="r" t="t"/>
              <a:pathLst>
                <a:path extrusionOk="0" h="525" w="924">
                  <a:moveTo>
                    <a:pt x="459" y="0"/>
                  </a:moveTo>
                  <a:lnTo>
                    <a:pt x="0" y="273"/>
                  </a:lnTo>
                  <a:lnTo>
                    <a:pt x="459" y="525"/>
                  </a:lnTo>
                  <a:lnTo>
                    <a:pt x="923" y="273"/>
                  </a:lnTo>
                  <a:lnTo>
                    <a:pt x="459"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7264667" y="1839111"/>
              <a:ext cx="54593" cy="60050"/>
            </a:xfrm>
            <a:custGeom>
              <a:rect b="b" l="l" r="r" t="t"/>
              <a:pathLst>
                <a:path extrusionOk="0" h="506" w="460">
                  <a:moveTo>
                    <a:pt x="0" y="1"/>
                  </a:moveTo>
                  <a:lnTo>
                    <a:pt x="0" y="233"/>
                  </a:lnTo>
                  <a:lnTo>
                    <a:pt x="459" y="505"/>
                  </a:lnTo>
                  <a:lnTo>
                    <a:pt x="459" y="253"/>
                  </a:lnTo>
                  <a:lnTo>
                    <a:pt x="0" y="1"/>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7319139" y="1839111"/>
              <a:ext cx="55186" cy="60050"/>
            </a:xfrm>
            <a:custGeom>
              <a:rect b="b" l="l" r="r" t="t"/>
              <a:pathLst>
                <a:path extrusionOk="0" h="506" w="465">
                  <a:moveTo>
                    <a:pt x="464" y="1"/>
                  </a:moveTo>
                  <a:lnTo>
                    <a:pt x="0" y="253"/>
                  </a:lnTo>
                  <a:lnTo>
                    <a:pt x="0" y="505"/>
                  </a:lnTo>
                  <a:lnTo>
                    <a:pt x="464" y="233"/>
                  </a:lnTo>
                  <a:lnTo>
                    <a:pt x="464" y="1"/>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7052711" y="924888"/>
              <a:ext cx="830523" cy="1229829"/>
            </a:xfrm>
            <a:custGeom>
              <a:rect b="b" l="l" r="r" t="t"/>
              <a:pathLst>
                <a:path extrusionOk="0" h="10363" w="6998">
                  <a:moveTo>
                    <a:pt x="3486" y="1"/>
                  </a:moveTo>
                  <a:lnTo>
                    <a:pt x="0" y="2039"/>
                  </a:lnTo>
                  <a:lnTo>
                    <a:pt x="0" y="8345"/>
                  </a:lnTo>
                  <a:lnTo>
                    <a:pt x="3486" y="10362"/>
                  </a:lnTo>
                  <a:lnTo>
                    <a:pt x="6997" y="8324"/>
                  </a:lnTo>
                  <a:lnTo>
                    <a:pt x="6997" y="2019"/>
                  </a:lnTo>
                  <a:lnTo>
                    <a:pt x="3486"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p:nvPr/>
          </p:nvSpPr>
          <p:spPr>
            <a:xfrm rot="10800000">
              <a:off x="7536406" y="2356366"/>
              <a:ext cx="1135174" cy="846034"/>
            </a:xfrm>
            <a:custGeom>
              <a:rect b="b" l="l" r="r" t="t"/>
              <a:pathLst>
                <a:path extrusionOk="0" h="7129" w="9565">
                  <a:moveTo>
                    <a:pt x="1388" y="0"/>
                  </a:moveTo>
                  <a:lnTo>
                    <a:pt x="0" y="802"/>
                  </a:lnTo>
                  <a:lnTo>
                    <a:pt x="0" y="2396"/>
                  </a:lnTo>
                  <a:lnTo>
                    <a:pt x="8198" y="7128"/>
                  </a:lnTo>
                  <a:lnTo>
                    <a:pt x="9565" y="6351"/>
                  </a:lnTo>
                  <a:lnTo>
                    <a:pt x="9565" y="4752"/>
                  </a:lnTo>
                  <a:lnTo>
                    <a:pt x="138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33"/>
          <p:cNvGrpSpPr/>
          <p:nvPr/>
        </p:nvGrpSpPr>
        <p:grpSpPr>
          <a:xfrm>
            <a:off x="6298006" y="709120"/>
            <a:ext cx="671254" cy="1964378"/>
            <a:chOff x="6298006" y="709120"/>
            <a:chExt cx="671254" cy="1964378"/>
          </a:xfrm>
        </p:grpSpPr>
        <p:sp>
          <p:nvSpPr>
            <p:cNvPr id="236" name="Google Shape;236;p33"/>
            <p:cNvSpPr/>
            <p:nvPr/>
          </p:nvSpPr>
          <p:spPr>
            <a:xfrm>
              <a:off x="6717051" y="1700600"/>
              <a:ext cx="252195" cy="972898"/>
            </a:xfrm>
            <a:custGeom>
              <a:rect b="b" l="l" r="r" t="t"/>
              <a:pathLst>
                <a:path extrusionOk="0" h="8198" w="2125">
                  <a:moveTo>
                    <a:pt x="2124" y="0"/>
                  </a:moveTo>
                  <a:lnTo>
                    <a:pt x="0" y="1221"/>
                  </a:lnTo>
                  <a:lnTo>
                    <a:pt x="0" y="8197"/>
                  </a:lnTo>
                  <a:lnTo>
                    <a:pt x="2124" y="6982"/>
                  </a:lnTo>
                  <a:lnTo>
                    <a:pt x="2124" y="0"/>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a:off x="6819468" y="1817852"/>
              <a:ext cx="47353" cy="125321"/>
            </a:xfrm>
            <a:custGeom>
              <a:rect b="b" l="l" r="r" t="t"/>
              <a:pathLst>
                <a:path extrusionOk="0" h="1056" w="399">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p:nvPr/>
          </p:nvSpPr>
          <p:spPr>
            <a:xfrm>
              <a:off x="6754197" y="1855591"/>
              <a:ext cx="47947" cy="124609"/>
            </a:xfrm>
            <a:custGeom>
              <a:rect b="b" l="l" r="r" t="t"/>
              <a:pathLst>
                <a:path extrusionOk="0" h="1050" w="404">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a:off x="6886520" y="1780825"/>
              <a:ext cx="44980" cy="124609"/>
            </a:xfrm>
            <a:custGeom>
              <a:rect b="b" l="l" r="r" t="t"/>
              <a:pathLst>
                <a:path extrusionOk="0" h="1050" w="379">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a:off x="6819468" y="1939969"/>
              <a:ext cx="47353" cy="122947"/>
            </a:xfrm>
            <a:custGeom>
              <a:rect b="b" l="l" r="r" t="t"/>
              <a:pathLst>
                <a:path extrusionOk="0" h="1036" w="399">
                  <a:moveTo>
                    <a:pt x="399" y="1"/>
                  </a:moveTo>
                  <a:lnTo>
                    <a:pt x="0" y="213"/>
                  </a:lnTo>
                  <a:lnTo>
                    <a:pt x="0" y="1035"/>
                  </a:lnTo>
                  <a:lnTo>
                    <a:pt x="399" y="823"/>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p:nvPr/>
          </p:nvSpPr>
          <p:spPr>
            <a:xfrm>
              <a:off x="6754197" y="1977708"/>
              <a:ext cx="47947" cy="122235"/>
            </a:xfrm>
            <a:custGeom>
              <a:rect b="b" l="l" r="r" t="t"/>
              <a:pathLst>
                <a:path extrusionOk="0" h="1030" w="404">
                  <a:moveTo>
                    <a:pt x="404" y="1"/>
                  </a:moveTo>
                  <a:lnTo>
                    <a:pt x="0" y="233"/>
                  </a:lnTo>
                  <a:lnTo>
                    <a:pt x="0" y="1030"/>
                  </a:lnTo>
                  <a:lnTo>
                    <a:pt x="404" y="818"/>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886520" y="1902942"/>
              <a:ext cx="44980" cy="122235"/>
            </a:xfrm>
            <a:custGeom>
              <a:rect b="b" l="l" r="r" t="t"/>
              <a:pathLst>
                <a:path extrusionOk="0" h="1030" w="379">
                  <a:moveTo>
                    <a:pt x="378" y="0"/>
                  </a:moveTo>
                  <a:lnTo>
                    <a:pt x="0" y="212"/>
                  </a:lnTo>
                  <a:lnTo>
                    <a:pt x="0" y="1029"/>
                  </a:lnTo>
                  <a:lnTo>
                    <a:pt x="378" y="797"/>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a:off x="6819468" y="2059713"/>
              <a:ext cx="47353" cy="125321"/>
            </a:xfrm>
            <a:custGeom>
              <a:rect b="b" l="l" r="r" t="t"/>
              <a:pathLst>
                <a:path extrusionOk="0" h="1056" w="399">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p:nvPr/>
          </p:nvSpPr>
          <p:spPr>
            <a:xfrm>
              <a:off x="6754197" y="2097452"/>
              <a:ext cx="47947" cy="124609"/>
            </a:xfrm>
            <a:custGeom>
              <a:rect b="b" l="l" r="r" t="t"/>
              <a:pathLst>
                <a:path extrusionOk="0" h="1050" w="404">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p:nvPr/>
          </p:nvSpPr>
          <p:spPr>
            <a:xfrm>
              <a:off x="6886520" y="2022686"/>
              <a:ext cx="44980" cy="124609"/>
            </a:xfrm>
            <a:custGeom>
              <a:rect b="b" l="l" r="r" t="t"/>
              <a:pathLst>
                <a:path extrusionOk="0" h="1050" w="379">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a:off x="6819468" y="2182542"/>
              <a:ext cx="47353" cy="124609"/>
            </a:xfrm>
            <a:custGeom>
              <a:rect b="b" l="l" r="r" t="t"/>
              <a:pathLst>
                <a:path extrusionOk="0" h="1050" w="399">
                  <a:moveTo>
                    <a:pt x="399" y="0"/>
                  </a:moveTo>
                  <a:lnTo>
                    <a:pt x="0" y="227"/>
                  </a:lnTo>
                  <a:lnTo>
                    <a:pt x="0" y="1049"/>
                  </a:lnTo>
                  <a:lnTo>
                    <a:pt x="399" y="817"/>
                  </a:lnTo>
                  <a:lnTo>
                    <a:pt x="399"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p:nvPr/>
          </p:nvSpPr>
          <p:spPr>
            <a:xfrm>
              <a:off x="6754197" y="2219569"/>
              <a:ext cx="47947" cy="124727"/>
            </a:xfrm>
            <a:custGeom>
              <a:rect b="b" l="l" r="r" t="t"/>
              <a:pathLst>
                <a:path extrusionOk="0" h="1051" w="404">
                  <a:moveTo>
                    <a:pt x="404" y="1"/>
                  </a:moveTo>
                  <a:lnTo>
                    <a:pt x="0" y="233"/>
                  </a:lnTo>
                  <a:lnTo>
                    <a:pt x="0" y="1050"/>
                  </a:lnTo>
                  <a:lnTo>
                    <a:pt x="404" y="823"/>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3"/>
            <p:cNvSpPr/>
            <p:nvPr/>
          </p:nvSpPr>
          <p:spPr>
            <a:xfrm>
              <a:off x="6886520" y="2144804"/>
              <a:ext cx="44980" cy="122235"/>
            </a:xfrm>
            <a:custGeom>
              <a:rect b="b" l="l" r="r" t="t"/>
              <a:pathLst>
                <a:path extrusionOk="0" h="1030" w="379">
                  <a:moveTo>
                    <a:pt x="378" y="0"/>
                  </a:moveTo>
                  <a:lnTo>
                    <a:pt x="0" y="232"/>
                  </a:lnTo>
                  <a:lnTo>
                    <a:pt x="0" y="1029"/>
                  </a:lnTo>
                  <a:lnTo>
                    <a:pt x="378" y="822"/>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p:nvPr/>
          </p:nvSpPr>
          <p:spPr>
            <a:xfrm>
              <a:off x="6819468" y="2302168"/>
              <a:ext cx="47353" cy="124727"/>
            </a:xfrm>
            <a:custGeom>
              <a:rect b="b" l="l" r="r" t="t"/>
              <a:pathLst>
                <a:path extrusionOk="0" h="1051" w="399">
                  <a:moveTo>
                    <a:pt x="399" y="1"/>
                  </a:moveTo>
                  <a:lnTo>
                    <a:pt x="0" y="228"/>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3"/>
            <p:cNvSpPr/>
            <p:nvPr/>
          </p:nvSpPr>
          <p:spPr>
            <a:xfrm>
              <a:off x="6754197" y="2341687"/>
              <a:ext cx="47947" cy="122235"/>
            </a:xfrm>
            <a:custGeom>
              <a:rect b="b" l="l" r="r" t="t"/>
              <a:pathLst>
                <a:path extrusionOk="0" h="1030" w="404">
                  <a:moveTo>
                    <a:pt x="404" y="1"/>
                  </a:moveTo>
                  <a:lnTo>
                    <a:pt x="0" y="213"/>
                  </a:lnTo>
                  <a:lnTo>
                    <a:pt x="0" y="1030"/>
                  </a:lnTo>
                  <a:lnTo>
                    <a:pt x="404" y="803"/>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p:nvPr/>
          </p:nvSpPr>
          <p:spPr>
            <a:xfrm>
              <a:off x="6886520" y="2264547"/>
              <a:ext cx="44980" cy="124609"/>
            </a:xfrm>
            <a:custGeom>
              <a:rect b="b" l="l" r="r" t="t"/>
              <a:pathLst>
                <a:path extrusionOk="0" h="1050" w="379">
                  <a:moveTo>
                    <a:pt x="378" y="0"/>
                  </a:moveTo>
                  <a:lnTo>
                    <a:pt x="0" y="232"/>
                  </a:lnTo>
                  <a:lnTo>
                    <a:pt x="0" y="1049"/>
                  </a:lnTo>
                  <a:lnTo>
                    <a:pt x="378" y="822"/>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p:nvPr/>
          </p:nvSpPr>
          <p:spPr>
            <a:xfrm>
              <a:off x="6819468" y="2424285"/>
              <a:ext cx="47353" cy="124727"/>
            </a:xfrm>
            <a:custGeom>
              <a:rect b="b" l="l" r="r" t="t"/>
              <a:pathLst>
                <a:path extrusionOk="0" h="1051" w="399">
                  <a:moveTo>
                    <a:pt x="399" y="1"/>
                  </a:moveTo>
                  <a:lnTo>
                    <a:pt x="0" y="233"/>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a:off x="6754197" y="2461430"/>
              <a:ext cx="47947" cy="125321"/>
            </a:xfrm>
            <a:custGeom>
              <a:rect b="b" l="l" r="r" t="t"/>
              <a:pathLst>
                <a:path extrusionOk="0" h="1056" w="404">
                  <a:moveTo>
                    <a:pt x="404" y="1"/>
                  </a:moveTo>
                  <a:lnTo>
                    <a:pt x="0" y="233"/>
                  </a:lnTo>
                  <a:lnTo>
                    <a:pt x="0" y="1055"/>
                  </a:lnTo>
                  <a:lnTo>
                    <a:pt x="404" y="823"/>
                  </a:lnTo>
                  <a:lnTo>
                    <a:pt x="40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6886520" y="2386665"/>
              <a:ext cx="44980" cy="125202"/>
            </a:xfrm>
            <a:custGeom>
              <a:rect b="b" l="l" r="r" t="t"/>
              <a:pathLst>
                <a:path extrusionOk="0" h="1055" w="379">
                  <a:moveTo>
                    <a:pt x="378" y="0"/>
                  </a:moveTo>
                  <a:lnTo>
                    <a:pt x="0" y="232"/>
                  </a:lnTo>
                  <a:lnTo>
                    <a:pt x="0" y="1054"/>
                  </a:lnTo>
                  <a:lnTo>
                    <a:pt x="378" y="822"/>
                  </a:lnTo>
                  <a:lnTo>
                    <a:pt x="37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6302753" y="1606015"/>
              <a:ext cx="414431" cy="1067482"/>
            </a:xfrm>
            <a:custGeom>
              <a:rect b="b" l="l" r="r" t="t"/>
              <a:pathLst>
                <a:path extrusionOk="0" h="8995" w="3492">
                  <a:moveTo>
                    <a:pt x="1" y="0"/>
                  </a:moveTo>
                  <a:lnTo>
                    <a:pt x="1" y="6977"/>
                  </a:lnTo>
                  <a:lnTo>
                    <a:pt x="3491" y="8994"/>
                  </a:lnTo>
                  <a:lnTo>
                    <a:pt x="3491" y="2018"/>
                  </a:lnTo>
                  <a:lnTo>
                    <a:pt x="1" y="0"/>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6552447" y="1808358"/>
              <a:ext cx="47353" cy="124609"/>
            </a:xfrm>
            <a:custGeom>
              <a:rect b="b" l="l" r="r" t="t"/>
              <a:pathLst>
                <a:path extrusionOk="0" h="1050" w="399">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6487769" y="1770619"/>
              <a:ext cx="44980" cy="124609"/>
            </a:xfrm>
            <a:custGeom>
              <a:rect b="b" l="l" r="r" t="t"/>
              <a:pathLst>
                <a:path extrusionOk="0" h="1050" w="379">
                  <a:moveTo>
                    <a:pt x="0" y="0"/>
                  </a:moveTo>
                  <a:lnTo>
                    <a:pt x="0" y="823"/>
                  </a:lnTo>
                  <a:lnTo>
                    <a:pt x="379" y="1050"/>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6617126" y="1845385"/>
              <a:ext cx="47353" cy="124727"/>
            </a:xfrm>
            <a:custGeom>
              <a:rect b="b" l="l" r="r" t="t"/>
              <a:pathLst>
                <a:path extrusionOk="0" h="1051" w="399">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6552447" y="1930475"/>
              <a:ext cx="47353" cy="124609"/>
            </a:xfrm>
            <a:custGeom>
              <a:rect b="b" l="l" r="r" t="t"/>
              <a:pathLst>
                <a:path extrusionOk="0" h="1050" w="399">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6487769" y="1892736"/>
              <a:ext cx="44980" cy="125202"/>
            </a:xfrm>
            <a:custGeom>
              <a:rect b="b" l="l" r="r" t="t"/>
              <a:pathLst>
                <a:path extrusionOk="0" h="1055" w="379">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6617126" y="1967621"/>
              <a:ext cx="47353" cy="125202"/>
            </a:xfrm>
            <a:custGeom>
              <a:rect b="b" l="l" r="r" t="t"/>
              <a:pathLst>
                <a:path extrusionOk="0" h="1055" w="399">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6552447" y="2052592"/>
              <a:ext cx="47353" cy="122235"/>
            </a:xfrm>
            <a:custGeom>
              <a:rect b="b" l="l" r="r" t="t"/>
              <a:pathLst>
                <a:path extrusionOk="0" h="1030" w="399">
                  <a:moveTo>
                    <a:pt x="0" y="0"/>
                  </a:moveTo>
                  <a:lnTo>
                    <a:pt x="0" y="797"/>
                  </a:lnTo>
                  <a:lnTo>
                    <a:pt x="399" y="1029"/>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6487769" y="2012480"/>
              <a:ext cx="44980" cy="125202"/>
            </a:xfrm>
            <a:custGeom>
              <a:rect b="b" l="l" r="r" t="t"/>
              <a:pathLst>
                <a:path extrusionOk="0" h="1055" w="379">
                  <a:moveTo>
                    <a:pt x="0" y="0"/>
                  </a:moveTo>
                  <a:lnTo>
                    <a:pt x="0" y="823"/>
                  </a:lnTo>
                  <a:lnTo>
                    <a:pt x="379" y="1055"/>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6617126" y="2089738"/>
              <a:ext cx="47353" cy="122829"/>
            </a:xfrm>
            <a:custGeom>
              <a:rect b="b" l="l" r="r" t="t"/>
              <a:pathLst>
                <a:path extrusionOk="0" h="1035" w="399">
                  <a:moveTo>
                    <a:pt x="0" y="0"/>
                  </a:moveTo>
                  <a:lnTo>
                    <a:pt x="0" y="822"/>
                  </a:lnTo>
                  <a:lnTo>
                    <a:pt x="399" y="1034"/>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6552447" y="2172336"/>
              <a:ext cx="47353" cy="124609"/>
            </a:xfrm>
            <a:custGeom>
              <a:rect b="b" l="l" r="r" t="t"/>
              <a:pathLst>
                <a:path extrusionOk="0" h="1050" w="399">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6487769" y="2134597"/>
              <a:ext cx="44980" cy="125202"/>
            </a:xfrm>
            <a:custGeom>
              <a:rect b="b" l="l" r="r" t="t"/>
              <a:pathLst>
                <a:path extrusionOk="0" h="1055" w="379">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6617126" y="2209482"/>
              <a:ext cx="47353" cy="125202"/>
            </a:xfrm>
            <a:custGeom>
              <a:rect b="b" l="l" r="r" t="t"/>
              <a:pathLst>
                <a:path extrusionOk="0" h="1055" w="399">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6552447" y="2294454"/>
              <a:ext cx="47353" cy="122235"/>
            </a:xfrm>
            <a:custGeom>
              <a:rect b="b" l="l" r="r" t="t"/>
              <a:pathLst>
                <a:path extrusionOk="0" h="1030" w="399">
                  <a:moveTo>
                    <a:pt x="0" y="0"/>
                  </a:moveTo>
                  <a:lnTo>
                    <a:pt x="0" y="823"/>
                  </a:lnTo>
                  <a:lnTo>
                    <a:pt x="399" y="102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6487769" y="2257308"/>
              <a:ext cx="44980" cy="122235"/>
            </a:xfrm>
            <a:custGeom>
              <a:rect b="b" l="l" r="r" t="t"/>
              <a:pathLst>
                <a:path extrusionOk="0" h="1030" w="379">
                  <a:moveTo>
                    <a:pt x="0" y="1"/>
                  </a:moveTo>
                  <a:lnTo>
                    <a:pt x="0" y="798"/>
                  </a:lnTo>
                  <a:lnTo>
                    <a:pt x="379" y="1030"/>
                  </a:lnTo>
                  <a:lnTo>
                    <a:pt x="379" y="207"/>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6617126" y="2332193"/>
              <a:ext cx="47353" cy="122235"/>
            </a:xfrm>
            <a:custGeom>
              <a:rect b="b" l="l" r="r" t="t"/>
              <a:pathLst>
                <a:path extrusionOk="0" h="1030" w="399">
                  <a:moveTo>
                    <a:pt x="0" y="0"/>
                  </a:moveTo>
                  <a:lnTo>
                    <a:pt x="0" y="817"/>
                  </a:lnTo>
                  <a:lnTo>
                    <a:pt x="399" y="102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6552447" y="2414198"/>
              <a:ext cx="47353" cy="124609"/>
            </a:xfrm>
            <a:custGeom>
              <a:rect b="b" l="l" r="r" t="t"/>
              <a:pathLst>
                <a:path extrusionOk="0" h="1050" w="399">
                  <a:moveTo>
                    <a:pt x="0" y="0"/>
                  </a:moveTo>
                  <a:lnTo>
                    <a:pt x="0" y="822"/>
                  </a:lnTo>
                  <a:lnTo>
                    <a:pt x="399" y="104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6487769" y="2377052"/>
              <a:ext cx="44980" cy="124609"/>
            </a:xfrm>
            <a:custGeom>
              <a:rect b="b" l="l" r="r" t="t"/>
              <a:pathLst>
                <a:path extrusionOk="0" h="1050" w="379">
                  <a:moveTo>
                    <a:pt x="0" y="0"/>
                  </a:moveTo>
                  <a:lnTo>
                    <a:pt x="0" y="818"/>
                  </a:lnTo>
                  <a:lnTo>
                    <a:pt x="379" y="1050"/>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6617126" y="2451936"/>
              <a:ext cx="47353" cy="124609"/>
            </a:xfrm>
            <a:custGeom>
              <a:rect b="b" l="l" r="r" t="t"/>
              <a:pathLst>
                <a:path extrusionOk="0" h="1050" w="399">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6420123" y="1733473"/>
              <a:ext cx="47353" cy="124609"/>
            </a:xfrm>
            <a:custGeom>
              <a:rect b="b" l="l" r="r" t="t"/>
              <a:pathLst>
                <a:path extrusionOk="0" h="1050" w="399">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6355445" y="1695734"/>
              <a:ext cx="47472" cy="124727"/>
            </a:xfrm>
            <a:custGeom>
              <a:rect b="b" l="l" r="r" t="t"/>
              <a:pathLst>
                <a:path extrusionOk="0" h="1051" w="40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6420123" y="1855591"/>
              <a:ext cx="47353" cy="122235"/>
            </a:xfrm>
            <a:custGeom>
              <a:rect b="b" l="l" r="r" t="t"/>
              <a:pathLst>
                <a:path extrusionOk="0" h="1030" w="399">
                  <a:moveTo>
                    <a:pt x="0" y="1"/>
                  </a:moveTo>
                  <a:lnTo>
                    <a:pt x="0" y="818"/>
                  </a:lnTo>
                  <a:lnTo>
                    <a:pt x="399" y="103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6355445" y="1817852"/>
              <a:ext cx="47472" cy="122235"/>
            </a:xfrm>
            <a:custGeom>
              <a:rect b="b" l="l" r="r" t="t"/>
              <a:pathLst>
                <a:path extrusionOk="0" h="1030" w="40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6420123" y="1975334"/>
              <a:ext cx="47353" cy="124609"/>
            </a:xfrm>
            <a:custGeom>
              <a:rect b="b" l="l" r="r" t="t"/>
              <a:pathLst>
                <a:path extrusionOk="0" h="1050" w="399">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6355445" y="1937596"/>
              <a:ext cx="47472" cy="125321"/>
            </a:xfrm>
            <a:custGeom>
              <a:rect b="b" l="l" r="r" t="t"/>
              <a:pathLst>
                <a:path extrusionOk="0" h="1056" w="40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6420123" y="2097452"/>
              <a:ext cx="47353" cy="124609"/>
            </a:xfrm>
            <a:custGeom>
              <a:rect b="b" l="l" r="r" t="t"/>
              <a:pathLst>
                <a:path extrusionOk="0" h="1050" w="399">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6355445" y="2059713"/>
              <a:ext cx="47472" cy="122947"/>
            </a:xfrm>
            <a:custGeom>
              <a:rect b="b" l="l" r="r" t="t"/>
              <a:pathLst>
                <a:path extrusionOk="0" h="1036" w="400">
                  <a:moveTo>
                    <a:pt x="1" y="1"/>
                  </a:moveTo>
                  <a:lnTo>
                    <a:pt x="1" y="823"/>
                  </a:lnTo>
                  <a:lnTo>
                    <a:pt x="399" y="103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6420123" y="2217196"/>
              <a:ext cx="47353" cy="124609"/>
            </a:xfrm>
            <a:custGeom>
              <a:rect b="b" l="l" r="r" t="t"/>
              <a:pathLst>
                <a:path extrusionOk="0" h="1050" w="399">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6355445" y="2179457"/>
              <a:ext cx="47472" cy="125321"/>
            </a:xfrm>
            <a:custGeom>
              <a:rect b="b" l="l" r="r" t="t"/>
              <a:pathLst>
                <a:path extrusionOk="0" h="1056" w="40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6420123" y="2339313"/>
              <a:ext cx="47353" cy="124609"/>
            </a:xfrm>
            <a:custGeom>
              <a:rect b="b" l="l" r="r" t="t"/>
              <a:pathLst>
                <a:path extrusionOk="0" h="1050" w="399">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a:off x="6355445" y="2302168"/>
              <a:ext cx="47472" cy="124727"/>
            </a:xfrm>
            <a:custGeom>
              <a:rect b="b" l="l" r="r" t="t"/>
              <a:pathLst>
                <a:path extrusionOk="0" h="1051" w="400">
                  <a:moveTo>
                    <a:pt x="1" y="1"/>
                  </a:moveTo>
                  <a:lnTo>
                    <a:pt x="1" y="818"/>
                  </a:lnTo>
                  <a:lnTo>
                    <a:pt x="399" y="1050"/>
                  </a:lnTo>
                  <a:lnTo>
                    <a:pt x="399" y="228"/>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6302753" y="1461112"/>
              <a:ext cx="666507" cy="384388"/>
            </a:xfrm>
            <a:custGeom>
              <a:rect b="b" l="l" r="r" t="t"/>
              <a:pathLst>
                <a:path extrusionOk="0" h="3239" w="5616">
                  <a:moveTo>
                    <a:pt x="2124" y="0"/>
                  </a:moveTo>
                  <a:lnTo>
                    <a:pt x="1" y="1221"/>
                  </a:lnTo>
                  <a:lnTo>
                    <a:pt x="3491" y="3239"/>
                  </a:lnTo>
                  <a:lnTo>
                    <a:pt x="5615" y="2018"/>
                  </a:lnTo>
                  <a:lnTo>
                    <a:pt x="2124" y="0"/>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6387844" y="1580856"/>
              <a:ext cx="129955" cy="74884"/>
            </a:xfrm>
            <a:custGeom>
              <a:rect b="b" l="l" r="r" t="t"/>
              <a:pathLst>
                <a:path extrusionOk="0" h="631" w="1095">
                  <a:moveTo>
                    <a:pt x="378" y="0"/>
                  </a:moveTo>
                  <a:lnTo>
                    <a:pt x="0" y="232"/>
                  </a:lnTo>
                  <a:lnTo>
                    <a:pt x="716" y="631"/>
                  </a:lnTo>
                  <a:lnTo>
                    <a:pt x="1095" y="424"/>
                  </a:lnTo>
                  <a:lnTo>
                    <a:pt x="378" y="0"/>
                  </a:ln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6709218" y="1646128"/>
              <a:ext cx="162354" cy="92329"/>
            </a:xfrm>
            <a:custGeom>
              <a:rect b="b" l="l" r="r" t="t"/>
              <a:pathLst>
                <a:path extrusionOk="0" h="778" w="1368">
                  <a:moveTo>
                    <a:pt x="677" y="0"/>
                  </a:moveTo>
                  <a:lnTo>
                    <a:pt x="1" y="378"/>
                  </a:lnTo>
                  <a:lnTo>
                    <a:pt x="697" y="777"/>
                  </a:lnTo>
                  <a:lnTo>
                    <a:pt x="1368" y="399"/>
                  </a:lnTo>
                  <a:lnTo>
                    <a:pt x="677" y="0"/>
                  </a:ln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6298006" y="709120"/>
              <a:ext cx="668880" cy="1135245"/>
            </a:xfrm>
            <a:custGeom>
              <a:rect b="b" l="l" r="r" t="t"/>
              <a:pathLst>
                <a:path extrusionOk="0" h="9566" w="5636">
                  <a:moveTo>
                    <a:pt x="2124" y="1"/>
                  </a:moveTo>
                  <a:lnTo>
                    <a:pt x="0" y="1222"/>
                  </a:lnTo>
                  <a:lnTo>
                    <a:pt x="0" y="7547"/>
                  </a:lnTo>
                  <a:lnTo>
                    <a:pt x="3511" y="9565"/>
                  </a:lnTo>
                  <a:lnTo>
                    <a:pt x="5635" y="8324"/>
                  </a:lnTo>
                  <a:lnTo>
                    <a:pt x="5635" y="2019"/>
                  </a:lnTo>
                  <a:lnTo>
                    <a:pt x="2124"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3"/>
          <p:cNvGrpSpPr/>
          <p:nvPr/>
        </p:nvGrpSpPr>
        <p:grpSpPr>
          <a:xfrm>
            <a:off x="6221345" y="2313221"/>
            <a:ext cx="890323" cy="1309462"/>
            <a:chOff x="6221345" y="2313221"/>
            <a:chExt cx="890323" cy="1309462"/>
          </a:xfrm>
        </p:grpSpPr>
        <p:sp>
          <p:nvSpPr>
            <p:cNvPr id="291" name="Google Shape;291;p33"/>
            <p:cNvSpPr/>
            <p:nvPr/>
          </p:nvSpPr>
          <p:spPr>
            <a:xfrm>
              <a:off x="6221345" y="2313221"/>
              <a:ext cx="446712" cy="309030"/>
            </a:xfrm>
            <a:custGeom>
              <a:rect b="b" l="l" r="r" t="t"/>
              <a:pathLst>
                <a:path extrusionOk="0" h="2604" w="3764">
                  <a:moveTo>
                    <a:pt x="3763" y="1"/>
                  </a:moveTo>
                  <a:lnTo>
                    <a:pt x="0" y="2165"/>
                  </a:lnTo>
                  <a:lnTo>
                    <a:pt x="0" y="2604"/>
                  </a:lnTo>
                  <a:lnTo>
                    <a:pt x="3763" y="440"/>
                  </a:lnTo>
                  <a:lnTo>
                    <a:pt x="3763"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6221345" y="2430591"/>
              <a:ext cx="446712" cy="309030"/>
            </a:xfrm>
            <a:custGeom>
              <a:rect b="b" l="l" r="r" t="t"/>
              <a:pathLst>
                <a:path extrusionOk="0" h="2604" w="3764">
                  <a:moveTo>
                    <a:pt x="3763" y="1"/>
                  </a:moveTo>
                  <a:lnTo>
                    <a:pt x="0" y="2165"/>
                  </a:lnTo>
                  <a:lnTo>
                    <a:pt x="0" y="2604"/>
                  </a:lnTo>
                  <a:lnTo>
                    <a:pt x="3763" y="439"/>
                  </a:lnTo>
                  <a:lnTo>
                    <a:pt x="3763"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6221345" y="2547368"/>
              <a:ext cx="446712" cy="309623"/>
            </a:xfrm>
            <a:custGeom>
              <a:rect b="b" l="l" r="r" t="t"/>
              <a:pathLst>
                <a:path extrusionOk="0" h="2609" w="3764">
                  <a:moveTo>
                    <a:pt x="3763" y="0"/>
                  </a:moveTo>
                  <a:lnTo>
                    <a:pt x="0" y="2169"/>
                  </a:lnTo>
                  <a:lnTo>
                    <a:pt x="0" y="2608"/>
                  </a:lnTo>
                  <a:lnTo>
                    <a:pt x="3763" y="444"/>
                  </a:lnTo>
                  <a:lnTo>
                    <a:pt x="3763"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a:off x="6221345" y="2664620"/>
              <a:ext cx="446712" cy="309623"/>
            </a:xfrm>
            <a:custGeom>
              <a:rect b="b" l="l" r="r" t="t"/>
              <a:pathLst>
                <a:path extrusionOk="0" h="2609" w="3764">
                  <a:moveTo>
                    <a:pt x="3763" y="1"/>
                  </a:moveTo>
                  <a:lnTo>
                    <a:pt x="0" y="2165"/>
                  </a:lnTo>
                  <a:lnTo>
                    <a:pt x="0" y="2609"/>
                  </a:lnTo>
                  <a:lnTo>
                    <a:pt x="3763" y="445"/>
                  </a:lnTo>
                  <a:lnTo>
                    <a:pt x="3763"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6221345" y="2781990"/>
              <a:ext cx="446712" cy="309623"/>
            </a:xfrm>
            <a:custGeom>
              <a:rect b="b" l="l" r="r" t="t"/>
              <a:pathLst>
                <a:path extrusionOk="0" h="2609" w="3764">
                  <a:moveTo>
                    <a:pt x="3763" y="1"/>
                  </a:moveTo>
                  <a:lnTo>
                    <a:pt x="0" y="2165"/>
                  </a:lnTo>
                  <a:lnTo>
                    <a:pt x="0" y="2609"/>
                  </a:lnTo>
                  <a:lnTo>
                    <a:pt x="3763" y="419"/>
                  </a:lnTo>
                  <a:lnTo>
                    <a:pt x="3763"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a:off x="6221345" y="2899360"/>
              <a:ext cx="446712" cy="306656"/>
            </a:xfrm>
            <a:custGeom>
              <a:rect b="b" l="l" r="r" t="t"/>
              <a:pathLst>
                <a:path extrusionOk="0" h="2584" w="3764">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a:off x="6221345" y="3016731"/>
              <a:ext cx="446712" cy="306538"/>
            </a:xfrm>
            <a:custGeom>
              <a:rect b="b" l="l" r="r" t="t"/>
              <a:pathLst>
                <a:path extrusionOk="0" h="2583" w="3764">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6251251" y="2555082"/>
              <a:ext cx="416804" cy="1067600"/>
            </a:xfrm>
            <a:custGeom>
              <a:rect b="b" l="l" r="r" t="t"/>
              <a:pathLst>
                <a:path extrusionOk="0" h="8996" w="3512">
                  <a:moveTo>
                    <a:pt x="0" y="1"/>
                  </a:moveTo>
                  <a:lnTo>
                    <a:pt x="0" y="6977"/>
                  </a:lnTo>
                  <a:lnTo>
                    <a:pt x="3511" y="8995"/>
                  </a:lnTo>
                  <a:lnTo>
                    <a:pt x="3511" y="2019"/>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6221345" y="2570035"/>
              <a:ext cx="446712" cy="309623"/>
            </a:xfrm>
            <a:custGeom>
              <a:rect b="b" l="l" r="r" t="t"/>
              <a:pathLst>
                <a:path extrusionOk="0" h="2609" w="3764">
                  <a:moveTo>
                    <a:pt x="0" y="1"/>
                  </a:moveTo>
                  <a:lnTo>
                    <a:pt x="0" y="440"/>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6221345" y="2687405"/>
              <a:ext cx="446712" cy="309030"/>
            </a:xfrm>
            <a:custGeom>
              <a:rect b="b" l="l" r="r" t="t"/>
              <a:pathLst>
                <a:path extrusionOk="0" h="2604" w="3764">
                  <a:moveTo>
                    <a:pt x="0" y="1"/>
                  </a:moveTo>
                  <a:lnTo>
                    <a:pt x="0" y="440"/>
                  </a:lnTo>
                  <a:lnTo>
                    <a:pt x="3763" y="2604"/>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6221345" y="2804776"/>
              <a:ext cx="446712" cy="309030"/>
            </a:xfrm>
            <a:custGeom>
              <a:rect b="b" l="l" r="r" t="t"/>
              <a:pathLst>
                <a:path extrusionOk="0" h="2604" w="3764">
                  <a:moveTo>
                    <a:pt x="0" y="0"/>
                  </a:moveTo>
                  <a:lnTo>
                    <a:pt x="0" y="439"/>
                  </a:lnTo>
                  <a:lnTo>
                    <a:pt x="3763" y="2603"/>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6221345" y="2921553"/>
              <a:ext cx="446712" cy="309623"/>
            </a:xfrm>
            <a:custGeom>
              <a:rect b="b" l="l" r="r" t="t"/>
              <a:pathLst>
                <a:path extrusionOk="0" h="2609" w="3764">
                  <a:moveTo>
                    <a:pt x="0" y="0"/>
                  </a:moveTo>
                  <a:lnTo>
                    <a:pt x="0" y="444"/>
                  </a:lnTo>
                  <a:lnTo>
                    <a:pt x="3763" y="2608"/>
                  </a:lnTo>
                  <a:lnTo>
                    <a:pt x="3763" y="2169"/>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6221345" y="3038804"/>
              <a:ext cx="446712" cy="309623"/>
            </a:xfrm>
            <a:custGeom>
              <a:rect b="b" l="l" r="r" t="t"/>
              <a:pathLst>
                <a:path extrusionOk="0" h="2609" w="3764">
                  <a:moveTo>
                    <a:pt x="0" y="1"/>
                  </a:moveTo>
                  <a:lnTo>
                    <a:pt x="0" y="445"/>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6221345" y="3156175"/>
              <a:ext cx="446712" cy="309623"/>
            </a:xfrm>
            <a:custGeom>
              <a:rect b="b" l="l" r="r" t="t"/>
              <a:pathLst>
                <a:path extrusionOk="0" h="2609" w="3764">
                  <a:moveTo>
                    <a:pt x="0" y="0"/>
                  </a:moveTo>
                  <a:lnTo>
                    <a:pt x="0" y="444"/>
                  </a:lnTo>
                  <a:lnTo>
                    <a:pt x="3763" y="2608"/>
                  </a:lnTo>
                  <a:lnTo>
                    <a:pt x="3763" y="2165"/>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6221345" y="3273545"/>
              <a:ext cx="446712" cy="309623"/>
            </a:xfrm>
            <a:custGeom>
              <a:rect b="b" l="l" r="r" t="t"/>
              <a:pathLst>
                <a:path extrusionOk="0" h="2609" w="3764">
                  <a:moveTo>
                    <a:pt x="0" y="0"/>
                  </a:moveTo>
                  <a:lnTo>
                    <a:pt x="0" y="439"/>
                  </a:lnTo>
                  <a:lnTo>
                    <a:pt x="3763" y="2608"/>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a:off x="6667923" y="2313221"/>
              <a:ext cx="443745" cy="309030"/>
            </a:xfrm>
            <a:custGeom>
              <a:rect b="b" l="l" r="r" t="t"/>
              <a:pathLst>
                <a:path extrusionOk="0" h="2604" w="3739">
                  <a:moveTo>
                    <a:pt x="0" y="1"/>
                  </a:moveTo>
                  <a:lnTo>
                    <a:pt x="0" y="440"/>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a:off x="6667923" y="2430591"/>
              <a:ext cx="443745" cy="309030"/>
            </a:xfrm>
            <a:custGeom>
              <a:rect b="b" l="l" r="r" t="t"/>
              <a:pathLst>
                <a:path extrusionOk="0" h="2604" w="3739">
                  <a:moveTo>
                    <a:pt x="0" y="1"/>
                  </a:moveTo>
                  <a:lnTo>
                    <a:pt x="0" y="439"/>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a:off x="6667923" y="2547368"/>
              <a:ext cx="443745" cy="309623"/>
            </a:xfrm>
            <a:custGeom>
              <a:rect b="b" l="l" r="r" t="t"/>
              <a:pathLst>
                <a:path extrusionOk="0" h="2609" w="3739">
                  <a:moveTo>
                    <a:pt x="0" y="0"/>
                  </a:moveTo>
                  <a:lnTo>
                    <a:pt x="0" y="444"/>
                  </a:lnTo>
                  <a:lnTo>
                    <a:pt x="3738" y="2608"/>
                  </a:lnTo>
                  <a:lnTo>
                    <a:pt x="3738" y="2169"/>
                  </a:lnTo>
                  <a:lnTo>
                    <a:pt x="0"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6667923" y="2664620"/>
              <a:ext cx="443745" cy="309623"/>
            </a:xfrm>
            <a:custGeom>
              <a:rect b="b" l="l" r="r" t="t"/>
              <a:pathLst>
                <a:path extrusionOk="0" h="2609" w="3739">
                  <a:moveTo>
                    <a:pt x="0" y="1"/>
                  </a:moveTo>
                  <a:lnTo>
                    <a:pt x="0" y="445"/>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p:nvPr/>
          </p:nvSpPr>
          <p:spPr>
            <a:xfrm>
              <a:off x="6667923" y="2781990"/>
              <a:ext cx="443745" cy="309623"/>
            </a:xfrm>
            <a:custGeom>
              <a:rect b="b" l="l" r="r" t="t"/>
              <a:pathLst>
                <a:path extrusionOk="0" h="2609" w="3739">
                  <a:moveTo>
                    <a:pt x="0" y="1"/>
                  </a:moveTo>
                  <a:lnTo>
                    <a:pt x="0" y="419"/>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a:off x="6667923" y="2899360"/>
              <a:ext cx="443745" cy="306656"/>
            </a:xfrm>
            <a:custGeom>
              <a:rect b="b" l="l" r="r" t="t"/>
              <a:pathLst>
                <a:path extrusionOk="0" h="2584" w="3739">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a:off x="6667923" y="3016731"/>
              <a:ext cx="443745" cy="306538"/>
            </a:xfrm>
            <a:custGeom>
              <a:rect b="b" l="l" r="r" t="t"/>
              <a:pathLst>
                <a:path extrusionOk="0" h="2583" w="3739">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6667923" y="2555082"/>
              <a:ext cx="413837" cy="1067600"/>
            </a:xfrm>
            <a:custGeom>
              <a:rect b="b" l="l" r="r" t="t"/>
              <a:pathLst>
                <a:path extrusionOk="0" h="8996" w="3487">
                  <a:moveTo>
                    <a:pt x="3486" y="1"/>
                  </a:moveTo>
                  <a:lnTo>
                    <a:pt x="0" y="2019"/>
                  </a:lnTo>
                  <a:lnTo>
                    <a:pt x="0" y="8995"/>
                  </a:lnTo>
                  <a:lnTo>
                    <a:pt x="3486" y="6977"/>
                  </a:lnTo>
                  <a:lnTo>
                    <a:pt x="3486" y="1"/>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6667923" y="2570035"/>
              <a:ext cx="443745" cy="309623"/>
            </a:xfrm>
            <a:custGeom>
              <a:rect b="b" l="l" r="r" t="t"/>
              <a:pathLst>
                <a:path extrusionOk="0" h="2609" w="3739">
                  <a:moveTo>
                    <a:pt x="3738" y="1"/>
                  </a:moveTo>
                  <a:lnTo>
                    <a:pt x="0" y="2165"/>
                  </a:lnTo>
                  <a:lnTo>
                    <a:pt x="0" y="2609"/>
                  </a:lnTo>
                  <a:lnTo>
                    <a:pt x="3738" y="440"/>
                  </a:lnTo>
                  <a:lnTo>
                    <a:pt x="3738"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6667923" y="2687405"/>
              <a:ext cx="443745" cy="309030"/>
            </a:xfrm>
            <a:custGeom>
              <a:rect b="b" l="l" r="r" t="t"/>
              <a:pathLst>
                <a:path extrusionOk="0" h="2604" w="3739">
                  <a:moveTo>
                    <a:pt x="3738" y="1"/>
                  </a:moveTo>
                  <a:lnTo>
                    <a:pt x="0" y="2165"/>
                  </a:lnTo>
                  <a:lnTo>
                    <a:pt x="0" y="2604"/>
                  </a:lnTo>
                  <a:lnTo>
                    <a:pt x="3738" y="440"/>
                  </a:lnTo>
                  <a:lnTo>
                    <a:pt x="3738"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6667923" y="2804776"/>
              <a:ext cx="443745" cy="309030"/>
            </a:xfrm>
            <a:custGeom>
              <a:rect b="b" l="l" r="r" t="t"/>
              <a:pathLst>
                <a:path extrusionOk="0" h="2604" w="3739">
                  <a:moveTo>
                    <a:pt x="3738" y="0"/>
                  </a:moveTo>
                  <a:lnTo>
                    <a:pt x="0" y="2164"/>
                  </a:lnTo>
                  <a:lnTo>
                    <a:pt x="0" y="2603"/>
                  </a:lnTo>
                  <a:lnTo>
                    <a:pt x="3738" y="439"/>
                  </a:lnTo>
                  <a:lnTo>
                    <a:pt x="373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a:off x="6667923" y="2921553"/>
              <a:ext cx="443745" cy="309623"/>
            </a:xfrm>
            <a:custGeom>
              <a:rect b="b" l="l" r="r" t="t"/>
              <a:pathLst>
                <a:path extrusionOk="0" h="2609" w="3739">
                  <a:moveTo>
                    <a:pt x="3738" y="0"/>
                  </a:moveTo>
                  <a:lnTo>
                    <a:pt x="0" y="2169"/>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6667923" y="3038804"/>
              <a:ext cx="443745" cy="309623"/>
            </a:xfrm>
            <a:custGeom>
              <a:rect b="b" l="l" r="r" t="t"/>
              <a:pathLst>
                <a:path extrusionOk="0" h="2609" w="3739">
                  <a:moveTo>
                    <a:pt x="3738" y="1"/>
                  </a:moveTo>
                  <a:lnTo>
                    <a:pt x="0" y="2165"/>
                  </a:lnTo>
                  <a:lnTo>
                    <a:pt x="0" y="2609"/>
                  </a:lnTo>
                  <a:lnTo>
                    <a:pt x="3738" y="445"/>
                  </a:lnTo>
                  <a:lnTo>
                    <a:pt x="3738"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a:off x="6667923" y="3156175"/>
              <a:ext cx="443745" cy="309623"/>
            </a:xfrm>
            <a:custGeom>
              <a:rect b="b" l="l" r="r" t="t"/>
              <a:pathLst>
                <a:path extrusionOk="0" h="2609" w="3739">
                  <a:moveTo>
                    <a:pt x="3738" y="0"/>
                  </a:moveTo>
                  <a:lnTo>
                    <a:pt x="0" y="2165"/>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6667923" y="3273545"/>
              <a:ext cx="443745" cy="309623"/>
            </a:xfrm>
            <a:custGeom>
              <a:rect b="b" l="l" r="r" t="t"/>
              <a:pathLst>
                <a:path extrusionOk="0" h="2609" w="3739">
                  <a:moveTo>
                    <a:pt x="3738" y="0"/>
                  </a:moveTo>
                  <a:lnTo>
                    <a:pt x="0" y="2164"/>
                  </a:lnTo>
                  <a:lnTo>
                    <a:pt x="0" y="2608"/>
                  </a:lnTo>
                  <a:lnTo>
                    <a:pt x="3738" y="439"/>
                  </a:lnTo>
                  <a:lnTo>
                    <a:pt x="3738"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6251251" y="2315713"/>
              <a:ext cx="830523" cy="478972"/>
            </a:xfrm>
            <a:custGeom>
              <a:rect b="b" l="l" r="r" t="t"/>
              <a:pathLst>
                <a:path extrusionOk="0" h="4036" w="6998">
                  <a:moveTo>
                    <a:pt x="3511" y="0"/>
                  </a:moveTo>
                  <a:lnTo>
                    <a:pt x="0" y="2018"/>
                  </a:lnTo>
                  <a:lnTo>
                    <a:pt x="3511" y="4036"/>
                  </a:lnTo>
                  <a:lnTo>
                    <a:pt x="6997" y="2018"/>
                  </a:lnTo>
                  <a:lnTo>
                    <a:pt x="351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a:off x="6358416" y="2512596"/>
              <a:ext cx="147401" cy="85090"/>
            </a:xfrm>
            <a:custGeom>
              <a:rect b="b" l="l" r="r" t="t"/>
              <a:pathLst>
                <a:path extrusionOk="0" h="717" w="1242">
                  <a:moveTo>
                    <a:pt x="631" y="1"/>
                  </a:moveTo>
                  <a:lnTo>
                    <a:pt x="0" y="359"/>
                  </a:lnTo>
                  <a:lnTo>
                    <a:pt x="631" y="717"/>
                  </a:lnTo>
                  <a:lnTo>
                    <a:pt x="1241" y="359"/>
                  </a:lnTo>
                  <a:lnTo>
                    <a:pt x="631" y="1"/>
                  </a:ln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33"/>
          <p:cNvGrpSpPr/>
          <p:nvPr/>
        </p:nvGrpSpPr>
        <p:grpSpPr>
          <a:xfrm>
            <a:off x="6969250" y="1975629"/>
            <a:ext cx="665913" cy="1967345"/>
            <a:chOff x="6969250" y="1975629"/>
            <a:chExt cx="665913" cy="1967345"/>
          </a:xfrm>
        </p:grpSpPr>
        <p:sp>
          <p:nvSpPr>
            <p:cNvPr id="324" name="Google Shape;324;p33"/>
            <p:cNvSpPr/>
            <p:nvPr/>
          </p:nvSpPr>
          <p:spPr>
            <a:xfrm>
              <a:off x="6969250" y="2872999"/>
              <a:ext cx="414431" cy="1069974"/>
            </a:xfrm>
            <a:custGeom>
              <a:rect b="b" l="l" r="r" t="t"/>
              <a:pathLst>
                <a:path extrusionOk="0" h="9016" w="3492">
                  <a:moveTo>
                    <a:pt x="1" y="1"/>
                  </a:moveTo>
                  <a:lnTo>
                    <a:pt x="1" y="6997"/>
                  </a:lnTo>
                  <a:lnTo>
                    <a:pt x="3491" y="9015"/>
                  </a:lnTo>
                  <a:lnTo>
                    <a:pt x="3491" y="2018"/>
                  </a:lnTo>
                  <a:lnTo>
                    <a:pt x="1"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
            <p:cNvSpPr/>
            <p:nvPr/>
          </p:nvSpPr>
          <p:spPr>
            <a:xfrm>
              <a:off x="6969250" y="2907771"/>
              <a:ext cx="414431" cy="289211"/>
            </a:xfrm>
            <a:custGeom>
              <a:rect b="b" l="l" r="r" t="t"/>
              <a:pathLst>
                <a:path extrusionOk="0" h="2437" w="3492">
                  <a:moveTo>
                    <a:pt x="1" y="0"/>
                  </a:moveTo>
                  <a:lnTo>
                    <a:pt x="1" y="419"/>
                  </a:lnTo>
                  <a:lnTo>
                    <a:pt x="3491" y="243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6969250" y="3025023"/>
              <a:ext cx="414431" cy="289330"/>
            </a:xfrm>
            <a:custGeom>
              <a:rect b="b" l="l" r="r" t="t"/>
              <a:pathLst>
                <a:path extrusionOk="0" h="2438" w="3492">
                  <a:moveTo>
                    <a:pt x="1" y="1"/>
                  </a:moveTo>
                  <a:lnTo>
                    <a:pt x="1" y="420"/>
                  </a:lnTo>
                  <a:lnTo>
                    <a:pt x="3491" y="2437"/>
                  </a:lnTo>
                  <a:lnTo>
                    <a:pt x="3491" y="201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6969250" y="3142393"/>
              <a:ext cx="414431" cy="289330"/>
            </a:xfrm>
            <a:custGeom>
              <a:rect b="b" l="l" r="r" t="t"/>
              <a:pathLst>
                <a:path extrusionOk="0" h="2438" w="3492">
                  <a:moveTo>
                    <a:pt x="1" y="1"/>
                  </a:moveTo>
                  <a:lnTo>
                    <a:pt x="1" y="419"/>
                  </a:lnTo>
                  <a:lnTo>
                    <a:pt x="3491" y="243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6969250" y="3256797"/>
              <a:ext cx="414431" cy="292178"/>
            </a:xfrm>
            <a:custGeom>
              <a:rect b="b" l="l" r="r" t="t"/>
              <a:pathLst>
                <a:path extrusionOk="0" h="2462" w="3492">
                  <a:moveTo>
                    <a:pt x="1" y="0"/>
                  </a:moveTo>
                  <a:lnTo>
                    <a:pt x="1" y="444"/>
                  </a:lnTo>
                  <a:lnTo>
                    <a:pt x="3491" y="2462"/>
                  </a:lnTo>
                  <a:lnTo>
                    <a:pt x="3491" y="203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6969250" y="3374049"/>
              <a:ext cx="414431" cy="292297"/>
            </a:xfrm>
            <a:custGeom>
              <a:rect b="b" l="l" r="r" t="t"/>
              <a:pathLst>
                <a:path extrusionOk="0" h="2463" w="3492">
                  <a:moveTo>
                    <a:pt x="1" y="1"/>
                  </a:moveTo>
                  <a:lnTo>
                    <a:pt x="1" y="445"/>
                  </a:lnTo>
                  <a:lnTo>
                    <a:pt x="3491" y="2463"/>
                  </a:lnTo>
                  <a:lnTo>
                    <a:pt x="3491" y="203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6969250" y="3491419"/>
              <a:ext cx="414431" cy="291703"/>
            </a:xfrm>
            <a:custGeom>
              <a:rect b="b" l="l" r="r" t="t"/>
              <a:pathLst>
                <a:path extrusionOk="0" h="2458" w="3492">
                  <a:moveTo>
                    <a:pt x="1" y="1"/>
                  </a:moveTo>
                  <a:lnTo>
                    <a:pt x="1" y="439"/>
                  </a:lnTo>
                  <a:lnTo>
                    <a:pt x="3491" y="245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6969250" y="3608789"/>
              <a:ext cx="414431" cy="291584"/>
            </a:xfrm>
            <a:custGeom>
              <a:rect b="b" l="l" r="r" t="t"/>
              <a:pathLst>
                <a:path extrusionOk="0" h="2457" w="3492">
                  <a:moveTo>
                    <a:pt x="1" y="0"/>
                  </a:moveTo>
                  <a:lnTo>
                    <a:pt x="1" y="439"/>
                  </a:lnTo>
                  <a:lnTo>
                    <a:pt x="3491" y="245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7383548" y="2967584"/>
              <a:ext cx="251602" cy="975390"/>
            </a:xfrm>
            <a:custGeom>
              <a:rect b="b" l="l" r="r" t="t"/>
              <a:pathLst>
                <a:path extrusionOk="0" h="8219" w="2120">
                  <a:moveTo>
                    <a:pt x="2119" y="1"/>
                  </a:moveTo>
                  <a:lnTo>
                    <a:pt x="0" y="1221"/>
                  </a:lnTo>
                  <a:lnTo>
                    <a:pt x="0" y="8218"/>
                  </a:lnTo>
                  <a:lnTo>
                    <a:pt x="2119" y="6977"/>
                  </a:lnTo>
                  <a:lnTo>
                    <a:pt x="2119" y="1"/>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7383548" y="2999983"/>
              <a:ext cx="251602" cy="197001"/>
            </a:xfrm>
            <a:custGeom>
              <a:rect b="b" l="l" r="r" t="t"/>
              <a:pathLst>
                <a:path extrusionOk="0" h="1660" w="2120">
                  <a:moveTo>
                    <a:pt x="2119" y="0"/>
                  </a:moveTo>
                  <a:lnTo>
                    <a:pt x="0" y="124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7383548" y="3117234"/>
              <a:ext cx="251602" cy="197119"/>
            </a:xfrm>
            <a:custGeom>
              <a:rect b="b" l="l" r="r" t="t"/>
              <a:pathLst>
                <a:path extrusionOk="0" h="1661" w="2120">
                  <a:moveTo>
                    <a:pt x="2119" y="1"/>
                  </a:moveTo>
                  <a:lnTo>
                    <a:pt x="0" y="1242"/>
                  </a:lnTo>
                  <a:lnTo>
                    <a:pt x="0" y="1660"/>
                  </a:lnTo>
                  <a:lnTo>
                    <a:pt x="2119" y="440"/>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7383548" y="3234605"/>
              <a:ext cx="251602" cy="197119"/>
            </a:xfrm>
            <a:custGeom>
              <a:rect b="b" l="l" r="r" t="t"/>
              <a:pathLst>
                <a:path extrusionOk="0" h="1661" w="2120">
                  <a:moveTo>
                    <a:pt x="2119" y="0"/>
                  </a:moveTo>
                  <a:lnTo>
                    <a:pt x="0" y="1241"/>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7383548" y="3351975"/>
              <a:ext cx="251602" cy="197000"/>
            </a:xfrm>
            <a:custGeom>
              <a:rect b="b" l="l" r="r" t="t"/>
              <a:pathLst>
                <a:path extrusionOk="0" h="1660" w="2120">
                  <a:moveTo>
                    <a:pt x="2119" y="0"/>
                  </a:moveTo>
                  <a:lnTo>
                    <a:pt x="0" y="1236"/>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a:off x="7383548" y="3468633"/>
              <a:ext cx="251602" cy="197713"/>
            </a:xfrm>
            <a:custGeom>
              <a:rect b="b" l="l" r="r" t="t"/>
              <a:pathLst>
                <a:path extrusionOk="0" h="1666" w="2120">
                  <a:moveTo>
                    <a:pt x="2119" y="1"/>
                  </a:moveTo>
                  <a:lnTo>
                    <a:pt x="0" y="1242"/>
                  </a:lnTo>
                  <a:lnTo>
                    <a:pt x="0" y="1666"/>
                  </a:lnTo>
                  <a:lnTo>
                    <a:pt x="2119" y="445"/>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a:off x="7383548" y="3586004"/>
              <a:ext cx="251602" cy="197119"/>
            </a:xfrm>
            <a:custGeom>
              <a:rect b="b" l="l" r="r" t="t"/>
              <a:pathLst>
                <a:path extrusionOk="0" h="1661" w="2120">
                  <a:moveTo>
                    <a:pt x="2119" y="1"/>
                  </a:moveTo>
                  <a:lnTo>
                    <a:pt x="0" y="1221"/>
                  </a:lnTo>
                  <a:lnTo>
                    <a:pt x="0" y="1660"/>
                  </a:lnTo>
                  <a:lnTo>
                    <a:pt x="2119" y="444"/>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a:off x="7383548" y="3703374"/>
              <a:ext cx="251602" cy="197000"/>
            </a:xfrm>
            <a:custGeom>
              <a:rect b="b" l="l" r="r" t="t"/>
              <a:pathLst>
                <a:path extrusionOk="0" h="1660" w="2120">
                  <a:moveTo>
                    <a:pt x="2119" y="0"/>
                  </a:moveTo>
                  <a:lnTo>
                    <a:pt x="0" y="122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a:off x="6969250" y="2728096"/>
              <a:ext cx="665913" cy="384507"/>
            </a:xfrm>
            <a:custGeom>
              <a:rect b="b" l="l" r="r" t="t"/>
              <a:pathLst>
                <a:path extrusionOk="0" h="3240" w="5611">
                  <a:moveTo>
                    <a:pt x="2124" y="1"/>
                  </a:moveTo>
                  <a:lnTo>
                    <a:pt x="1" y="1222"/>
                  </a:lnTo>
                  <a:lnTo>
                    <a:pt x="3491" y="3239"/>
                  </a:lnTo>
                  <a:lnTo>
                    <a:pt x="5610" y="2019"/>
                  </a:lnTo>
                  <a:lnTo>
                    <a:pt x="2124" y="1"/>
                  </a:ln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7054341" y="2828140"/>
              <a:ext cx="167101" cy="94703"/>
            </a:xfrm>
            <a:custGeom>
              <a:rect b="b" l="l" r="r" t="t"/>
              <a:pathLst>
                <a:path extrusionOk="0" h="798" w="1408">
                  <a:moveTo>
                    <a:pt x="711" y="0"/>
                  </a:moveTo>
                  <a:lnTo>
                    <a:pt x="0" y="399"/>
                  </a:lnTo>
                  <a:lnTo>
                    <a:pt x="711" y="797"/>
                  </a:lnTo>
                  <a:lnTo>
                    <a:pt x="1407" y="399"/>
                  </a:lnTo>
                  <a:lnTo>
                    <a:pt x="7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6969250" y="1975629"/>
              <a:ext cx="665913" cy="1135126"/>
            </a:xfrm>
            <a:custGeom>
              <a:rect b="b" l="l" r="r" t="t"/>
              <a:pathLst>
                <a:path extrusionOk="0" h="9565" w="5611">
                  <a:moveTo>
                    <a:pt x="2124" y="0"/>
                  </a:moveTo>
                  <a:lnTo>
                    <a:pt x="1" y="1221"/>
                  </a:lnTo>
                  <a:lnTo>
                    <a:pt x="1" y="7547"/>
                  </a:lnTo>
                  <a:lnTo>
                    <a:pt x="3491" y="9565"/>
                  </a:lnTo>
                  <a:lnTo>
                    <a:pt x="5610" y="8349"/>
                  </a:lnTo>
                  <a:lnTo>
                    <a:pt x="5610" y="2018"/>
                  </a:lnTo>
                  <a:lnTo>
                    <a:pt x="2124"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3"/>
          <p:cNvGrpSpPr/>
          <p:nvPr/>
        </p:nvGrpSpPr>
        <p:grpSpPr>
          <a:xfrm>
            <a:off x="6221355" y="1286663"/>
            <a:ext cx="830511" cy="1509774"/>
            <a:chOff x="6221355" y="1286663"/>
            <a:chExt cx="830511" cy="1509774"/>
          </a:xfrm>
        </p:grpSpPr>
        <p:sp>
          <p:nvSpPr>
            <p:cNvPr id="344" name="Google Shape;344;p33"/>
            <p:cNvSpPr/>
            <p:nvPr/>
          </p:nvSpPr>
          <p:spPr>
            <a:xfrm>
              <a:off x="6560175" y="1910288"/>
              <a:ext cx="491691" cy="668140"/>
            </a:xfrm>
            <a:custGeom>
              <a:rect b="b" l="l" r="r" t="t"/>
              <a:pathLst>
                <a:path extrusionOk="0" h="5630" w="4143">
                  <a:moveTo>
                    <a:pt x="142" y="0"/>
                  </a:moveTo>
                  <a:cubicBezTo>
                    <a:pt x="128" y="0"/>
                    <a:pt x="117" y="5"/>
                    <a:pt x="107" y="15"/>
                  </a:cubicBezTo>
                  <a:lnTo>
                    <a:pt x="1" y="61"/>
                  </a:lnTo>
                  <a:lnTo>
                    <a:pt x="26" y="121"/>
                  </a:lnTo>
                  <a:lnTo>
                    <a:pt x="66" y="121"/>
                  </a:lnTo>
                  <a:lnTo>
                    <a:pt x="66" y="3108"/>
                  </a:lnTo>
                  <a:cubicBezTo>
                    <a:pt x="66" y="3188"/>
                    <a:pt x="127" y="3294"/>
                    <a:pt x="193" y="3340"/>
                  </a:cubicBezTo>
                  <a:lnTo>
                    <a:pt x="3976" y="5524"/>
                  </a:lnTo>
                  <a:lnTo>
                    <a:pt x="3956" y="5544"/>
                  </a:lnTo>
                  <a:lnTo>
                    <a:pt x="3996" y="5630"/>
                  </a:lnTo>
                  <a:lnTo>
                    <a:pt x="4102" y="5564"/>
                  </a:lnTo>
                  <a:cubicBezTo>
                    <a:pt x="4122" y="5544"/>
                    <a:pt x="4142" y="5504"/>
                    <a:pt x="4142" y="5458"/>
                  </a:cubicBezTo>
                  <a:lnTo>
                    <a:pt x="4142" y="2457"/>
                  </a:lnTo>
                  <a:cubicBezTo>
                    <a:pt x="4142" y="2371"/>
                    <a:pt x="4082" y="2265"/>
                    <a:pt x="4016" y="2225"/>
                  </a:cubicBezTo>
                  <a:lnTo>
                    <a:pt x="193" y="15"/>
                  </a:lnTo>
                  <a:cubicBezTo>
                    <a:pt x="172" y="5"/>
                    <a:pt x="156" y="0"/>
                    <a:pt x="142" y="0"/>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6555428" y="1917646"/>
              <a:ext cx="483858" cy="660308"/>
            </a:xfrm>
            <a:custGeom>
              <a:rect b="b" l="l" r="r" t="t"/>
              <a:pathLst>
                <a:path extrusionOk="0" h="5564" w="4077">
                  <a:moveTo>
                    <a:pt x="77" y="1"/>
                  </a:moveTo>
                  <a:cubicBezTo>
                    <a:pt x="35" y="1"/>
                    <a:pt x="0" y="41"/>
                    <a:pt x="0" y="100"/>
                  </a:cubicBezTo>
                  <a:lnTo>
                    <a:pt x="0" y="3106"/>
                  </a:lnTo>
                  <a:cubicBezTo>
                    <a:pt x="0" y="3192"/>
                    <a:pt x="66" y="3298"/>
                    <a:pt x="127" y="3338"/>
                  </a:cubicBezTo>
                  <a:lnTo>
                    <a:pt x="3950" y="5548"/>
                  </a:lnTo>
                  <a:cubicBezTo>
                    <a:pt x="3973" y="5558"/>
                    <a:pt x="3993" y="5563"/>
                    <a:pt x="4009" y="5563"/>
                  </a:cubicBezTo>
                  <a:cubicBezTo>
                    <a:pt x="4055" y="5563"/>
                    <a:pt x="4076" y="5525"/>
                    <a:pt x="4076" y="5462"/>
                  </a:cubicBezTo>
                  <a:lnTo>
                    <a:pt x="4076" y="2455"/>
                  </a:lnTo>
                  <a:cubicBezTo>
                    <a:pt x="4076" y="2370"/>
                    <a:pt x="4036" y="2269"/>
                    <a:pt x="3950" y="2223"/>
                  </a:cubicBezTo>
                  <a:lnTo>
                    <a:pt x="127" y="19"/>
                  </a:lnTo>
                  <a:cubicBezTo>
                    <a:pt x="110" y="7"/>
                    <a:pt x="93"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6578214" y="1955147"/>
              <a:ext cx="438879" cy="585068"/>
            </a:xfrm>
            <a:custGeom>
              <a:rect b="b" l="l" r="r" t="t"/>
              <a:pathLst>
                <a:path extrusionOk="0" h="4930" w="3698">
                  <a:moveTo>
                    <a:pt x="57" y="0"/>
                  </a:moveTo>
                  <a:cubicBezTo>
                    <a:pt x="22" y="0"/>
                    <a:pt x="0" y="39"/>
                    <a:pt x="0" y="102"/>
                  </a:cubicBezTo>
                  <a:lnTo>
                    <a:pt x="0" y="2684"/>
                  </a:lnTo>
                  <a:cubicBezTo>
                    <a:pt x="0" y="2770"/>
                    <a:pt x="41" y="2876"/>
                    <a:pt x="101" y="2916"/>
                  </a:cubicBezTo>
                  <a:lnTo>
                    <a:pt x="3592" y="4914"/>
                  </a:lnTo>
                  <a:cubicBezTo>
                    <a:pt x="3609" y="4925"/>
                    <a:pt x="3625" y="4930"/>
                    <a:pt x="3638" y="4930"/>
                  </a:cubicBezTo>
                  <a:cubicBezTo>
                    <a:pt x="3676" y="4930"/>
                    <a:pt x="3698" y="4891"/>
                    <a:pt x="3698" y="4828"/>
                  </a:cubicBezTo>
                  <a:lnTo>
                    <a:pt x="3698" y="2245"/>
                  </a:lnTo>
                  <a:cubicBezTo>
                    <a:pt x="3698" y="2160"/>
                    <a:pt x="3657" y="2054"/>
                    <a:pt x="3592" y="2013"/>
                  </a:cubicBezTo>
                  <a:lnTo>
                    <a:pt x="101" y="16"/>
                  </a:lnTo>
                  <a:cubicBezTo>
                    <a:pt x="85" y="5"/>
                    <a:pt x="70" y="0"/>
                    <a:pt x="57" y="0"/>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6864935" y="2144317"/>
              <a:ext cx="124614" cy="127101"/>
            </a:xfrm>
            <a:custGeom>
              <a:rect b="b" l="l" r="r" t="t"/>
              <a:pathLst>
                <a:path extrusionOk="0" h="1071" w="1050">
                  <a:moveTo>
                    <a:pt x="0" y="1"/>
                  </a:moveTo>
                  <a:lnTo>
                    <a:pt x="0" y="460"/>
                  </a:lnTo>
                  <a:lnTo>
                    <a:pt x="1050" y="1070"/>
                  </a:lnTo>
                  <a:lnTo>
                    <a:pt x="1050" y="61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6600288" y="1992293"/>
              <a:ext cx="247448" cy="152141"/>
            </a:xfrm>
            <a:custGeom>
              <a:rect b="b" l="l" r="r" t="t"/>
              <a:pathLst>
                <a:path extrusionOk="0" h="1282" w="2085">
                  <a:moveTo>
                    <a:pt x="1" y="0"/>
                  </a:moveTo>
                  <a:lnTo>
                    <a:pt x="1" y="81"/>
                  </a:lnTo>
                  <a:lnTo>
                    <a:pt x="2084" y="1282"/>
                  </a:lnTo>
                  <a:lnTo>
                    <a:pt x="2084" y="1196"/>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6600288" y="2011993"/>
              <a:ext cx="117493" cy="77376"/>
            </a:xfrm>
            <a:custGeom>
              <a:rect b="b" l="l" r="r" t="t"/>
              <a:pathLst>
                <a:path extrusionOk="0" h="652" w="990">
                  <a:moveTo>
                    <a:pt x="1" y="1"/>
                  </a:moveTo>
                  <a:lnTo>
                    <a:pt x="1" y="87"/>
                  </a:lnTo>
                  <a:lnTo>
                    <a:pt x="990" y="652"/>
                  </a:lnTo>
                  <a:lnTo>
                    <a:pt x="990" y="56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6600288" y="2251481"/>
              <a:ext cx="247448" cy="152141"/>
            </a:xfrm>
            <a:custGeom>
              <a:rect b="b" l="l" r="r" t="t"/>
              <a:pathLst>
                <a:path extrusionOk="0" h="1282" w="2085">
                  <a:moveTo>
                    <a:pt x="1" y="1"/>
                  </a:moveTo>
                  <a:lnTo>
                    <a:pt x="1" y="86"/>
                  </a:lnTo>
                  <a:lnTo>
                    <a:pt x="2084" y="1282"/>
                  </a:lnTo>
                  <a:lnTo>
                    <a:pt x="2084" y="11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6655353" y="2303579"/>
              <a:ext cx="192380" cy="122829"/>
            </a:xfrm>
            <a:custGeom>
              <a:rect b="b" l="l" r="r" t="t"/>
              <a:pathLst>
                <a:path extrusionOk="0" h="1035" w="1621">
                  <a:moveTo>
                    <a:pt x="1" y="1"/>
                  </a:moveTo>
                  <a:lnTo>
                    <a:pt x="1" y="86"/>
                  </a:lnTo>
                  <a:lnTo>
                    <a:pt x="1620" y="1035"/>
                  </a:lnTo>
                  <a:lnTo>
                    <a:pt x="1620" y="94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6600288" y="2034185"/>
              <a:ext cx="89959" cy="63016"/>
            </a:xfrm>
            <a:custGeom>
              <a:rect b="b" l="l" r="r" t="t"/>
              <a:pathLst>
                <a:path extrusionOk="0" h="531" w="758">
                  <a:moveTo>
                    <a:pt x="1" y="0"/>
                  </a:moveTo>
                  <a:lnTo>
                    <a:pt x="1" y="86"/>
                  </a:lnTo>
                  <a:lnTo>
                    <a:pt x="757" y="530"/>
                  </a:lnTo>
                  <a:lnTo>
                    <a:pt x="757" y="46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6864935" y="2216827"/>
              <a:ext cx="124614" cy="82123"/>
            </a:xfrm>
            <a:custGeom>
              <a:rect b="b" l="l" r="r" t="t"/>
              <a:pathLst>
                <a:path extrusionOk="0" h="692" w="1050">
                  <a:moveTo>
                    <a:pt x="0" y="0"/>
                  </a:moveTo>
                  <a:lnTo>
                    <a:pt x="0" y="81"/>
                  </a:lnTo>
                  <a:lnTo>
                    <a:pt x="1050" y="691"/>
                  </a:lnTo>
                  <a:lnTo>
                    <a:pt x="1050" y="605"/>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a:off x="6924748" y="2273673"/>
              <a:ext cx="64799" cy="47945"/>
            </a:xfrm>
            <a:custGeom>
              <a:rect b="b" l="l" r="r" t="t"/>
              <a:pathLst>
                <a:path extrusionOk="0" h="404" w="546">
                  <a:moveTo>
                    <a:pt x="1" y="0"/>
                  </a:moveTo>
                  <a:lnTo>
                    <a:pt x="1" y="86"/>
                  </a:lnTo>
                  <a:lnTo>
                    <a:pt x="546" y="404"/>
                  </a:lnTo>
                  <a:lnTo>
                    <a:pt x="546" y="318"/>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a:off x="6864935" y="2258720"/>
              <a:ext cx="124614" cy="82716"/>
            </a:xfrm>
            <a:custGeom>
              <a:rect b="b" l="l" r="r" t="t"/>
              <a:pathLst>
                <a:path extrusionOk="0" h="697" w="1050">
                  <a:moveTo>
                    <a:pt x="0" y="0"/>
                  </a:moveTo>
                  <a:lnTo>
                    <a:pt x="0" y="86"/>
                  </a:lnTo>
                  <a:lnTo>
                    <a:pt x="1050" y="696"/>
                  </a:lnTo>
                  <a:lnTo>
                    <a:pt x="1050" y="61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a:off x="6884635" y="2293967"/>
              <a:ext cx="104913" cy="69544"/>
            </a:xfrm>
            <a:custGeom>
              <a:rect b="b" l="l" r="r" t="t"/>
              <a:pathLst>
                <a:path extrusionOk="0" h="586" w="884">
                  <a:moveTo>
                    <a:pt x="1" y="1"/>
                  </a:moveTo>
                  <a:lnTo>
                    <a:pt x="1" y="82"/>
                  </a:lnTo>
                  <a:lnTo>
                    <a:pt x="884" y="586"/>
                  </a:lnTo>
                  <a:lnTo>
                    <a:pt x="884" y="50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a:off x="6600288" y="2064092"/>
              <a:ext cx="184547" cy="117488"/>
            </a:xfrm>
            <a:custGeom>
              <a:rect b="b" l="l" r="r" t="t"/>
              <a:pathLst>
                <a:path extrusionOk="0" h="990" w="1555">
                  <a:moveTo>
                    <a:pt x="1" y="1"/>
                  </a:moveTo>
                  <a:lnTo>
                    <a:pt x="1" y="86"/>
                  </a:lnTo>
                  <a:lnTo>
                    <a:pt x="1555" y="989"/>
                  </a:lnTo>
                  <a:lnTo>
                    <a:pt x="1555" y="90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a:off x="6690125" y="2136603"/>
              <a:ext cx="94707" cy="67763"/>
            </a:xfrm>
            <a:custGeom>
              <a:rect b="b" l="l" r="r" t="t"/>
              <a:pathLst>
                <a:path extrusionOk="0" h="571" w="798">
                  <a:moveTo>
                    <a:pt x="0" y="0"/>
                  </a:moveTo>
                  <a:lnTo>
                    <a:pt x="0" y="86"/>
                  </a:lnTo>
                  <a:lnTo>
                    <a:pt x="798" y="570"/>
                  </a:lnTo>
                  <a:lnTo>
                    <a:pt x="798" y="48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6600288" y="2106578"/>
              <a:ext cx="184547" cy="117488"/>
            </a:xfrm>
            <a:custGeom>
              <a:rect b="b" l="l" r="r" t="t"/>
              <a:pathLst>
                <a:path extrusionOk="0" h="990" w="1555">
                  <a:moveTo>
                    <a:pt x="1" y="1"/>
                  </a:moveTo>
                  <a:lnTo>
                    <a:pt x="1" y="87"/>
                  </a:lnTo>
                  <a:lnTo>
                    <a:pt x="1555" y="990"/>
                  </a:lnTo>
                  <a:lnTo>
                    <a:pt x="1555" y="90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6632686" y="2146690"/>
              <a:ext cx="152148" cy="100162"/>
            </a:xfrm>
            <a:custGeom>
              <a:rect b="b" l="l" r="r" t="t"/>
              <a:pathLst>
                <a:path extrusionOk="0" h="844" w="1282">
                  <a:moveTo>
                    <a:pt x="0" y="1"/>
                  </a:moveTo>
                  <a:lnTo>
                    <a:pt x="0" y="87"/>
                  </a:lnTo>
                  <a:lnTo>
                    <a:pt x="1282" y="843"/>
                  </a:lnTo>
                  <a:lnTo>
                    <a:pt x="1282" y="75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6864935" y="2308920"/>
              <a:ext cx="124614" cy="127101"/>
            </a:xfrm>
            <a:custGeom>
              <a:rect b="b" l="l" r="r" t="t"/>
              <a:pathLst>
                <a:path extrusionOk="0" h="1071" w="1050">
                  <a:moveTo>
                    <a:pt x="0" y="1"/>
                  </a:moveTo>
                  <a:lnTo>
                    <a:pt x="0" y="460"/>
                  </a:lnTo>
                  <a:lnTo>
                    <a:pt x="1050" y="1070"/>
                  </a:lnTo>
                  <a:lnTo>
                    <a:pt x="1050" y="61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a:off x="6864935" y="2381431"/>
              <a:ext cx="124614" cy="82123"/>
            </a:xfrm>
            <a:custGeom>
              <a:rect b="b" l="l" r="r" t="t"/>
              <a:pathLst>
                <a:path extrusionOk="0" h="692" w="1050">
                  <a:moveTo>
                    <a:pt x="0" y="0"/>
                  </a:moveTo>
                  <a:lnTo>
                    <a:pt x="0" y="81"/>
                  </a:lnTo>
                  <a:lnTo>
                    <a:pt x="1050" y="691"/>
                  </a:lnTo>
                  <a:lnTo>
                    <a:pt x="1050" y="60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6864935" y="2403504"/>
              <a:ext cx="124614" cy="82835"/>
            </a:xfrm>
            <a:custGeom>
              <a:rect b="b" l="l" r="r" t="t"/>
              <a:pathLst>
                <a:path extrusionOk="0" h="698" w="1050">
                  <a:moveTo>
                    <a:pt x="0" y="1"/>
                  </a:moveTo>
                  <a:lnTo>
                    <a:pt x="0" y="87"/>
                  </a:lnTo>
                  <a:lnTo>
                    <a:pt x="1050" y="697"/>
                  </a:lnTo>
                  <a:lnTo>
                    <a:pt x="1050" y="61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6904454" y="2448483"/>
              <a:ext cx="85094" cy="57557"/>
            </a:xfrm>
            <a:custGeom>
              <a:rect b="b" l="l" r="r" t="t"/>
              <a:pathLst>
                <a:path extrusionOk="0" h="485" w="717">
                  <a:moveTo>
                    <a:pt x="0" y="0"/>
                  </a:moveTo>
                  <a:lnTo>
                    <a:pt x="0" y="86"/>
                  </a:lnTo>
                  <a:lnTo>
                    <a:pt x="717" y="485"/>
                  </a:lnTo>
                  <a:lnTo>
                    <a:pt x="717" y="39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6799663" y="2190719"/>
              <a:ext cx="50439" cy="63728"/>
            </a:xfrm>
            <a:custGeom>
              <a:rect b="b" l="l" r="r" t="t"/>
              <a:pathLst>
                <a:path extrusionOk="0" h="537" w="425">
                  <a:moveTo>
                    <a:pt x="109" y="1"/>
                  </a:moveTo>
                  <a:cubicBezTo>
                    <a:pt x="42" y="1"/>
                    <a:pt x="1" y="47"/>
                    <a:pt x="1" y="134"/>
                  </a:cubicBezTo>
                  <a:cubicBezTo>
                    <a:pt x="1" y="281"/>
                    <a:pt x="86" y="427"/>
                    <a:pt x="212" y="513"/>
                  </a:cubicBezTo>
                  <a:cubicBezTo>
                    <a:pt x="241" y="529"/>
                    <a:pt x="269" y="536"/>
                    <a:pt x="295" y="536"/>
                  </a:cubicBezTo>
                  <a:cubicBezTo>
                    <a:pt x="367" y="536"/>
                    <a:pt x="424" y="479"/>
                    <a:pt x="424" y="387"/>
                  </a:cubicBezTo>
                  <a:cubicBezTo>
                    <a:pt x="424" y="260"/>
                    <a:pt x="318" y="94"/>
                    <a:pt x="212" y="28"/>
                  </a:cubicBezTo>
                  <a:cubicBezTo>
                    <a:pt x="174" y="10"/>
                    <a:pt x="139" y="1"/>
                    <a:pt x="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6600288" y="2159270"/>
              <a:ext cx="184547" cy="117488"/>
            </a:xfrm>
            <a:custGeom>
              <a:rect b="b" l="l" r="r" t="t"/>
              <a:pathLst>
                <a:path extrusionOk="0" h="990" w="1555">
                  <a:moveTo>
                    <a:pt x="1" y="1"/>
                  </a:moveTo>
                  <a:lnTo>
                    <a:pt x="1" y="81"/>
                  </a:lnTo>
                  <a:lnTo>
                    <a:pt x="1555" y="990"/>
                  </a:lnTo>
                  <a:lnTo>
                    <a:pt x="1555" y="90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6690125" y="2231781"/>
              <a:ext cx="94707" cy="64678"/>
            </a:xfrm>
            <a:custGeom>
              <a:rect b="b" l="l" r="r" t="t"/>
              <a:pathLst>
                <a:path extrusionOk="0" h="545" w="798">
                  <a:moveTo>
                    <a:pt x="0" y="0"/>
                  </a:moveTo>
                  <a:lnTo>
                    <a:pt x="0" y="81"/>
                  </a:lnTo>
                  <a:lnTo>
                    <a:pt x="798" y="545"/>
                  </a:lnTo>
                  <a:lnTo>
                    <a:pt x="798" y="4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6600288" y="2201756"/>
              <a:ext cx="184547" cy="116895"/>
            </a:xfrm>
            <a:custGeom>
              <a:rect b="b" l="l" r="r" t="t"/>
              <a:pathLst>
                <a:path extrusionOk="0" h="985" w="1555">
                  <a:moveTo>
                    <a:pt x="1" y="1"/>
                  </a:moveTo>
                  <a:lnTo>
                    <a:pt x="1" y="82"/>
                  </a:lnTo>
                  <a:lnTo>
                    <a:pt x="1555" y="985"/>
                  </a:lnTo>
                  <a:lnTo>
                    <a:pt x="1555" y="904"/>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6632686" y="2241275"/>
              <a:ext cx="152148" cy="100162"/>
            </a:xfrm>
            <a:custGeom>
              <a:rect b="b" l="l" r="r" t="t"/>
              <a:pathLst>
                <a:path extrusionOk="0" h="844" w="1282">
                  <a:moveTo>
                    <a:pt x="0" y="1"/>
                  </a:moveTo>
                  <a:lnTo>
                    <a:pt x="0" y="87"/>
                  </a:lnTo>
                  <a:lnTo>
                    <a:pt x="1282" y="843"/>
                  </a:lnTo>
                  <a:lnTo>
                    <a:pt x="1282" y="75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6799663" y="2284235"/>
              <a:ext cx="50439" cy="64203"/>
            </a:xfrm>
            <a:custGeom>
              <a:rect b="b" l="l" r="r" t="t"/>
              <a:pathLst>
                <a:path extrusionOk="0" h="541" w="425">
                  <a:moveTo>
                    <a:pt x="108" y="1"/>
                  </a:moveTo>
                  <a:cubicBezTo>
                    <a:pt x="41" y="1"/>
                    <a:pt x="1" y="57"/>
                    <a:pt x="1" y="143"/>
                  </a:cubicBezTo>
                  <a:cubicBezTo>
                    <a:pt x="1" y="290"/>
                    <a:pt x="86" y="441"/>
                    <a:pt x="212" y="501"/>
                  </a:cubicBezTo>
                  <a:cubicBezTo>
                    <a:pt x="246" y="528"/>
                    <a:pt x="279" y="540"/>
                    <a:pt x="309" y="540"/>
                  </a:cubicBezTo>
                  <a:cubicBezTo>
                    <a:pt x="374" y="540"/>
                    <a:pt x="424" y="482"/>
                    <a:pt x="424" y="396"/>
                  </a:cubicBezTo>
                  <a:cubicBezTo>
                    <a:pt x="424" y="249"/>
                    <a:pt x="318" y="103"/>
                    <a:pt x="212" y="37"/>
                  </a:cubicBezTo>
                  <a:cubicBezTo>
                    <a:pt x="173" y="12"/>
                    <a:pt x="138" y="1"/>
                    <a:pt x="1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6223728" y="2329925"/>
              <a:ext cx="808329" cy="466511"/>
            </a:xfrm>
            <a:custGeom>
              <a:rect b="b" l="l" r="r" t="t"/>
              <a:pathLst>
                <a:path extrusionOk="0" h="3931" w="6811">
                  <a:moveTo>
                    <a:pt x="2805" y="0"/>
                  </a:moveTo>
                  <a:cubicBezTo>
                    <a:pt x="2760" y="0"/>
                    <a:pt x="2712" y="11"/>
                    <a:pt x="2669" y="31"/>
                  </a:cubicBezTo>
                  <a:lnTo>
                    <a:pt x="147" y="1504"/>
                  </a:lnTo>
                  <a:lnTo>
                    <a:pt x="147" y="1463"/>
                  </a:lnTo>
                  <a:lnTo>
                    <a:pt x="1" y="1463"/>
                  </a:lnTo>
                  <a:lnTo>
                    <a:pt x="1" y="1630"/>
                  </a:lnTo>
                  <a:cubicBezTo>
                    <a:pt x="1" y="1650"/>
                    <a:pt x="21" y="1670"/>
                    <a:pt x="41" y="1695"/>
                  </a:cubicBezTo>
                  <a:lnTo>
                    <a:pt x="3890" y="3900"/>
                  </a:lnTo>
                  <a:cubicBezTo>
                    <a:pt x="3920" y="3920"/>
                    <a:pt x="3962" y="3930"/>
                    <a:pt x="4007" y="3930"/>
                  </a:cubicBezTo>
                  <a:cubicBezTo>
                    <a:pt x="4052" y="3930"/>
                    <a:pt x="4099" y="3920"/>
                    <a:pt x="4142" y="3900"/>
                  </a:cubicBezTo>
                  <a:lnTo>
                    <a:pt x="6745" y="2386"/>
                  </a:lnTo>
                  <a:cubicBezTo>
                    <a:pt x="6791" y="2366"/>
                    <a:pt x="6811" y="2346"/>
                    <a:pt x="6811" y="2301"/>
                  </a:cubicBezTo>
                  <a:lnTo>
                    <a:pt x="6811" y="2154"/>
                  </a:lnTo>
                  <a:lnTo>
                    <a:pt x="6685" y="2154"/>
                  </a:lnTo>
                  <a:lnTo>
                    <a:pt x="6685" y="2200"/>
                  </a:lnTo>
                  <a:lnTo>
                    <a:pt x="2922" y="31"/>
                  </a:lnTo>
                  <a:cubicBezTo>
                    <a:pt x="2891" y="11"/>
                    <a:pt x="2850" y="0"/>
                    <a:pt x="2805" y="0"/>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6221355" y="2310463"/>
              <a:ext cx="813195" cy="466511"/>
            </a:xfrm>
            <a:custGeom>
              <a:rect b="b" l="l" r="r" t="t"/>
              <a:pathLst>
                <a:path extrusionOk="0" h="3931" w="6852">
                  <a:moveTo>
                    <a:pt x="2838" y="0"/>
                  </a:moveTo>
                  <a:cubicBezTo>
                    <a:pt x="2790" y="0"/>
                    <a:pt x="2737" y="15"/>
                    <a:pt x="2689" y="48"/>
                  </a:cubicBezTo>
                  <a:lnTo>
                    <a:pt x="81" y="1542"/>
                  </a:lnTo>
                  <a:cubicBezTo>
                    <a:pt x="21" y="1582"/>
                    <a:pt x="1" y="1648"/>
                    <a:pt x="61" y="1688"/>
                  </a:cubicBezTo>
                  <a:lnTo>
                    <a:pt x="3910" y="3918"/>
                  </a:lnTo>
                  <a:cubicBezTo>
                    <a:pt x="3935" y="3926"/>
                    <a:pt x="3968" y="3931"/>
                    <a:pt x="4004" y="3931"/>
                  </a:cubicBezTo>
                  <a:cubicBezTo>
                    <a:pt x="4055" y="3931"/>
                    <a:pt x="4112" y="3921"/>
                    <a:pt x="4162" y="3897"/>
                  </a:cubicBezTo>
                  <a:lnTo>
                    <a:pt x="6765" y="2384"/>
                  </a:lnTo>
                  <a:cubicBezTo>
                    <a:pt x="6831" y="2339"/>
                    <a:pt x="6851" y="2278"/>
                    <a:pt x="6791" y="2238"/>
                  </a:cubicBezTo>
                  <a:lnTo>
                    <a:pt x="2942" y="28"/>
                  </a:lnTo>
                  <a:cubicBezTo>
                    <a:pt x="2914" y="10"/>
                    <a:pt x="2878" y="0"/>
                    <a:pt x="28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a:off x="6371005" y="2334554"/>
              <a:ext cx="620934" cy="357093"/>
            </a:xfrm>
            <a:custGeom>
              <a:rect b="b" l="l" r="r" t="t"/>
              <a:pathLst>
                <a:path extrusionOk="0" h="3009" w="5232">
                  <a:moveTo>
                    <a:pt x="1581" y="0"/>
                  </a:moveTo>
                  <a:cubicBezTo>
                    <a:pt x="1537" y="0"/>
                    <a:pt x="1486" y="11"/>
                    <a:pt x="1449" y="37"/>
                  </a:cubicBezTo>
                  <a:lnTo>
                    <a:pt x="61" y="834"/>
                  </a:lnTo>
                  <a:cubicBezTo>
                    <a:pt x="1" y="875"/>
                    <a:pt x="1" y="920"/>
                    <a:pt x="41" y="960"/>
                  </a:cubicBezTo>
                  <a:lnTo>
                    <a:pt x="3572" y="2978"/>
                  </a:lnTo>
                  <a:cubicBezTo>
                    <a:pt x="3605" y="2998"/>
                    <a:pt x="3642" y="3008"/>
                    <a:pt x="3678" y="3008"/>
                  </a:cubicBezTo>
                  <a:cubicBezTo>
                    <a:pt x="3715" y="3008"/>
                    <a:pt x="3751" y="2998"/>
                    <a:pt x="3784" y="2978"/>
                  </a:cubicBezTo>
                  <a:lnTo>
                    <a:pt x="5171" y="2181"/>
                  </a:lnTo>
                  <a:cubicBezTo>
                    <a:pt x="5232" y="2136"/>
                    <a:pt x="5232" y="2095"/>
                    <a:pt x="5192" y="2055"/>
                  </a:cubicBezTo>
                  <a:lnTo>
                    <a:pt x="1660" y="17"/>
                  </a:lnTo>
                  <a:cubicBezTo>
                    <a:pt x="1643" y="6"/>
                    <a:pt x="1614" y="0"/>
                    <a:pt x="1581" y="0"/>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6410525" y="2539507"/>
              <a:ext cx="227628" cy="128169"/>
            </a:xfrm>
            <a:custGeom>
              <a:rect b="b" l="l" r="r" t="t"/>
              <a:pathLst>
                <a:path extrusionOk="0" h="1080" w="1918">
                  <a:moveTo>
                    <a:pt x="717" y="0"/>
                  </a:moveTo>
                  <a:cubicBezTo>
                    <a:pt x="680" y="0"/>
                    <a:pt x="644" y="10"/>
                    <a:pt x="611" y="30"/>
                  </a:cubicBezTo>
                  <a:lnTo>
                    <a:pt x="66" y="348"/>
                  </a:lnTo>
                  <a:cubicBezTo>
                    <a:pt x="1" y="388"/>
                    <a:pt x="1" y="434"/>
                    <a:pt x="66" y="474"/>
                  </a:cubicBezTo>
                  <a:lnTo>
                    <a:pt x="1095" y="1064"/>
                  </a:lnTo>
                  <a:cubicBezTo>
                    <a:pt x="1116" y="1075"/>
                    <a:pt x="1152" y="1080"/>
                    <a:pt x="1192" y="1080"/>
                  </a:cubicBezTo>
                  <a:cubicBezTo>
                    <a:pt x="1232" y="1080"/>
                    <a:pt x="1274" y="1075"/>
                    <a:pt x="1307" y="1064"/>
                  </a:cubicBezTo>
                  <a:lnTo>
                    <a:pt x="1832" y="747"/>
                  </a:lnTo>
                  <a:cubicBezTo>
                    <a:pt x="1892" y="706"/>
                    <a:pt x="1918" y="661"/>
                    <a:pt x="1852" y="620"/>
                  </a:cubicBezTo>
                  <a:lnTo>
                    <a:pt x="823" y="30"/>
                  </a:lnTo>
                  <a:cubicBezTo>
                    <a:pt x="790" y="10"/>
                    <a:pt x="754" y="0"/>
                    <a:pt x="717" y="0"/>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a:off x="6917034" y="2563954"/>
              <a:ext cx="59933" cy="33704"/>
            </a:xfrm>
            <a:custGeom>
              <a:rect b="b" l="l" r="r" t="t"/>
              <a:pathLst>
                <a:path extrusionOk="0" h="284" w="505">
                  <a:moveTo>
                    <a:pt x="191" y="1"/>
                  </a:moveTo>
                  <a:cubicBezTo>
                    <a:pt x="176" y="1"/>
                    <a:pt x="159" y="6"/>
                    <a:pt x="147" y="16"/>
                  </a:cubicBezTo>
                  <a:lnTo>
                    <a:pt x="21" y="77"/>
                  </a:lnTo>
                  <a:cubicBezTo>
                    <a:pt x="0" y="102"/>
                    <a:pt x="0" y="122"/>
                    <a:pt x="21" y="142"/>
                  </a:cubicBezTo>
                  <a:lnTo>
                    <a:pt x="253" y="268"/>
                  </a:lnTo>
                  <a:cubicBezTo>
                    <a:pt x="275" y="278"/>
                    <a:pt x="297" y="283"/>
                    <a:pt x="315" y="283"/>
                  </a:cubicBezTo>
                  <a:cubicBezTo>
                    <a:pt x="333" y="283"/>
                    <a:pt x="348" y="278"/>
                    <a:pt x="358" y="268"/>
                  </a:cubicBezTo>
                  <a:lnTo>
                    <a:pt x="485" y="203"/>
                  </a:lnTo>
                  <a:cubicBezTo>
                    <a:pt x="505" y="182"/>
                    <a:pt x="505" y="162"/>
                    <a:pt x="485" y="142"/>
                  </a:cubicBezTo>
                  <a:lnTo>
                    <a:pt x="232" y="16"/>
                  </a:lnTo>
                  <a:cubicBezTo>
                    <a:pt x="222" y="6"/>
                    <a:pt x="207" y="1"/>
                    <a:pt x="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6869682" y="2536421"/>
              <a:ext cx="60052" cy="33704"/>
            </a:xfrm>
            <a:custGeom>
              <a:rect b="b" l="l" r="r" t="t"/>
              <a:pathLst>
                <a:path extrusionOk="0" h="284" w="506">
                  <a:moveTo>
                    <a:pt x="190" y="1"/>
                  </a:moveTo>
                  <a:cubicBezTo>
                    <a:pt x="174" y="1"/>
                    <a:pt x="157" y="6"/>
                    <a:pt x="147" y="16"/>
                  </a:cubicBezTo>
                  <a:lnTo>
                    <a:pt x="21" y="82"/>
                  </a:lnTo>
                  <a:cubicBezTo>
                    <a:pt x="1" y="102"/>
                    <a:pt x="1" y="122"/>
                    <a:pt x="21" y="142"/>
                  </a:cubicBezTo>
                  <a:lnTo>
                    <a:pt x="253" y="268"/>
                  </a:lnTo>
                  <a:cubicBezTo>
                    <a:pt x="273" y="278"/>
                    <a:pt x="295" y="283"/>
                    <a:pt x="314" y="283"/>
                  </a:cubicBezTo>
                  <a:cubicBezTo>
                    <a:pt x="332" y="283"/>
                    <a:pt x="349" y="278"/>
                    <a:pt x="359" y="268"/>
                  </a:cubicBezTo>
                  <a:lnTo>
                    <a:pt x="485" y="208"/>
                  </a:lnTo>
                  <a:cubicBezTo>
                    <a:pt x="505" y="182"/>
                    <a:pt x="505" y="162"/>
                    <a:pt x="485" y="142"/>
                  </a:cubicBezTo>
                  <a:lnTo>
                    <a:pt x="233" y="16"/>
                  </a:lnTo>
                  <a:cubicBezTo>
                    <a:pt x="223" y="6"/>
                    <a:pt x="20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a:off x="6820076" y="2508888"/>
              <a:ext cx="62307" cy="33704"/>
            </a:xfrm>
            <a:custGeom>
              <a:rect b="b" l="l" r="r" t="t"/>
              <a:pathLst>
                <a:path extrusionOk="0" h="284" w="525">
                  <a:moveTo>
                    <a:pt x="209" y="1"/>
                  </a:moveTo>
                  <a:cubicBezTo>
                    <a:pt x="193" y="1"/>
                    <a:pt x="177" y="6"/>
                    <a:pt x="167" y="16"/>
                  </a:cubicBezTo>
                  <a:lnTo>
                    <a:pt x="40" y="81"/>
                  </a:lnTo>
                  <a:cubicBezTo>
                    <a:pt x="0" y="102"/>
                    <a:pt x="0" y="122"/>
                    <a:pt x="40" y="142"/>
                  </a:cubicBezTo>
                  <a:lnTo>
                    <a:pt x="273" y="268"/>
                  </a:lnTo>
                  <a:cubicBezTo>
                    <a:pt x="283" y="278"/>
                    <a:pt x="298" y="283"/>
                    <a:pt x="316" y="283"/>
                  </a:cubicBezTo>
                  <a:cubicBezTo>
                    <a:pt x="334" y="283"/>
                    <a:pt x="356" y="278"/>
                    <a:pt x="378" y="268"/>
                  </a:cubicBezTo>
                  <a:lnTo>
                    <a:pt x="484" y="208"/>
                  </a:lnTo>
                  <a:cubicBezTo>
                    <a:pt x="525" y="187"/>
                    <a:pt x="525" y="162"/>
                    <a:pt x="484" y="142"/>
                  </a:cubicBezTo>
                  <a:lnTo>
                    <a:pt x="252" y="16"/>
                  </a:lnTo>
                  <a:cubicBezTo>
                    <a:pt x="242" y="6"/>
                    <a:pt x="226"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6772724" y="2481356"/>
              <a:ext cx="62426" cy="34060"/>
            </a:xfrm>
            <a:custGeom>
              <a:rect b="b" l="l" r="r" t="t"/>
              <a:pathLst>
                <a:path extrusionOk="0" h="287" w="526">
                  <a:moveTo>
                    <a:pt x="206" y="1"/>
                  </a:moveTo>
                  <a:cubicBezTo>
                    <a:pt x="187" y="1"/>
                    <a:pt x="167" y="6"/>
                    <a:pt x="147" y="16"/>
                  </a:cubicBezTo>
                  <a:lnTo>
                    <a:pt x="41" y="81"/>
                  </a:lnTo>
                  <a:cubicBezTo>
                    <a:pt x="1" y="102"/>
                    <a:pt x="1" y="122"/>
                    <a:pt x="41" y="122"/>
                  </a:cubicBezTo>
                  <a:lnTo>
                    <a:pt x="273" y="268"/>
                  </a:lnTo>
                  <a:cubicBezTo>
                    <a:pt x="283" y="281"/>
                    <a:pt x="298" y="287"/>
                    <a:pt x="313" y="287"/>
                  </a:cubicBezTo>
                  <a:cubicBezTo>
                    <a:pt x="329" y="287"/>
                    <a:pt x="344" y="281"/>
                    <a:pt x="354" y="268"/>
                  </a:cubicBezTo>
                  <a:lnTo>
                    <a:pt x="480" y="208"/>
                  </a:lnTo>
                  <a:cubicBezTo>
                    <a:pt x="525" y="187"/>
                    <a:pt x="525" y="167"/>
                    <a:pt x="480" y="142"/>
                  </a:cubicBezTo>
                  <a:lnTo>
                    <a:pt x="253" y="16"/>
                  </a:lnTo>
                  <a:cubicBezTo>
                    <a:pt x="240" y="6"/>
                    <a:pt x="224" y="1"/>
                    <a:pt x="2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6724897" y="2453230"/>
              <a:ext cx="59933" cy="34890"/>
            </a:xfrm>
            <a:custGeom>
              <a:rect b="b" l="l" r="r" t="t"/>
              <a:pathLst>
                <a:path extrusionOk="0" h="294" w="505">
                  <a:moveTo>
                    <a:pt x="151" y="1"/>
                  </a:moveTo>
                  <a:lnTo>
                    <a:pt x="25" y="86"/>
                  </a:lnTo>
                  <a:cubicBezTo>
                    <a:pt x="0" y="107"/>
                    <a:pt x="0" y="127"/>
                    <a:pt x="25" y="127"/>
                  </a:cubicBezTo>
                  <a:lnTo>
                    <a:pt x="278" y="278"/>
                  </a:lnTo>
                  <a:cubicBezTo>
                    <a:pt x="288" y="288"/>
                    <a:pt x="303" y="293"/>
                    <a:pt x="318" y="293"/>
                  </a:cubicBezTo>
                  <a:cubicBezTo>
                    <a:pt x="333" y="293"/>
                    <a:pt x="348" y="288"/>
                    <a:pt x="358" y="278"/>
                  </a:cubicBezTo>
                  <a:lnTo>
                    <a:pt x="484" y="212"/>
                  </a:lnTo>
                  <a:cubicBezTo>
                    <a:pt x="505" y="192"/>
                    <a:pt x="505" y="172"/>
                    <a:pt x="484" y="152"/>
                  </a:cubicBezTo>
                  <a:lnTo>
                    <a:pt x="2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6677546" y="2426290"/>
              <a:ext cx="59933" cy="34297"/>
            </a:xfrm>
            <a:custGeom>
              <a:rect b="b" l="l" r="r" t="t"/>
              <a:pathLst>
                <a:path extrusionOk="0" h="289" w="505">
                  <a:moveTo>
                    <a:pt x="147" y="1"/>
                  </a:moveTo>
                  <a:lnTo>
                    <a:pt x="21" y="81"/>
                  </a:lnTo>
                  <a:cubicBezTo>
                    <a:pt x="1" y="81"/>
                    <a:pt x="1" y="127"/>
                    <a:pt x="21" y="127"/>
                  </a:cubicBezTo>
                  <a:lnTo>
                    <a:pt x="273" y="273"/>
                  </a:lnTo>
                  <a:cubicBezTo>
                    <a:pt x="286" y="283"/>
                    <a:pt x="302" y="288"/>
                    <a:pt x="318" y="288"/>
                  </a:cubicBezTo>
                  <a:cubicBezTo>
                    <a:pt x="333" y="288"/>
                    <a:pt x="349" y="283"/>
                    <a:pt x="359" y="273"/>
                  </a:cubicBezTo>
                  <a:lnTo>
                    <a:pt x="485" y="207"/>
                  </a:lnTo>
                  <a:cubicBezTo>
                    <a:pt x="505" y="187"/>
                    <a:pt x="505" y="167"/>
                    <a:pt x="485" y="147"/>
                  </a:cubicBezTo>
                  <a:lnTo>
                    <a:pt x="2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a:off x="6630313" y="2398757"/>
              <a:ext cx="59933" cy="34297"/>
            </a:xfrm>
            <a:custGeom>
              <a:rect b="b" l="l" r="r" t="t"/>
              <a:pathLst>
                <a:path extrusionOk="0" h="289" w="505">
                  <a:moveTo>
                    <a:pt x="146" y="1"/>
                  </a:moveTo>
                  <a:lnTo>
                    <a:pt x="20" y="81"/>
                  </a:lnTo>
                  <a:cubicBezTo>
                    <a:pt x="0" y="81"/>
                    <a:pt x="0" y="127"/>
                    <a:pt x="20" y="127"/>
                  </a:cubicBezTo>
                  <a:lnTo>
                    <a:pt x="252" y="273"/>
                  </a:lnTo>
                  <a:cubicBezTo>
                    <a:pt x="272" y="283"/>
                    <a:pt x="294" y="288"/>
                    <a:pt x="313" y="288"/>
                  </a:cubicBezTo>
                  <a:cubicBezTo>
                    <a:pt x="332" y="288"/>
                    <a:pt x="348" y="283"/>
                    <a:pt x="358" y="273"/>
                  </a:cubicBezTo>
                  <a:lnTo>
                    <a:pt x="484" y="187"/>
                  </a:lnTo>
                  <a:cubicBezTo>
                    <a:pt x="504" y="187"/>
                    <a:pt x="504" y="167"/>
                    <a:pt x="484" y="147"/>
                  </a:cubicBezTo>
                  <a:lnTo>
                    <a:pt x="2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6582961" y="2371225"/>
              <a:ext cx="59933" cy="34297"/>
            </a:xfrm>
            <a:custGeom>
              <a:rect b="b" l="l" r="r" t="t"/>
              <a:pathLst>
                <a:path extrusionOk="0" h="289" w="505">
                  <a:moveTo>
                    <a:pt x="147" y="1"/>
                  </a:moveTo>
                  <a:lnTo>
                    <a:pt x="21" y="86"/>
                  </a:lnTo>
                  <a:cubicBezTo>
                    <a:pt x="1" y="86"/>
                    <a:pt x="1" y="106"/>
                    <a:pt x="21" y="127"/>
                  </a:cubicBezTo>
                  <a:lnTo>
                    <a:pt x="253" y="273"/>
                  </a:lnTo>
                  <a:cubicBezTo>
                    <a:pt x="263" y="283"/>
                    <a:pt x="278" y="288"/>
                    <a:pt x="296" y="288"/>
                  </a:cubicBezTo>
                  <a:cubicBezTo>
                    <a:pt x="315" y="288"/>
                    <a:pt x="336" y="283"/>
                    <a:pt x="359" y="273"/>
                  </a:cubicBezTo>
                  <a:lnTo>
                    <a:pt x="485" y="187"/>
                  </a:lnTo>
                  <a:cubicBezTo>
                    <a:pt x="505" y="187"/>
                    <a:pt x="505" y="167"/>
                    <a:pt x="485" y="147"/>
                  </a:cubicBezTo>
                  <a:lnTo>
                    <a:pt x="2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6533236" y="2341912"/>
              <a:ext cx="62426" cy="34178"/>
            </a:xfrm>
            <a:custGeom>
              <a:rect b="b" l="l" r="r" t="t"/>
              <a:pathLst>
                <a:path extrusionOk="0" h="288" w="526">
                  <a:moveTo>
                    <a:pt x="206" y="0"/>
                  </a:moveTo>
                  <a:cubicBezTo>
                    <a:pt x="187" y="0"/>
                    <a:pt x="167" y="5"/>
                    <a:pt x="147" y="15"/>
                  </a:cubicBezTo>
                  <a:lnTo>
                    <a:pt x="41" y="101"/>
                  </a:lnTo>
                  <a:cubicBezTo>
                    <a:pt x="1" y="101"/>
                    <a:pt x="1" y="121"/>
                    <a:pt x="41" y="142"/>
                  </a:cubicBezTo>
                  <a:lnTo>
                    <a:pt x="273" y="288"/>
                  </a:lnTo>
                  <a:lnTo>
                    <a:pt x="379" y="288"/>
                  </a:lnTo>
                  <a:lnTo>
                    <a:pt x="480" y="207"/>
                  </a:lnTo>
                  <a:cubicBezTo>
                    <a:pt x="525" y="207"/>
                    <a:pt x="525" y="162"/>
                    <a:pt x="480" y="162"/>
                  </a:cubicBezTo>
                  <a:lnTo>
                    <a:pt x="253" y="15"/>
                  </a:lnTo>
                  <a:cubicBezTo>
                    <a:pt x="240" y="5"/>
                    <a:pt x="224" y="0"/>
                    <a:pt x="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6859595" y="2570600"/>
              <a:ext cx="82720" cy="46758"/>
            </a:xfrm>
            <a:custGeom>
              <a:rect b="b" l="l" r="r" t="t"/>
              <a:pathLst>
                <a:path extrusionOk="0" h="394" w="697">
                  <a:moveTo>
                    <a:pt x="151" y="0"/>
                  </a:moveTo>
                  <a:lnTo>
                    <a:pt x="25" y="86"/>
                  </a:lnTo>
                  <a:cubicBezTo>
                    <a:pt x="0" y="86"/>
                    <a:pt x="0" y="126"/>
                    <a:pt x="25" y="126"/>
                  </a:cubicBezTo>
                  <a:lnTo>
                    <a:pt x="464" y="379"/>
                  </a:lnTo>
                  <a:cubicBezTo>
                    <a:pt x="474" y="389"/>
                    <a:pt x="491" y="394"/>
                    <a:pt x="507" y="394"/>
                  </a:cubicBezTo>
                  <a:cubicBezTo>
                    <a:pt x="523" y="394"/>
                    <a:pt x="540" y="389"/>
                    <a:pt x="550" y="379"/>
                  </a:cubicBezTo>
                  <a:lnTo>
                    <a:pt x="676" y="318"/>
                  </a:lnTo>
                  <a:cubicBezTo>
                    <a:pt x="696" y="298"/>
                    <a:pt x="696" y="273"/>
                    <a:pt x="676" y="253"/>
                  </a:cubicBezTo>
                  <a:lnTo>
                    <a:pt x="2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6812243" y="2543067"/>
              <a:ext cx="60052" cy="34772"/>
            </a:xfrm>
            <a:custGeom>
              <a:rect b="b" l="l" r="r" t="t"/>
              <a:pathLst>
                <a:path extrusionOk="0" h="293" w="506">
                  <a:moveTo>
                    <a:pt x="147" y="0"/>
                  </a:moveTo>
                  <a:lnTo>
                    <a:pt x="21" y="86"/>
                  </a:lnTo>
                  <a:cubicBezTo>
                    <a:pt x="1" y="86"/>
                    <a:pt x="1" y="106"/>
                    <a:pt x="21" y="126"/>
                  </a:cubicBezTo>
                  <a:lnTo>
                    <a:pt x="273" y="278"/>
                  </a:lnTo>
                  <a:cubicBezTo>
                    <a:pt x="286" y="288"/>
                    <a:pt x="302" y="293"/>
                    <a:pt x="318" y="293"/>
                  </a:cubicBezTo>
                  <a:cubicBezTo>
                    <a:pt x="333" y="293"/>
                    <a:pt x="349" y="288"/>
                    <a:pt x="359" y="278"/>
                  </a:cubicBezTo>
                  <a:lnTo>
                    <a:pt x="485" y="192"/>
                  </a:lnTo>
                  <a:cubicBezTo>
                    <a:pt x="505" y="192"/>
                    <a:pt x="505" y="172"/>
                    <a:pt x="485" y="152"/>
                  </a:cubicBezTo>
                  <a:lnTo>
                    <a:pt x="2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6765010" y="2513873"/>
              <a:ext cx="59933" cy="34653"/>
            </a:xfrm>
            <a:custGeom>
              <a:rect b="b" l="l" r="r" t="t"/>
              <a:pathLst>
                <a:path extrusionOk="0" h="292" w="505">
                  <a:moveTo>
                    <a:pt x="189" y="0"/>
                  </a:moveTo>
                  <a:cubicBezTo>
                    <a:pt x="173" y="0"/>
                    <a:pt x="156" y="7"/>
                    <a:pt x="146" y="19"/>
                  </a:cubicBezTo>
                  <a:lnTo>
                    <a:pt x="20" y="100"/>
                  </a:lnTo>
                  <a:cubicBezTo>
                    <a:pt x="0" y="100"/>
                    <a:pt x="0" y="120"/>
                    <a:pt x="20" y="145"/>
                  </a:cubicBezTo>
                  <a:lnTo>
                    <a:pt x="252" y="292"/>
                  </a:lnTo>
                  <a:lnTo>
                    <a:pt x="358" y="292"/>
                  </a:lnTo>
                  <a:lnTo>
                    <a:pt x="484" y="206"/>
                  </a:lnTo>
                  <a:cubicBezTo>
                    <a:pt x="504" y="206"/>
                    <a:pt x="504" y="166"/>
                    <a:pt x="484" y="166"/>
                  </a:cubicBezTo>
                  <a:lnTo>
                    <a:pt x="232" y="19"/>
                  </a:lnTo>
                  <a:cubicBezTo>
                    <a:pt x="222" y="7"/>
                    <a:pt x="206" y="0"/>
                    <a:pt x="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6717658" y="2486815"/>
              <a:ext cx="59933" cy="34178"/>
            </a:xfrm>
            <a:custGeom>
              <a:rect b="b" l="l" r="r" t="t"/>
              <a:pathLst>
                <a:path extrusionOk="0" h="288" w="505">
                  <a:moveTo>
                    <a:pt x="190" y="0"/>
                  </a:moveTo>
                  <a:cubicBezTo>
                    <a:pt x="173" y="0"/>
                    <a:pt x="157" y="5"/>
                    <a:pt x="147" y="15"/>
                  </a:cubicBezTo>
                  <a:lnTo>
                    <a:pt x="21" y="76"/>
                  </a:lnTo>
                  <a:cubicBezTo>
                    <a:pt x="1" y="96"/>
                    <a:pt x="1" y="121"/>
                    <a:pt x="21" y="141"/>
                  </a:cubicBezTo>
                  <a:lnTo>
                    <a:pt x="253" y="288"/>
                  </a:lnTo>
                  <a:lnTo>
                    <a:pt x="359" y="288"/>
                  </a:lnTo>
                  <a:lnTo>
                    <a:pt x="485" y="202"/>
                  </a:lnTo>
                  <a:cubicBezTo>
                    <a:pt x="505" y="202"/>
                    <a:pt x="505" y="162"/>
                    <a:pt x="485" y="162"/>
                  </a:cubicBezTo>
                  <a:lnTo>
                    <a:pt x="233" y="15"/>
                  </a:lnTo>
                  <a:cubicBezTo>
                    <a:pt x="222" y="5"/>
                    <a:pt x="206" y="0"/>
                    <a:pt x="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6667933" y="2459282"/>
              <a:ext cx="62426" cy="34178"/>
            </a:xfrm>
            <a:custGeom>
              <a:rect b="b" l="l" r="r" t="t"/>
              <a:pathLst>
                <a:path extrusionOk="0" h="288" w="526">
                  <a:moveTo>
                    <a:pt x="206" y="0"/>
                  </a:moveTo>
                  <a:cubicBezTo>
                    <a:pt x="187" y="0"/>
                    <a:pt x="167" y="5"/>
                    <a:pt x="147" y="15"/>
                  </a:cubicBezTo>
                  <a:lnTo>
                    <a:pt x="41" y="76"/>
                  </a:lnTo>
                  <a:cubicBezTo>
                    <a:pt x="1" y="101"/>
                    <a:pt x="1" y="121"/>
                    <a:pt x="41" y="141"/>
                  </a:cubicBezTo>
                  <a:lnTo>
                    <a:pt x="273" y="288"/>
                  </a:lnTo>
                  <a:lnTo>
                    <a:pt x="379" y="288"/>
                  </a:lnTo>
                  <a:lnTo>
                    <a:pt x="480" y="202"/>
                  </a:lnTo>
                  <a:cubicBezTo>
                    <a:pt x="525" y="182"/>
                    <a:pt x="525" y="161"/>
                    <a:pt x="480" y="161"/>
                  </a:cubicBezTo>
                  <a:lnTo>
                    <a:pt x="253" y="15"/>
                  </a:lnTo>
                  <a:cubicBezTo>
                    <a:pt x="240" y="5"/>
                    <a:pt x="224" y="0"/>
                    <a:pt x="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6620106" y="2431749"/>
              <a:ext cx="59933" cy="33585"/>
            </a:xfrm>
            <a:custGeom>
              <a:rect b="b" l="l" r="r" t="t"/>
              <a:pathLst>
                <a:path extrusionOk="0" h="283" w="505">
                  <a:moveTo>
                    <a:pt x="202" y="0"/>
                  </a:moveTo>
                  <a:cubicBezTo>
                    <a:pt x="182" y="0"/>
                    <a:pt x="162" y="5"/>
                    <a:pt x="152" y="15"/>
                  </a:cubicBezTo>
                  <a:lnTo>
                    <a:pt x="25" y="81"/>
                  </a:lnTo>
                  <a:cubicBezTo>
                    <a:pt x="0" y="101"/>
                    <a:pt x="0" y="121"/>
                    <a:pt x="25" y="141"/>
                  </a:cubicBezTo>
                  <a:lnTo>
                    <a:pt x="278" y="267"/>
                  </a:lnTo>
                  <a:cubicBezTo>
                    <a:pt x="288" y="277"/>
                    <a:pt x="303" y="283"/>
                    <a:pt x="318" y="283"/>
                  </a:cubicBezTo>
                  <a:cubicBezTo>
                    <a:pt x="333" y="283"/>
                    <a:pt x="348" y="277"/>
                    <a:pt x="358" y="267"/>
                  </a:cubicBezTo>
                  <a:lnTo>
                    <a:pt x="485" y="207"/>
                  </a:lnTo>
                  <a:cubicBezTo>
                    <a:pt x="505" y="182"/>
                    <a:pt x="505" y="161"/>
                    <a:pt x="485" y="161"/>
                  </a:cubicBezTo>
                  <a:lnTo>
                    <a:pt x="252" y="15"/>
                  </a:lnTo>
                  <a:cubicBezTo>
                    <a:pt x="242" y="5"/>
                    <a:pt x="222" y="0"/>
                    <a:pt x="2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6572755" y="2404098"/>
              <a:ext cx="60052" cy="33704"/>
            </a:xfrm>
            <a:custGeom>
              <a:rect b="b" l="l" r="r" t="t"/>
              <a:pathLst>
                <a:path extrusionOk="0" h="284" w="506">
                  <a:moveTo>
                    <a:pt x="194" y="1"/>
                  </a:moveTo>
                  <a:cubicBezTo>
                    <a:pt x="176" y="1"/>
                    <a:pt x="160" y="6"/>
                    <a:pt x="147" y="16"/>
                  </a:cubicBezTo>
                  <a:lnTo>
                    <a:pt x="21" y="82"/>
                  </a:lnTo>
                  <a:cubicBezTo>
                    <a:pt x="1" y="102"/>
                    <a:pt x="1" y="122"/>
                    <a:pt x="21" y="142"/>
                  </a:cubicBezTo>
                  <a:lnTo>
                    <a:pt x="273" y="268"/>
                  </a:lnTo>
                  <a:cubicBezTo>
                    <a:pt x="286" y="278"/>
                    <a:pt x="302" y="283"/>
                    <a:pt x="318" y="283"/>
                  </a:cubicBezTo>
                  <a:cubicBezTo>
                    <a:pt x="334" y="283"/>
                    <a:pt x="349" y="278"/>
                    <a:pt x="359" y="268"/>
                  </a:cubicBezTo>
                  <a:lnTo>
                    <a:pt x="485" y="208"/>
                  </a:lnTo>
                  <a:cubicBezTo>
                    <a:pt x="505" y="188"/>
                    <a:pt x="505" y="162"/>
                    <a:pt x="485" y="142"/>
                  </a:cubicBezTo>
                  <a:lnTo>
                    <a:pt x="253" y="16"/>
                  </a:lnTo>
                  <a:cubicBezTo>
                    <a:pt x="233" y="6"/>
                    <a:pt x="213" y="1"/>
                    <a:pt x="1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6500362" y="2361612"/>
              <a:ext cx="85094" cy="49131"/>
            </a:xfrm>
            <a:custGeom>
              <a:rect b="b" l="l" r="r" t="t"/>
              <a:pathLst>
                <a:path extrusionOk="0" h="414" w="717">
                  <a:moveTo>
                    <a:pt x="192" y="1"/>
                  </a:moveTo>
                  <a:cubicBezTo>
                    <a:pt x="177" y="1"/>
                    <a:pt x="162" y="6"/>
                    <a:pt x="152" y="16"/>
                  </a:cubicBezTo>
                  <a:lnTo>
                    <a:pt x="26" y="82"/>
                  </a:lnTo>
                  <a:cubicBezTo>
                    <a:pt x="0" y="102"/>
                    <a:pt x="0" y="122"/>
                    <a:pt x="26" y="142"/>
                  </a:cubicBezTo>
                  <a:lnTo>
                    <a:pt x="464" y="394"/>
                  </a:lnTo>
                  <a:cubicBezTo>
                    <a:pt x="475" y="407"/>
                    <a:pt x="491" y="413"/>
                    <a:pt x="510" y="413"/>
                  </a:cubicBezTo>
                  <a:cubicBezTo>
                    <a:pt x="529" y="413"/>
                    <a:pt x="550" y="407"/>
                    <a:pt x="570" y="394"/>
                  </a:cubicBezTo>
                  <a:lnTo>
                    <a:pt x="676" y="334"/>
                  </a:lnTo>
                  <a:cubicBezTo>
                    <a:pt x="717" y="314"/>
                    <a:pt x="717" y="293"/>
                    <a:pt x="676" y="268"/>
                  </a:cubicBezTo>
                  <a:lnTo>
                    <a:pt x="232" y="16"/>
                  </a:lnTo>
                  <a:cubicBezTo>
                    <a:pt x="222" y="6"/>
                    <a:pt x="207"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6792543" y="2608932"/>
              <a:ext cx="82127" cy="48538"/>
            </a:xfrm>
            <a:custGeom>
              <a:rect b="b" l="l" r="r" t="t"/>
              <a:pathLst>
                <a:path extrusionOk="0" h="409" w="692">
                  <a:moveTo>
                    <a:pt x="189" y="0"/>
                  </a:moveTo>
                  <a:cubicBezTo>
                    <a:pt x="173" y="0"/>
                    <a:pt x="156" y="5"/>
                    <a:pt x="146" y="15"/>
                  </a:cubicBezTo>
                  <a:lnTo>
                    <a:pt x="20" y="76"/>
                  </a:lnTo>
                  <a:cubicBezTo>
                    <a:pt x="0" y="101"/>
                    <a:pt x="0" y="121"/>
                    <a:pt x="20" y="141"/>
                  </a:cubicBezTo>
                  <a:lnTo>
                    <a:pt x="464" y="394"/>
                  </a:lnTo>
                  <a:cubicBezTo>
                    <a:pt x="474" y="404"/>
                    <a:pt x="489" y="409"/>
                    <a:pt x="505" y="409"/>
                  </a:cubicBezTo>
                  <a:cubicBezTo>
                    <a:pt x="520" y="409"/>
                    <a:pt x="535" y="404"/>
                    <a:pt x="545" y="394"/>
                  </a:cubicBezTo>
                  <a:lnTo>
                    <a:pt x="671" y="308"/>
                  </a:lnTo>
                  <a:cubicBezTo>
                    <a:pt x="691" y="308"/>
                    <a:pt x="691" y="288"/>
                    <a:pt x="671" y="268"/>
                  </a:cubicBezTo>
                  <a:lnTo>
                    <a:pt x="232" y="15"/>
                  </a:lnTo>
                  <a:cubicBezTo>
                    <a:pt x="222" y="5"/>
                    <a:pt x="206" y="0"/>
                    <a:pt x="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6745191" y="2581399"/>
              <a:ext cx="60052" cy="33585"/>
            </a:xfrm>
            <a:custGeom>
              <a:rect b="b" l="l" r="r" t="t"/>
              <a:pathLst>
                <a:path extrusionOk="0" h="283" w="506">
                  <a:moveTo>
                    <a:pt x="188" y="0"/>
                  </a:moveTo>
                  <a:cubicBezTo>
                    <a:pt x="172" y="0"/>
                    <a:pt x="157" y="5"/>
                    <a:pt x="147" y="15"/>
                  </a:cubicBezTo>
                  <a:lnTo>
                    <a:pt x="21" y="81"/>
                  </a:lnTo>
                  <a:cubicBezTo>
                    <a:pt x="1" y="101"/>
                    <a:pt x="1" y="121"/>
                    <a:pt x="21" y="141"/>
                  </a:cubicBezTo>
                  <a:lnTo>
                    <a:pt x="253" y="267"/>
                  </a:lnTo>
                  <a:cubicBezTo>
                    <a:pt x="273" y="278"/>
                    <a:pt x="293" y="283"/>
                    <a:pt x="311" y="283"/>
                  </a:cubicBezTo>
                  <a:cubicBezTo>
                    <a:pt x="330" y="283"/>
                    <a:pt x="346" y="278"/>
                    <a:pt x="359" y="267"/>
                  </a:cubicBezTo>
                  <a:lnTo>
                    <a:pt x="485" y="207"/>
                  </a:lnTo>
                  <a:cubicBezTo>
                    <a:pt x="505" y="182"/>
                    <a:pt x="505" y="162"/>
                    <a:pt x="485" y="162"/>
                  </a:cubicBezTo>
                  <a:lnTo>
                    <a:pt x="233" y="15"/>
                  </a:lnTo>
                  <a:cubicBezTo>
                    <a:pt x="220" y="5"/>
                    <a:pt x="204" y="0"/>
                    <a:pt x="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6697958" y="2553867"/>
              <a:ext cx="59933" cy="33585"/>
            </a:xfrm>
            <a:custGeom>
              <a:rect b="b" l="l" r="r" t="t"/>
              <a:pathLst>
                <a:path extrusionOk="0" h="283" w="505">
                  <a:moveTo>
                    <a:pt x="187" y="0"/>
                  </a:moveTo>
                  <a:cubicBezTo>
                    <a:pt x="172" y="0"/>
                    <a:pt x="156" y="5"/>
                    <a:pt x="146" y="15"/>
                  </a:cubicBezTo>
                  <a:lnTo>
                    <a:pt x="20" y="81"/>
                  </a:lnTo>
                  <a:cubicBezTo>
                    <a:pt x="0" y="101"/>
                    <a:pt x="0" y="121"/>
                    <a:pt x="20" y="141"/>
                  </a:cubicBezTo>
                  <a:lnTo>
                    <a:pt x="252" y="267"/>
                  </a:lnTo>
                  <a:cubicBezTo>
                    <a:pt x="262" y="278"/>
                    <a:pt x="278" y="283"/>
                    <a:pt x="295" y="283"/>
                  </a:cubicBezTo>
                  <a:cubicBezTo>
                    <a:pt x="313" y="283"/>
                    <a:pt x="333" y="278"/>
                    <a:pt x="353" y="267"/>
                  </a:cubicBezTo>
                  <a:lnTo>
                    <a:pt x="479" y="207"/>
                  </a:lnTo>
                  <a:cubicBezTo>
                    <a:pt x="505" y="187"/>
                    <a:pt x="505" y="162"/>
                    <a:pt x="479" y="141"/>
                  </a:cubicBezTo>
                  <a:lnTo>
                    <a:pt x="227" y="15"/>
                  </a:lnTo>
                  <a:cubicBezTo>
                    <a:pt x="217" y="5"/>
                    <a:pt x="202"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6647639" y="2526334"/>
              <a:ext cx="62307" cy="34060"/>
            </a:xfrm>
            <a:custGeom>
              <a:rect b="b" l="l" r="r" t="t"/>
              <a:pathLst>
                <a:path extrusionOk="0" h="287" w="525">
                  <a:moveTo>
                    <a:pt x="209" y="0"/>
                  </a:moveTo>
                  <a:cubicBezTo>
                    <a:pt x="191" y="0"/>
                    <a:pt x="169" y="5"/>
                    <a:pt x="147" y="15"/>
                  </a:cubicBezTo>
                  <a:lnTo>
                    <a:pt x="46" y="81"/>
                  </a:lnTo>
                  <a:cubicBezTo>
                    <a:pt x="0" y="101"/>
                    <a:pt x="0" y="121"/>
                    <a:pt x="46" y="141"/>
                  </a:cubicBezTo>
                  <a:lnTo>
                    <a:pt x="273" y="267"/>
                  </a:lnTo>
                  <a:cubicBezTo>
                    <a:pt x="285" y="280"/>
                    <a:pt x="302" y="286"/>
                    <a:pt x="320" y="286"/>
                  </a:cubicBezTo>
                  <a:cubicBezTo>
                    <a:pt x="338" y="286"/>
                    <a:pt x="358" y="280"/>
                    <a:pt x="379" y="267"/>
                  </a:cubicBezTo>
                  <a:lnTo>
                    <a:pt x="485" y="207"/>
                  </a:lnTo>
                  <a:cubicBezTo>
                    <a:pt x="525" y="187"/>
                    <a:pt x="525" y="167"/>
                    <a:pt x="485" y="141"/>
                  </a:cubicBezTo>
                  <a:lnTo>
                    <a:pt x="253" y="15"/>
                  </a:lnTo>
                  <a:cubicBezTo>
                    <a:pt x="242" y="5"/>
                    <a:pt x="227" y="0"/>
                    <a:pt x="2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6600288" y="2498920"/>
              <a:ext cx="60052" cy="34060"/>
            </a:xfrm>
            <a:custGeom>
              <a:rect b="b" l="l" r="r" t="t"/>
              <a:pathLst>
                <a:path extrusionOk="0" h="287" w="506">
                  <a:moveTo>
                    <a:pt x="210" y="0"/>
                  </a:moveTo>
                  <a:cubicBezTo>
                    <a:pt x="191" y="0"/>
                    <a:pt x="170" y="7"/>
                    <a:pt x="147" y="19"/>
                  </a:cubicBezTo>
                  <a:lnTo>
                    <a:pt x="21" y="80"/>
                  </a:lnTo>
                  <a:cubicBezTo>
                    <a:pt x="1" y="100"/>
                    <a:pt x="1" y="120"/>
                    <a:pt x="21" y="145"/>
                  </a:cubicBezTo>
                  <a:lnTo>
                    <a:pt x="273" y="271"/>
                  </a:lnTo>
                  <a:cubicBezTo>
                    <a:pt x="283" y="281"/>
                    <a:pt x="300" y="287"/>
                    <a:pt x="316" y="287"/>
                  </a:cubicBezTo>
                  <a:cubicBezTo>
                    <a:pt x="332" y="287"/>
                    <a:pt x="349" y="281"/>
                    <a:pt x="359" y="271"/>
                  </a:cubicBezTo>
                  <a:lnTo>
                    <a:pt x="485" y="206"/>
                  </a:lnTo>
                  <a:cubicBezTo>
                    <a:pt x="505" y="186"/>
                    <a:pt x="505" y="165"/>
                    <a:pt x="485" y="145"/>
                  </a:cubicBezTo>
                  <a:lnTo>
                    <a:pt x="253" y="19"/>
                  </a:lnTo>
                  <a:cubicBezTo>
                    <a:pt x="243" y="7"/>
                    <a:pt x="228"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6553054" y="2471862"/>
              <a:ext cx="59933" cy="33585"/>
            </a:xfrm>
            <a:custGeom>
              <a:rect b="b" l="l" r="r" t="t"/>
              <a:pathLst>
                <a:path extrusionOk="0" h="283" w="505">
                  <a:moveTo>
                    <a:pt x="192" y="0"/>
                  </a:moveTo>
                  <a:cubicBezTo>
                    <a:pt x="173" y="0"/>
                    <a:pt x="157" y="5"/>
                    <a:pt x="147" y="15"/>
                  </a:cubicBezTo>
                  <a:lnTo>
                    <a:pt x="20" y="76"/>
                  </a:lnTo>
                  <a:cubicBezTo>
                    <a:pt x="0" y="96"/>
                    <a:pt x="0" y="121"/>
                    <a:pt x="20" y="141"/>
                  </a:cubicBezTo>
                  <a:lnTo>
                    <a:pt x="273" y="267"/>
                  </a:lnTo>
                  <a:cubicBezTo>
                    <a:pt x="283" y="277"/>
                    <a:pt x="299" y="282"/>
                    <a:pt x="316" y="282"/>
                  </a:cubicBezTo>
                  <a:cubicBezTo>
                    <a:pt x="332" y="282"/>
                    <a:pt x="348" y="277"/>
                    <a:pt x="358" y="267"/>
                  </a:cubicBezTo>
                  <a:lnTo>
                    <a:pt x="485" y="202"/>
                  </a:lnTo>
                  <a:cubicBezTo>
                    <a:pt x="505" y="182"/>
                    <a:pt x="505" y="161"/>
                    <a:pt x="485" y="141"/>
                  </a:cubicBezTo>
                  <a:lnTo>
                    <a:pt x="253" y="15"/>
                  </a:lnTo>
                  <a:cubicBezTo>
                    <a:pt x="232" y="5"/>
                    <a:pt x="211"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6505703" y="2444210"/>
              <a:ext cx="60052" cy="33704"/>
            </a:xfrm>
            <a:custGeom>
              <a:rect b="b" l="l" r="r" t="t"/>
              <a:pathLst>
                <a:path extrusionOk="0" h="284" w="506">
                  <a:moveTo>
                    <a:pt x="188" y="1"/>
                  </a:moveTo>
                  <a:cubicBezTo>
                    <a:pt x="172" y="1"/>
                    <a:pt x="157" y="6"/>
                    <a:pt x="147" y="16"/>
                  </a:cubicBezTo>
                  <a:lnTo>
                    <a:pt x="21" y="77"/>
                  </a:lnTo>
                  <a:cubicBezTo>
                    <a:pt x="1" y="102"/>
                    <a:pt x="1" y="122"/>
                    <a:pt x="21" y="142"/>
                  </a:cubicBezTo>
                  <a:lnTo>
                    <a:pt x="273" y="268"/>
                  </a:lnTo>
                  <a:cubicBezTo>
                    <a:pt x="283" y="278"/>
                    <a:pt x="298" y="283"/>
                    <a:pt x="314" y="283"/>
                  </a:cubicBezTo>
                  <a:cubicBezTo>
                    <a:pt x="330" y="283"/>
                    <a:pt x="346" y="278"/>
                    <a:pt x="359" y="268"/>
                  </a:cubicBezTo>
                  <a:lnTo>
                    <a:pt x="485" y="203"/>
                  </a:lnTo>
                  <a:cubicBezTo>
                    <a:pt x="505" y="183"/>
                    <a:pt x="505" y="162"/>
                    <a:pt x="485" y="142"/>
                  </a:cubicBezTo>
                  <a:lnTo>
                    <a:pt x="233" y="16"/>
                  </a:lnTo>
                  <a:cubicBezTo>
                    <a:pt x="220" y="6"/>
                    <a:pt x="204" y="1"/>
                    <a:pt x="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6433310" y="2401724"/>
              <a:ext cx="82127" cy="46877"/>
            </a:xfrm>
            <a:custGeom>
              <a:rect b="b" l="l" r="r" t="t"/>
              <a:pathLst>
                <a:path extrusionOk="0" h="395" w="692">
                  <a:moveTo>
                    <a:pt x="190" y="1"/>
                  </a:moveTo>
                  <a:cubicBezTo>
                    <a:pt x="173" y="1"/>
                    <a:pt x="157" y="6"/>
                    <a:pt x="147" y="16"/>
                  </a:cubicBezTo>
                  <a:lnTo>
                    <a:pt x="21" y="82"/>
                  </a:lnTo>
                  <a:cubicBezTo>
                    <a:pt x="0" y="102"/>
                    <a:pt x="0" y="122"/>
                    <a:pt x="21" y="142"/>
                  </a:cubicBezTo>
                  <a:lnTo>
                    <a:pt x="464" y="394"/>
                  </a:lnTo>
                  <a:lnTo>
                    <a:pt x="545" y="394"/>
                  </a:lnTo>
                  <a:lnTo>
                    <a:pt x="671" y="309"/>
                  </a:lnTo>
                  <a:cubicBezTo>
                    <a:pt x="691" y="309"/>
                    <a:pt x="691" y="288"/>
                    <a:pt x="671" y="268"/>
                  </a:cubicBezTo>
                  <a:lnTo>
                    <a:pt x="232" y="16"/>
                  </a:lnTo>
                  <a:cubicBezTo>
                    <a:pt x="222" y="6"/>
                    <a:pt x="206" y="1"/>
                    <a:pt x="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6849982" y="2602880"/>
              <a:ext cx="59933" cy="34890"/>
            </a:xfrm>
            <a:custGeom>
              <a:rect b="b" l="l" r="r" t="t"/>
              <a:pathLst>
                <a:path extrusionOk="0" h="294" w="505">
                  <a:moveTo>
                    <a:pt x="147" y="1"/>
                  </a:moveTo>
                  <a:lnTo>
                    <a:pt x="21" y="86"/>
                  </a:lnTo>
                  <a:cubicBezTo>
                    <a:pt x="0" y="107"/>
                    <a:pt x="0" y="127"/>
                    <a:pt x="21" y="127"/>
                  </a:cubicBezTo>
                  <a:lnTo>
                    <a:pt x="253" y="278"/>
                  </a:lnTo>
                  <a:cubicBezTo>
                    <a:pt x="273" y="288"/>
                    <a:pt x="293" y="293"/>
                    <a:pt x="311" y="293"/>
                  </a:cubicBezTo>
                  <a:cubicBezTo>
                    <a:pt x="330" y="293"/>
                    <a:pt x="346" y="288"/>
                    <a:pt x="359" y="278"/>
                  </a:cubicBezTo>
                  <a:lnTo>
                    <a:pt x="485" y="213"/>
                  </a:lnTo>
                  <a:cubicBezTo>
                    <a:pt x="505" y="192"/>
                    <a:pt x="505" y="172"/>
                    <a:pt x="485" y="152"/>
                  </a:cubicBezTo>
                  <a:lnTo>
                    <a:pt x="2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6799663" y="2575940"/>
              <a:ext cx="63019" cy="34297"/>
            </a:xfrm>
            <a:custGeom>
              <a:rect b="b" l="l" r="r" t="t"/>
              <a:pathLst>
                <a:path extrusionOk="0" h="289" w="531">
                  <a:moveTo>
                    <a:pt x="172" y="1"/>
                  </a:moveTo>
                  <a:lnTo>
                    <a:pt x="46" y="81"/>
                  </a:lnTo>
                  <a:cubicBezTo>
                    <a:pt x="1" y="81"/>
                    <a:pt x="1" y="127"/>
                    <a:pt x="46" y="127"/>
                  </a:cubicBezTo>
                  <a:lnTo>
                    <a:pt x="278" y="273"/>
                  </a:lnTo>
                  <a:cubicBezTo>
                    <a:pt x="288" y="283"/>
                    <a:pt x="303" y="288"/>
                    <a:pt x="321" y="288"/>
                  </a:cubicBezTo>
                  <a:cubicBezTo>
                    <a:pt x="339" y="288"/>
                    <a:pt x="359" y="283"/>
                    <a:pt x="379" y="273"/>
                  </a:cubicBezTo>
                  <a:lnTo>
                    <a:pt x="485" y="208"/>
                  </a:lnTo>
                  <a:cubicBezTo>
                    <a:pt x="530" y="187"/>
                    <a:pt x="530" y="167"/>
                    <a:pt x="485" y="147"/>
                  </a:cubicBezTo>
                  <a:lnTo>
                    <a:pt x="2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6752430" y="2548408"/>
              <a:ext cx="62307" cy="34297"/>
            </a:xfrm>
            <a:custGeom>
              <a:rect b="b" l="l" r="r" t="t"/>
              <a:pathLst>
                <a:path extrusionOk="0" h="289" w="525">
                  <a:moveTo>
                    <a:pt x="146" y="1"/>
                  </a:moveTo>
                  <a:lnTo>
                    <a:pt x="46" y="81"/>
                  </a:lnTo>
                  <a:cubicBezTo>
                    <a:pt x="0" y="81"/>
                    <a:pt x="0" y="127"/>
                    <a:pt x="46" y="127"/>
                  </a:cubicBezTo>
                  <a:lnTo>
                    <a:pt x="273" y="273"/>
                  </a:lnTo>
                  <a:cubicBezTo>
                    <a:pt x="285" y="283"/>
                    <a:pt x="302" y="288"/>
                    <a:pt x="317" y="288"/>
                  </a:cubicBezTo>
                  <a:cubicBezTo>
                    <a:pt x="333" y="288"/>
                    <a:pt x="348" y="283"/>
                    <a:pt x="358" y="273"/>
                  </a:cubicBezTo>
                  <a:lnTo>
                    <a:pt x="484" y="187"/>
                  </a:lnTo>
                  <a:cubicBezTo>
                    <a:pt x="525" y="187"/>
                    <a:pt x="525" y="167"/>
                    <a:pt x="484" y="147"/>
                  </a:cubicBezTo>
                  <a:lnTo>
                    <a:pt x="2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6705079" y="2519095"/>
              <a:ext cx="60052" cy="34297"/>
            </a:xfrm>
            <a:custGeom>
              <a:rect b="b" l="l" r="r" t="t"/>
              <a:pathLst>
                <a:path extrusionOk="0" h="289" w="506">
                  <a:moveTo>
                    <a:pt x="192" y="1"/>
                  </a:moveTo>
                  <a:cubicBezTo>
                    <a:pt x="173" y="1"/>
                    <a:pt x="157" y="6"/>
                    <a:pt x="147" y="16"/>
                  </a:cubicBezTo>
                  <a:lnTo>
                    <a:pt x="21" y="101"/>
                  </a:lnTo>
                  <a:cubicBezTo>
                    <a:pt x="1" y="101"/>
                    <a:pt x="1" y="122"/>
                    <a:pt x="21" y="142"/>
                  </a:cubicBezTo>
                  <a:lnTo>
                    <a:pt x="273" y="288"/>
                  </a:lnTo>
                  <a:lnTo>
                    <a:pt x="359" y="288"/>
                  </a:lnTo>
                  <a:lnTo>
                    <a:pt x="485" y="202"/>
                  </a:lnTo>
                  <a:cubicBezTo>
                    <a:pt x="505" y="202"/>
                    <a:pt x="505" y="182"/>
                    <a:pt x="485" y="162"/>
                  </a:cubicBezTo>
                  <a:lnTo>
                    <a:pt x="253" y="16"/>
                  </a:lnTo>
                  <a:cubicBezTo>
                    <a:pt x="233" y="6"/>
                    <a:pt x="211"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6657845" y="2491562"/>
              <a:ext cx="59933" cy="34178"/>
            </a:xfrm>
            <a:custGeom>
              <a:rect b="b" l="l" r="r" t="t"/>
              <a:pathLst>
                <a:path extrusionOk="0" h="288" w="505">
                  <a:moveTo>
                    <a:pt x="189" y="0"/>
                  </a:moveTo>
                  <a:cubicBezTo>
                    <a:pt x="173" y="0"/>
                    <a:pt x="156" y="6"/>
                    <a:pt x="146" y="16"/>
                  </a:cubicBezTo>
                  <a:lnTo>
                    <a:pt x="20" y="81"/>
                  </a:lnTo>
                  <a:cubicBezTo>
                    <a:pt x="0" y="101"/>
                    <a:pt x="0" y="122"/>
                    <a:pt x="20" y="142"/>
                  </a:cubicBezTo>
                  <a:lnTo>
                    <a:pt x="272" y="288"/>
                  </a:lnTo>
                  <a:lnTo>
                    <a:pt x="358" y="288"/>
                  </a:lnTo>
                  <a:lnTo>
                    <a:pt x="484" y="207"/>
                  </a:lnTo>
                  <a:cubicBezTo>
                    <a:pt x="505" y="207"/>
                    <a:pt x="505" y="162"/>
                    <a:pt x="484" y="162"/>
                  </a:cubicBezTo>
                  <a:lnTo>
                    <a:pt x="232" y="16"/>
                  </a:lnTo>
                  <a:cubicBezTo>
                    <a:pt x="222" y="6"/>
                    <a:pt x="206" y="0"/>
                    <a:pt x="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6610494" y="2464029"/>
              <a:ext cx="60052" cy="34178"/>
            </a:xfrm>
            <a:custGeom>
              <a:rect b="b" l="l" r="r" t="t"/>
              <a:pathLst>
                <a:path extrusionOk="0" h="288" w="506">
                  <a:moveTo>
                    <a:pt x="188" y="0"/>
                  </a:moveTo>
                  <a:cubicBezTo>
                    <a:pt x="172" y="0"/>
                    <a:pt x="157" y="5"/>
                    <a:pt x="147" y="16"/>
                  </a:cubicBezTo>
                  <a:lnTo>
                    <a:pt x="21" y="81"/>
                  </a:lnTo>
                  <a:cubicBezTo>
                    <a:pt x="1" y="101"/>
                    <a:pt x="1" y="121"/>
                    <a:pt x="21" y="142"/>
                  </a:cubicBezTo>
                  <a:lnTo>
                    <a:pt x="253" y="288"/>
                  </a:lnTo>
                  <a:lnTo>
                    <a:pt x="359" y="288"/>
                  </a:lnTo>
                  <a:lnTo>
                    <a:pt x="485" y="207"/>
                  </a:lnTo>
                  <a:cubicBezTo>
                    <a:pt x="505" y="207"/>
                    <a:pt x="505" y="162"/>
                    <a:pt x="485" y="162"/>
                  </a:cubicBezTo>
                  <a:lnTo>
                    <a:pt x="233" y="16"/>
                  </a:lnTo>
                  <a:cubicBezTo>
                    <a:pt x="220" y="5"/>
                    <a:pt x="204" y="0"/>
                    <a:pt x="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6563261" y="2436496"/>
              <a:ext cx="59933" cy="34772"/>
            </a:xfrm>
            <a:custGeom>
              <a:rect b="b" l="l" r="r" t="t"/>
              <a:pathLst>
                <a:path extrusionOk="0" h="293" w="505">
                  <a:moveTo>
                    <a:pt x="187" y="0"/>
                  </a:moveTo>
                  <a:cubicBezTo>
                    <a:pt x="172" y="0"/>
                    <a:pt x="156" y="5"/>
                    <a:pt x="146" y="16"/>
                  </a:cubicBezTo>
                  <a:lnTo>
                    <a:pt x="20" y="81"/>
                  </a:lnTo>
                  <a:cubicBezTo>
                    <a:pt x="0" y="101"/>
                    <a:pt x="0" y="121"/>
                    <a:pt x="20" y="142"/>
                  </a:cubicBezTo>
                  <a:lnTo>
                    <a:pt x="252" y="293"/>
                  </a:lnTo>
                  <a:lnTo>
                    <a:pt x="353" y="293"/>
                  </a:lnTo>
                  <a:lnTo>
                    <a:pt x="479" y="207"/>
                  </a:lnTo>
                  <a:cubicBezTo>
                    <a:pt x="504" y="187"/>
                    <a:pt x="504" y="167"/>
                    <a:pt x="479" y="167"/>
                  </a:cubicBezTo>
                  <a:lnTo>
                    <a:pt x="227" y="16"/>
                  </a:lnTo>
                  <a:cubicBezTo>
                    <a:pt x="217" y="5"/>
                    <a:pt x="202"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6465590" y="2382024"/>
              <a:ext cx="107287" cy="61118"/>
            </a:xfrm>
            <a:custGeom>
              <a:rect b="b" l="l" r="r" t="t"/>
              <a:pathLst>
                <a:path extrusionOk="0" h="515" w="904">
                  <a:moveTo>
                    <a:pt x="210" y="0"/>
                  </a:moveTo>
                  <a:cubicBezTo>
                    <a:pt x="191" y="0"/>
                    <a:pt x="170" y="5"/>
                    <a:pt x="147" y="15"/>
                  </a:cubicBezTo>
                  <a:lnTo>
                    <a:pt x="21" y="76"/>
                  </a:lnTo>
                  <a:cubicBezTo>
                    <a:pt x="1" y="96"/>
                    <a:pt x="1" y="121"/>
                    <a:pt x="21" y="142"/>
                  </a:cubicBezTo>
                  <a:lnTo>
                    <a:pt x="672" y="500"/>
                  </a:lnTo>
                  <a:cubicBezTo>
                    <a:pt x="684" y="510"/>
                    <a:pt x="701" y="515"/>
                    <a:pt x="716" y="515"/>
                  </a:cubicBezTo>
                  <a:cubicBezTo>
                    <a:pt x="732" y="515"/>
                    <a:pt x="747" y="510"/>
                    <a:pt x="757" y="500"/>
                  </a:cubicBezTo>
                  <a:lnTo>
                    <a:pt x="884" y="434"/>
                  </a:lnTo>
                  <a:cubicBezTo>
                    <a:pt x="904" y="414"/>
                    <a:pt x="904" y="394"/>
                    <a:pt x="884" y="374"/>
                  </a:cubicBezTo>
                  <a:lnTo>
                    <a:pt x="253" y="15"/>
                  </a:lnTo>
                  <a:cubicBezTo>
                    <a:pt x="243" y="5"/>
                    <a:pt x="228" y="0"/>
                    <a:pt x="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6779963" y="2641212"/>
              <a:ext cx="62307" cy="34297"/>
            </a:xfrm>
            <a:custGeom>
              <a:rect b="b" l="l" r="r" t="t"/>
              <a:pathLst>
                <a:path extrusionOk="0" h="289" w="525">
                  <a:moveTo>
                    <a:pt x="211" y="1"/>
                  </a:moveTo>
                  <a:cubicBezTo>
                    <a:pt x="196" y="1"/>
                    <a:pt x="179" y="6"/>
                    <a:pt x="167" y="16"/>
                  </a:cubicBezTo>
                  <a:lnTo>
                    <a:pt x="41" y="81"/>
                  </a:lnTo>
                  <a:cubicBezTo>
                    <a:pt x="0" y="101"/>
                    <a:pt x="0" y="122"/>
                    <a:pt x="41" y="142"/>
                  </a:cubicBezTo>
                  <a:lnTo>
                    <a:pt x="273" y="288"/>
                  </a:lnTo>
                  <a:lnTo>
                    <a:pt x="378" y="288"/>
                  </a:lnTo>
                  <a:lnTo>
                    <a:pt x="484" y="207"/>
                  </a:lnTo>
                  <a:cubicBezTo>
                    <a:pt x="525" y="207"/>
                    <a:pt x="525" y="162"/>
                    <a:pt x="484" y="162"/>
                  </a:cubicBezTo>
                  <a:lnTo>
                    <a:pt x="252" y="16"/>
                  </a:lnTo>
                  <a:cubicBezTo>
                    <a:pt x="242" y="6"/>
                    <a:pt x="227" y="1"/>
                    <a:pt x="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6732611" y="2613679"/>
              <a:ext cx="62426" cy="34297"/>
            </a:xfrm>
            <a:custGeom>
              <a:rect b="b" l="l" r="r" t="t"/>
              <a:pathLst>
                <a:path extrusionOk="0" h="289" w="526">
                  <a:moveTo>
                    <a:pt x="207" y="1"/>
                  </a:moveTo>
                  <a:cubicBezTo>
                    <a:pt x="189" y="1"/>
                    <a:pt x="167" y="6"/>
                    <a:pt x="147" y="16"/>
                  </a:cubicBezTo>
                  <a:lnTo>
                    <a:pt x="41" y="81"/>
                  </a:lnTo>
                  <a:cubicBezTo>
                    <a:pt x="1" y="101"/>
                    <a:pt x="1" y="122"/>
                    <a:pt x="41" y="142"/>
                  </a:cubicBezTo>
                  <a:lnTo>
                    <a:pt x="273" y="288"/>
                  </a:lnTo>
                  <a:lnTo>
                    <a:pt x="359" y="288"/>
                  </a:lnTo>
                  <a:lnTo>
                    <a:pt x="485" y="207"/>
                  </a:lnTo>
                  <a:cubicBezTo>
                    <a:pt x="525" y="207"/>
                    <a:pt x="525" y="162"/>
                    <a:pt x="485" y="162"/>
                  </a:cubicBezTo>
                  <a:lnTo>
                    <a:pt x="253" y="16"/>
                  </a:lnTo>
                  <a:cubicBezTo>
                    <a:pt x="243" y="6"/>
                    <a:pt x="226" y="1"/>
                    <a:pt x="2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542848" y="2504141"/>
              <a:ext cx="202468" cy="116895"/>
            </a:xfrm>
            <a:custGeom>
              <a:rect b="b" l="l" r="r" t="t"/>
              <a:pathLst>
                <a:path extrusionOk="0" h="985" w="1706">
                  <a:moveTo>
                    <a:pt x="192" y="0"/>
                  </a:moveTo>
                  <a:cubicBezTo>
                    <a:pt x="176" y="0"/>
                    <a:pt x="159" y="5"/>
                    <a:pt x="147" y="16"/>
                  </a:cubicBezTo>
                  <a:lnTo>
                    <a:pt x="21" y="76"/>
                  </a:lnTo>
                  <a:cubicBezTo>
                    <a:pt x="1" y="101"/>
                    <a:pt x="1" y="121"/>
                    <a:pt x="21" y="142"/>
                  </a:cubicBezTo>
                  <a:lnTo>
                    <a:pt x="1474" y="984"/>
                  </a:lnTo>
                  <a:lnTo>
                    <a:pt x="1559" y="984"/>
                  </a:lnTo>
                  <a:lnTo>
                    <a:pt x="1685" y="898"/>
                  </a:lnTo>
                  <a:cubicBezTo>
                    <a:pt x="1706" y="878"/>
                    <a:pt x="1706" y="858"/>
                    <a:pt x="1685" y="858"/>
                  </a:cubicBezTo>
                  <a:lnTo>
                    <a:pt x="233" y="16"/>
                  </a:lnTo>
                  <a:cubicBezTo>
                    <a:pt x="222" y="5"/>
                    <a:pt x="207" y="0"/>
                    <a:pt x="1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6493123" y="2476609"/>
              <a:ext cx="62426" cy="33585"/>
            </a:xfrm>
            <a:custGeom>
              <a:rect b="b" l="l" r="r" t="t"/>
              <a:pathLst>
                <a:path extrusionOk="0" h="283" w="526">
                  <a:moveTo>
                    <a:pt x="208" y="0"/>
                  </a:moveTo>
                  <a:cubicBezTo>
                    <a:pt x="189" y="0"/>
                    <a:pt x="167" y="5"/>
                    <a:pt x="147" y="15"/>
                  </a:cubicBezTo>
                  <a:lnTo>
                    <a:pt x="41" y="81"/>
                  </a:lnTo>
                  <a:cubicBezTo>
                    <a:pt x="1" y="101"/>
                    <a:pt x="1" y="121"/>
                    <a:pt x="41" y="142"/>
                  </a:cubicBezTo>
                  <a:lnTo>
                    <a:pt x="273" y="268"/>
                  </a:lnTo>
                  <a:cubicBezTo>
                    <a:pt x="283" y="278"/>
                    <a:pt x="300" y="283"/>
                    <a:pt x="319" y="283"/>
                  </a:cubicBezTo>
                  <a:cubicBezTo>
                    <a:pt x="338" y="283"/>
                    <a:pt x="359" y="278"/>
                    <a:pt x="379" y="268"/>
                  </a:cubicBezTo>
                  <a:lnTo>
                    <a:pt x="485" y="207"/>
                  </a:lnTo>
                  <a:cubicBezTo>
                    <a:pt x="525" y="182"/>
                    <a:pt x="525" y="162"/>
                    <a:pt x="485" y="142"/>
                  </a:cubicBezTo>
                  <a:lnTo>
                    <a:pt x="253" y="15"/>
                  </a:lnTo>
                  <a:cubicBezTo>
                    <a:pt x="243" y="5"/>
                    <a:pt x="227"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6445890" y="2449076"/>
              <a:ext cx="59933" cy="33585"/>
            </a:xfrm>
            <a:custGeom>
              <a:rect b="b" l="l" r="r" t="t"/>
              <a:pathLst>
                <a:path extrusionOk="0" h="283" w="505">
                  <a:moveTo>
                    <a:pt x="207" y="0"/>
                  </a:moveTo>
                  <a:cubicBezTo>
                    <a:pt x="188" y="0"/>
                    <a:pt x="167" y="5"/>
                    <a:pt x="147" y="15"/>
                  </a:cubicBezTo>
                  <a:lnTo>
                    <a:pt x="21" y="81"/>
                  </a:lnTo>
                  <a:cubicBezTo>
                    <a:pt x="0" y="101"/>
                    <a:pt x="0" y="121"/>
                    <a:pt x="21" y="142"/>
                  </a:cubicBezTo>
                  <a:lnTo>
                    <a:pt x="273" y="268"/>
                  </a:lnTo>
                  <a:cubicBezTo>
                    <a:pt x="283" y="278"/>
                    <a:pt x="298" y="283"/>
                    <a:pt x="314" y="283"/>
                  </a:cubicBezTo>
                  <a:cubicBezTo>
                    <a:pt x="329" y="283"/>
                    <a:pt x="346" y="278"/>
                    <a:pt x="358" y="268"/>
                  </a:cubicBezTo>
                  <a:lnTo>
                    <a:pt x="485" y="207"/>
                  </a:lnTo>
                  <a:cubicBezTo>
                    <a:pt x="505" y="187"/>
                    <a:pt x="505" y="162"/>
                    <a:pt x="485" y="142"/>
                  </a:cubicBezTo>
                  <a:lnTo>
                    <a:pt x="253" y="15"/>
                  </a:lnTo>
                  <a:cubicBezTo>
                    <a:pt x="242" y="5"/>
                    <a:pt x="226" y="0"/>
                    <a:pt x="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6398538" y="2421543"/>
              <a:ext cx="60052" cy="34060"/>
            </a:xfrm>
            <a:custGeom>
              <a:rect b="b" l="l" r="r" t="t"/>
              <a:pathLst>
                <a:path extrusionOk="0" h="287" w="506">
                  <a:moveTo>
                    <a:pt x="191" y="0"/>
                  </a:moveTo>
                  <a:cubicBezTo>
                    <a:pt x="172" y="0"/>
                    <a:pt x="157" y="5"/>
                    <a:pt x="147" y="15"/>
                  </a:cubicBezTo>
                  <a:lnTo>
                    <a:pt x="21" y="81"/>
                  </a:lnTo>
                  <a:cubicBezTo>
                    <a:pt x="1" y="101"/>
                    <a:pt x="1" y="121"/>
                    <a:pt x="21" y="121"/>
                  </a:cubicBezTo>
                  <a:lnTo>
                    <a:pt x="273" y="268"/>
                  </a:lnTo>
                  <a:cubicBezTo>
                    <a:pt x="283" y="280"/>
                    <a:pt x="298" y="287"/>
                    <a:pt x="314" y="287"/>
                  </a:cubicBezTo>
                  <a:cubicBezTo>
                    <a:pt x="329" y="287"/>
                    <a:pt x="344" y="280"/>
                    <a:pt x="354" y="268"/>
                  </a:cubicBezTo>
                  <a:lnTo>
                    <a:pt x="480" y="207"/>
                  </a:lnTo>
                  <a:cubicBezTo>
                    <a:pt x="505" y="187"/>
                    <a:pt x="505" y="167"/>
                    <a:pt x="480" y="142"/>
                  </a:cubicBezTo>
                  <a:lnTo>
                    <a:pt x="253" y="15"/>
                  </a:lnTo>
                  <a:cubicBezTo>
                    <a:pt x="230" y="5"/>
                    <a:pt x="209"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6884635" y="2662811"/>
              <a:ext cx="32518" cy="25278"/>
            </a:xfrm>
            <a:custGeom>
              <a:rect b="b" l="l" r="r" t="t"/>
              <a:pathLst>
                <a:path extrusionOk="0" h="213" w="274">
                  <a:moveTo>
                    <a:pt x="253" y="0"/>
                  </a:moveTo>
                  <a:lnTo>
                    <a:pt x="21" y="126"/>
                  </a:lnTo>
                  <a:cubicBezTo>
                    <a:pt x="1" y="152"/>
                    <a:pt x="1" y="152"/>
                    <a:pt x="1" y="172"/>
                  </a:cubicBezTo>
                  <a:lnTo>
                    <a:pt x="1" y="212"/>
                  </a:lnTo>
                  <a:lnTo>
                    <a:pt x="21" y="212"/>
                  </a:lnTo>
                  <a:lnTo>
                    <a:pt x="253" y="86"/>
                  </a:lnTo>
                  <a:cubicBezTo>
                    <a:pt x="273" y="66"/>
                    <a:pt x="273" y="66"/>
                    <a:pt x="273" y="46"/>
                  </a:cubicBezTo>
                  <a:lnTo>
                    <a:pt x="273" y="0"/>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6927240" y="2638245"/>
              <a:ext cx="32400" cy="25990"/>
            </a:xfrm>
            <a:custGeom>
              <a:rect b="b" l="l" r="r" t="t"/>
              <a:pathLst>
                <a:path extrusionOk="0" h="219" w="273">
                  <a:moveTo>
                    <a:pt x="252" y="0"/>
                  </a:moveTo>
                  <a:lnTo>
                    <a:pt x="20" y="147"/>
                  </a:lnTo>
                  <a:cubicBezTo>
                    <a:pt x="0" y="147"/>
                    <a:pt x="0" y="147"/>
                    <a:pt x="0" y="167"/>
                  </a:cubicBezTo>
                  <a:lnTo>
                    <a:pt x="0" y="207"/>
                  </a:lnTo>
                  <a:cubicBezTo>
                    <a:pt x="0" y="207"/>
                    <a:pt x="0" y="218"/>
                    <a:pt x="6" y="218"/>
                  </a:cubicBezTo>
                  <a:cubicBezTo>
                    <a:pt x="9" y="218"/>
                    <a:pt x="14" y="216"/>
                    <a:pt x="20" y="207"/>
                  </a:cubicBezTo>
                  <a:lnTo>
                    <a:pt x="252" y="81"/>
                  </a:lnTo>
                  <a:cubicBezTo>
                    <a:pt x="272" y="81"/>
                    <a:pt x="272" y="61"/>
                    <a:pt x="272" y="61"/>
                  </a:cubicBezTo>
                  <a:lnTo>
                    <a:pt x="272" y="21"/>
                  </a:lnTo>
                  <a:cubicBezTo>
                    <a:pt x="272" y="0"/>
                    <a:pt x="272" y="0"/>
                    <a:pt x="252"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rot="10800000">
              <a:off x="6572755" y="1286663"/>
              <a:ext cx="451577" cy="1291184"/>
            </a:xfrm>
            <a:custGeom>
              <a:rect b="b" l="l" r="r" t="t"/>
              <a:pathLst>
                <a:path extrusionOk="0" h="10880" w="3805">
                  <a:moveTo>
                    <a:pt x="78" y="0"/>
                  </a:moveTo>
                  <a:cubicBezTo>
                    <a:pt x="35" y="0"/>
                    <a:pt x="1" y="40"/>
                    <a:pt x="1" y="99"/>
                  </a:cubicBezTo>
                  <a:lnTo>
                    <a:pt x="1" y="2581"/>
                  </a:lnTo>
                  <a:lnTo>
                    <a:pt x="1" y="2748"/>
                  </a:lnTo>
                  <a:lnTo>
                    <a:pt x="1" y="8594"/>
                  </a:lnTo>
                  <a:cubicBezTo>
                    <a:pt x="1" y="8675"/>
                    <a:pt x="66" y="8781"/>
                    <a:pt x="127" y="8826"/>
                  </a:cubicBezTo>
                  <a:lnTo>
                    <a:pt x="3678" y="10864"/>
                  </a:lnTo>
                  <a:cubicBezTo>
                    <a:pt x="3696" y="10875"/>
                    <a:pt x="3713" y="10880"/>
                    <a:pt x="3728" y="10880"/>
                  </a:cubicBezTo>
                  <a:cubicBezTo>
                    <a:pt x="3772" y="10880"/>
                    <a:pt x="3804" y="10841"/>
                    <a:pt x="3804" y="10778"/>
                  </a:cubicBezTo>
                  <a:lnTo>
                    <a:pt x="3804" y="4937"/>
                  </a:lnTo>
                  <a:lnTo>
                    <a:pt x="3804" y="4765"/>
                  </a:lnTo>
                  <a:lnTo>
                    <a:pt x="3804" y="2288"/>
                  </a:lnTo>
                  <a:cubicBezTo>
                    <a:pt x="3804" y="2203"/>
                    <a:pt x="3744" y="2097"/>
                    <a:pt x="3678" y="2056"/>
                  </a:cubicBezTo>
                  <a:lnTo>
                    <a:pt x="127" y="18"/>
                  </a:lnTo>
                  <a:cubicBezTo>
                    <a:pt x="110" y="6"/>
                    <a:pt x="93" y="0"/>
                    <a:pt x="78" y="0"/>
                  </a:cubicBezTo>
                  <a:close/>
                </a:path>
              </a:pathLst>
            </a:custGeom>
            <a:gradFill>
              <a:gsLst>
                <a:gs pos="0">
                  <a:schemeClr val="accent5"/>
                </a:gs>
                <a:gs pos="35000">
                  <a:srgbClr val="FF248A">
                    <a:alpha val="36470"/>
                  </a:srgbClr>
                </a:gs>
                <a:gs pos="100000">
                  <a:srgbClr val="FF248A">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33"/>
          <p:cNvGrpSpPr/>
          <p:nvPr/>
        </p:nvGrpSpPr>
        <p:grpSpPr>
          <a:xfrm>
            <a:off x="4524910" y="1776863"/>
            <a:ext cx="1514120" cy="2130117"/>
            <a:chOff x="4524910" y="1776863"/>
            <a:chExt cx="1514120" cy="2130117"/>
          </a:xfrm>
        </p:grpSpPr>
        <p:sp>
          <p:nvSpPr>
            <p:cNvPr id="418" name="Google Shape;418;p33"/>
            <p:cNvSpPr/>
            <p:nvPr/>
          </p:nvSpPr>
          <p:spPr>
            <a:xfrm>
              <a:off x="5373236" y="2673640"/>
              <a:ext cx="413837" cy="1069974"/>
            </a:xfrm>
            <a:custGeom>
              <a:rect b="b" l="l" r="r" t="t"/>
              <a:pathLst>
                <a:path extrusionOk="0" h="9016" w="3487">
                  <a:moveTo>
                    <a:pt x="1" y="1"/>
                  </a:moveTo>
                  <a:lnTo>
                    <a:pt x="1" y="6977"/>
                  </a:lnTo>
                  <a:lnTo>
                    <a:pt x="3486" y="9015"/>
                  </a:lnTo>
                  <a:lnTo>
                    <a:pt x="3486" y="2018"/>
                  </a:lnTo>
                  <a:lnTo>
                    <a:pt x="1"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5373236" y="2705920"/>
              <a:ext cx="413837" cy="291703"/>
            </a:xfrm>
            <a:custGeom>
              <a:rect b="b" l="l" r="r" t="t"/>
              <a:pathLst>
                <a:path extrusionOk="0" h="2458" w="3487">
                  <a:moveTo>
                    <a:pt x="1" y="1"/>
                  </a:moveTo>
                  <a:lnTo>
                    <a:pt x="1" y="440"/>
                  </a:lnTo>
                  <a:lnTo>
                    <a:pt x="3486" y="2458"/>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5373236" y="2823290"/>
              <a:ext cx="413837" cy="291703"/>
            </a:xfrm>
            <a:custGeom>
              <a:rect b="b" l="l" r="r" t="t"/>
              <a:pathLst>
                <a:path extrusionOk="0" h="2458" w="3487">
                  <a:moveTo>
                    <a:pt x="1" y="1"/>
                  </a:moveTo>
                  <a:lnTo>
                    <a:pt x="1" y="440"/>
                  </a:lnTo>
                  <a:lnTo>
                    <a:pt x="3486" y="2457"/>
                  </a:lnTo>
                  <a:lnTo>
                    <a:pt x="3486" y="2018"/>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5373236" y="2940660"/>
              <a:ext cx="413837" cy="291703"/>
            </a:xfrm>
            <a:custGeom>
              <a:rect b="b" l="l" r="r" t="t"/>
              <a:pathLst>
                <a:path extrusionOk="0" h="2458" w="3487">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5373236" y="3057437"/>
              <a:ext cx="413837" cy="292178"/>
            </a:xfrm>
            <a:custGeom>
              <a:rect b="b" l="l" r="r" t="t"/>
              <a:pathLst>
                <a:path extrusionOk="0" h="2462" w="3487">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5373236" y="3174689"/>
              <a:ext cx="413837" cy="292297"/>
            </a:xfrm>
            <a:custGeom>
              <a:rect b="b" l="l" r="r" t="t"/>
              <a:pathLst>
                <a:path extrusionOk="0" h="2463" w="3487">
                  <a:moveTo>
                    <a:pt x="1" y="1"/>
                  </a:moveTo>
                  <a:lnTo>
                    <a:pt x="1" y="445"/>
                  </a:lnTo>
                  <a:lnTo>
                    <a:pt x="3486" y="2462"/>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5373236" y="3292059"/>
              <a:ext cx="413837" cy="292297"/>
            </a:xfrm>
            <a:custGeom>
              <a:rect b="b" l="l" r="r" t="t"/>
              <a:pathLst>
                <a:path extrusionOk="0" h="2463" w="3487">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5373236" y="3409430"/>
              <a:ext cx="413837" cy="291584"/>
            </a:xfrm>
            <a:custGeom>
              <a:rect b="b" l="l" r="r" t="t"/>
              <a:pathLst>
                <a:path extrusionOk="0" h="2457" w="3487">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5786940" y="2768224"/>
              <a:ext cx="252076" cy="975390"/>
            </a:xfrm>
            <a:custGeom>
              <a:rect b="b" l="l" r="r" t="t"/>
              <a:pathLst>
                <a:path extrusionOk="0" h="8219" w="2124">
                  <a:moveTo>
                    <a:pt x="2124" y="1"/>
                  </a:moveTo>
                  <a:lnTo>
                    <a:pt x="0" y="1221"/>
                  </a:lnTo>
                  <a:lnTo>
                    <a:pt x="0" y="8218"/>
                  </a:lnTo>
                  <a:lnTo>
                    <a:pt x="2124" y="6977"/>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5786940" y="2800504"/>
              <a:ext cx="252076" cy="197119"/>
            </a:xfrm>
            <a:custGeom>
              <a:rect b="b" l="l" r="r" t="t"/>
              <a:pathLst>
                <a:path extrusionOk="0" h="1661" w="2124">
                  <a:moveTo>
                    <a:pt x="2124" y="1"/>
                  </a:moveTo>
                  <a:lnTo>
                    <a:pt x="0" y="1222"/>
                  </a:lnTo>
                  <a:lnTo>
                    <a:pt x="0" y="1661"/>
                  </a:lnTo>
                  <a:lnTo>
                    <a:pt x="2124" y="445"/>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5786940" y="2917875"/>
              <a:ext cx="252076" cy="197119"/>
            </a:xfrm>
            <a:custGeom>
              <a:rect b="b" l="l" r="r" t="t"/>
              <a:pathLst>
                <a:path extrusionOk="0" h="1661" w="2124">
                  <a:moveTo>
                    <a:pt x="2124" y="1"/>
                  </a:moveTo>
                  <a:lnTo>
                    <a:pt x="0" y="1221"/>
                  </a:lnTo>
                  <a:lnTo>
                    <a:pt x="0" y="1660"/>
                  </a:lnTo>
                  <a:lnTo>
                    <a:pt x="2124" y="445"/>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5786940" y="3035245"/>
              <a:ext cx="252076" cy="197119"/>
            </a:xfrm>
            <a:custGeom>
              <a:rect b="b" l="l" r="r" t="t"/>
              <a:pathLst>
                <a:path extrusionOk="0" h="1661" w="2124">
                  <a:moveTo>
                    <a:pt x="2124" y="0"/>
                  </a:moveTo>
                  <a:lnTo>
                    <a:pt x="0" y="1221"/>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5786940" y="3152615"/>
              <a:ext cx="252076" cy="197001"/>
            </a:xfrm>
            <a:custGeom>
              <a:rect b="b" l="l" r="r" t="t"/>
              <a:pathLst>
                <a:path extrusionOk="0" h="1660" w="2124">
                  <a:moveTo>
                    <a:pt x="2124" y="0"/>
                  </a:moveTo>
                  <a:lnTo>
                    <a:pt x="0" y="1216"/>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5786940" y="3269867"/>
              <a:ext cx="252076" cy="197119"/>
            </a:xfrm>
            <a:custGeom>
              <a:rect b="b" l="l" r="r" t="t"/>
              <a:pathLst>
                <a:path extrusionOk="0" h="1661" w="2124">
                  <a:moveTo>
                    <a:pt x="2124" y="1"/>
                  </a:moveTo>
                  <a:lnTo>
                    <a:pt x="0" y="1217"/>
                  </a:lnTo>
                  <a:lnTo>
                    <a:pt x="0" y="1660"/>
                  </a:lnTo>
                  <a:lnTo>
                    <a:pt x="2124" y="440"/>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5786940" y="3386644"/>
              <a:ext cx="252076" cy="197713"/>
            </a:xfrm>
            <a:custGeom>
              <a:rect b="b" l="l" r="r" t="t"/>
              <a:pathLst>
                <a:path extrusionOk="0" h="1666" w="2124">
                  <a:moveTo>
                    <a:pt x="2124" y="1"/>
                  </a:moveTo>
                  <a:lnTo>
                    <a:pt x="0" y="1221"/>
                  </a:lnTo>
                  <a:lnTo>
                    <a:pt x="0" y="1665"/>
                  </a:lnTo>
                  <a:lnTo>
                    <a:pt x="2124" y="444"/>
                  </a:lnTo>
                  <a:lnTo>
                    <a:pt x="2124" y="1"/>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5786940" y="3504014"/>
              <a:ext cx="252076" cy="197000"/>
            </a:xfrm>
            <a:custGeom>
              <a:rect b="b" l="l" r="r" t="t"/>
              <a:pathLst>
                <a:path extrusionOk="0" h="1660" w="2124">
                  <a:moveTo>
                    <a:pt x="2124" y="0"/>
                  </a:moveTo>
                  <a:lnTo>
                    <a:pt x="0" y="1221"/>
                  </a:lnTo>
                  <a:lnTo>
                    <a:pt x="0" y="1660"/>
                  </a:lnTo>
                  <a:lnTo>
                    <a:pt x="2124" y="444"/>
                  </a:lnTo>
                  <a:lnTo>
                    <a:pt x="2124"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5373236" y="2528737"/>
              <a:ext cx="665795" cy="384507"/>
            </a:xfrm>
            <a:custGeom>
              <a:rect b="b" l="l" r="r" t="t"/>
              <a:pathLst>
                <a:path extrusionOk="0" h="3240" w="5610">
                  <a:moveTo>
                    <a:pt x="2119" y="1"/>
                  </a:moveTo>
                  <a:lnTo>
                    <a:pt x="1" y="1222"/>
                  </a:lnTo>
                  <a:lnTo>
                    <a:pt x="3486" y="3239"/>
                  </a:lnTo>
                  <a:lnTo>
                    <a:pt x="5610" y="2019"/>
                  </a:lnTo>
                  <a:lnTo>
                    <a:pt x="2119"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5457614" y="2626407"/>
              <a:ext cx="167220" cy="97076"/>
            </a:xfrm>
            <a:custGeom>
              <a:rect b="b" l="l" r="r" t="t"/>
              <a:pathLst>
                <a:path extrusionOk="0" h="818" w="1409">
                  <a:moveTo>
                    <a:pt x="717" y="0"/>
                  </a:moveTo>
                  <a:lnTo>
                    <a:pt x="1" y="419"/>
                  </a:lnTo>
                  <a:lnTo>
                    <a:pt x="717" y="817"/>
                  </a:lnTo>
                  <a:lnTo>
                    <a:pt x="1408" y="419"/>
                  </a:lnTo>
                  <a:lnTo>
                    <a:pt x="717" y="0"/>
                  </a:ln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5754542" y="2722890"/>
              <a:ext cx="162354" cy="86039"/>
            </a:xfrm>
            <a:custGeom>
              <a:rect b="b" l="l" r="r" t="t"/>
              <a:pathLst>
                <a:path extrusionOk="0" h="725" w="1368">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5373236" y="1776863"/>
              <a:ext cx="665795" cy="1134533"/>
            </a:xfrm>
            <a:custGeom>
              <a:rect b="b" l="l" r="r" t="t"/>
              <a:pathLst>
                <a:path extrusionOk="0" h="9560" w="5610">
                  <a:moveTo>
                    <a:pt x="2119" y="0"/>
                  </a:moveTo>
                  <a:lnTo>
                    <a:pt x="1" y="1216"/>
                  </a:lnTo>
                  <a:lnTo>
                    <a:pt x="1" y="7542"/>
                  </a:lnTo>
                  <a:lnTo>
                    <a:pt x="3486" y="9559"/>
                  </a:lnTo>
                  <a:lnTo>
                    <a:pt x="5610" y="8344"/>
                  </a:lnTo>
                  <a:lnTo>
                    <a:pt x="5610" y="2018"/>
                  </a:lnTo>
                  <a:lnTo>
                    <a:pt x="2119"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rot="10800000">
              <a:off x="4524910" y="3060945"/>
              <a:ext cx="1135174" cy="846034"/>
            </a:xfrm>
            <a:custGeom>
              <a:rect b="b" l="l" r="r" t="t"/>
              <a:pathLst>
                <a:path extrusionOk="0" h="7129" w="9565">
                  <a:moveTo>
                    <a:pt x="8178" y="1"/>
                  </a:moveTo>
                  <a:lnTo>
                    <a:pt x="0" y="4732"/>
                  </a:lnTo>
                  <a:lnTo>
                    <a:pt x="0" y="6331"/>
                  </a:lnTo>
                  <a:lnTo>
                    <a:pt x="1388" y="7128"/>
                  </a:lnTo>
                  <a:lnTo>
                    <a:pt x="9565" y="2397"/>
                  </a:lnTo>
                  <a:lnTo>
                    <a:pt x="9565" y="803"/>
                  </a:lnTo>
                  <a:lnTo>
                    <a:pt x="817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3"/>
          <p:cNvGrpSpPr/>
          <p:nvPr/>
        </p:nvGrpSpPr>
        <p:grpSpPr>
          <a:xfrm>
            <a:off x="5445290" y="2712676"/>
            <a:ext cx="1704012" cy="1958393"/>
            <a:chOff x="5445290" y="2712676"/>
            <a:chExt cx="1704012" cy="1958393"/>
          </a:xfrm>
        </p:grpSpPr>
        <p:sp>
          <p:nvSpPr>
            <p:cNvPr id="440" name="Google Shape;440;p33"/>
            <p:cNvSpPr/>
            <p:nvPr/>
          </p:nvSpPr>
          <p:spPr>
            <a:xfrm>
              <a:off x="6188350" y="3579547"/>
              <a:ext cx="646687" cy="818501"/>
            </a:xfrm>
            <a:custGeom>
              <a:rect b="b" l="l" r="r" t="t"/>
              <a:pathLst>
                <a:path extrusionOk="0" h="6897" w="5449">
                  <a:moveTo>
                    <a:pt x="0" y="1"/>
                  </a:moveTo>
                  <a:lnTo>
                    <a:pt x="0" y="3744"/>
                  </a:lnTo>
                  <a:lnTo>
                    <a:pt x="5448" y="6897"/>
                  </a:lnTo>
                  <a:lnTo>
                    <a:pt x="5448" y="3154"/>
                  </a:lnTo>
                  <a:lnTo>
                    <a:pt x="0"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6682161" y="3919078"/>
              <a:ext cx="48065" cy="124609"/>
            </a:xfrm>
            <a:custGeom>
              <a:rect b="b" l="l" r="r" t="t"/>
              <a:pathLst>
                <a:path extrusionOk="0" h="1050" w="405">
                  <a:moveTo>
                    <a:pt x="1" y="0"/>
                  </a:moveTo>
                  <a:lnTo>
                    <a:pt x="1" y="817"/>
                  </a:lnTo>
                  <a:lnTo>
                    <a:pt x="404" y="1049"/>
                  </a:lnTo>
                  <a:lnTo>
                    <a:pt x="404" y="227"/>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6617483" y="3881339"/>
              <a:ext cx="47472" cy="124609"/>
            </a:xfrm>
            <a:custGeom>
              <a:rect b="b" l="l" r="r" t="t"/>
              <a:pathLst>
                <a:path extrusionOk="0" h="1050" w="400">
                  <a:moveTo>
                    <a:pt x="1" y="0"/>
                  </a:moveTo>
                  <a:lnTo>
                    <a:pt x="1" y="823"/>
                  </a:lnTo>
                  <a:lnTo>
                    <a:pt x="399" y="1050"/>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6749807" y="3956105"/>
              <a:ext cx="45098" cy="124727"/>
            </a:xfrm>
            <a:custGeom>
              <a:rect b="b" l="l" r="r" t="t"/>
              <a:pathLst>
                <a:path extrusionOk="0" h="1051" w="380">
                  <a:moveTo>
                    <a:pt x="1" y="1"/>
                  </a:moveTo>
                  <a:lnTo>
                    <a:pt x="1" y="823"/>
                  </a:lnTo>
                  <a:lnTo>
                    <a:pt x="379" y="1050"/>
                  </a:lnTo>
                  <a:lnTo>
                    <a:pt x="37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6682161" y="4041196"/>
              <a:ext cx="48065" cy="122235"/>
            </a:xfrm>
            <a:custGeom>
              <a:rect b="b" l="l" r="r" t="t"/>
              <a:pathLst>
                <a:path extrusionOk="0" h="1030" w="405">
                  <a:moveTo>
                    <a:pt x="1" y="0"/>
                  </a:moveTo>
                  <a:lnTo>
                    <a:pt x="1" y="817"/>
                  </a:lnTo>
                  <a:lnTo>
                    <a:pt x="404" y="102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6617483" y="4003457"/>
              <a:ext cx="47472" cy="122235"/>
            </a:xfrm>
            <a:custGeom>
              <a:rect b="b" l="l" r="r" t="t"/>
              <a:pathLst>
                <a:path extrusionOk="0" h="1030" w="400">
                  <a:moveTo>
                    <a:pt x="1" y="0"/>
                  </a:moveTo>
                  <a:lnTo>
                    <a:pt x="1" y="823"/>
                  </a:lnTo>
                  <a:lnTo>
                    <a:pt x="399" y="1030"/>
                  </a:lnTo>
                  <a:lnTo>
                    <a:pt x="399" y="21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6749807" y="4078341"/>
              <a:ext cx="45098" cy="125202"/>
            </a:xfrm>
            <a:custGeom>
              <a:rect b="b" l="l" r="r" t="t"/>
              <a:pathLst>
                <a:path extrusionOk="0" h="1055" w="380">
                  <a:moveTo>
                    <a:pt x="1" y="0"/>
                  </a:moveTo>
                  <a:lnTo>
                    <a:pt x="1" y="822"/>
                  </a:lnTo>
                  <a:lnTo>
                    <a:pt x="379" y="1054"/>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6682161" y="4160940"/>
              <a:ext cx="48065" cy="124609"/>
            </a:xfrm>
            <a:custGeom>
              <a:rect b="b" l="l" r="r" t="t"/>
              <a:pathLst>
                <a:path extrusionOk="0" h="1050" w="405">
                  <a:moveTo>
                    <a:pt x="1" y="0"/>
                  </a:moveTo>
                  <a:lnTo>
                    <a:pt x="1" y="817"/>
                  </a:lnTo>
                  <a:lnTo>
                    <a:pt x="404" y="104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6617483" y="4123201"/>
              <a:ext cx="47472" cy="125202"/>
            </a:xfrm>
            <a:custGeom>
              <a:rect b="b" l="l" r="r" t="t"/>
              <a:pathLst>
                <a:path extrusionOk="0" h="1055" w="400">
                  <a:moveTo>
                    <a:pt x="1" y="0"/>
                  </a:moveTo>
                  <a:lnTo>
                    <a:pt x="1" y="823"/>
                  </a:lnTo>
                  <a:lnTo>
                    <a:pt x="399" y="1055"/>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6749807" y="4200459"/>
              <a:ext cx="45098" cy="122829"/>
            </a:xfrm>
            <a:custGeom>
              <a:rect b="b" l="l" r="r" t="t"/>
              <a:pathLst>
                <a:path extrusionOk="0" h="1035" w="380">
                  <a:moveTo>
                    <a:pt x="1" y="0"/>
                  </a:moveTo>
                  <a:lnTo>
                    <a:pt x="1" y="802"/>
                  </a:lnTo>
                  <a:lnTo>
                    <a:pt x="379" y="1034"/>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6552923" y="3844194"/>
              <a:ext cx="47353" cy="124609"/>
            </a:xfrm>
            <a:custGeom>
              <a:rect b="b" l="l" r="r" t="t"/>
              <a:pathLst>
                <a:path extrusionOk="0" h="1050" w="399">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6487651" y="3806455"/>
              <a:ext cx="47947" cy="124727"/>
            </a:xfrm>
            <a:custGeom>
              <a:rect b="b" l="l" r="r" t="t"/>
              <a:pathLst>
                <a:path extrusionOk="0" h="1051" w="404">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6552923" y="3966311"/>
              <a:ext cx="47353" cy="122235"/>
            </a:xfrm>
            <a:custGeom>
              <a:rect b="b" l="l" r="r" t="t"/>
              <a:pathLst>
                <a:path extrusionOk="0" h="1030" w="399">
                  <a:moveTo>
                    <a:pt x="0" y="1"/>
                  </a:moveTo>
                  <a:lnTo>
                    <a:pt x="0" y="798"/>
                  </a:lnTo>
                  <a:lnTo>
                    <a:pt x="399" y="1030"/>
                  </a:lnTo>
                  <a:lnTo>
                    <a:pt x="399" y="20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6487651" y="3926199"/>
              <a:ext cx="47947" cy="124609"/>
            </a:xfrm>
            <a:custGeom>
              <a:rect b="b" l="l" r="r" t="t"/>
              <a:pathLst>
                <a:path extrusionOk="0" h="1050" w="404">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6552923" y="4086055"/>
              <a:ext cx="47353" cy="124609"/>
            </a:xfrm>
            <a:custGeom>
              <a:rect b="b" l="l" r="r" t="t"/>
              <a:pathLst>
                <a:path extrusionOk="0" h="1050" w="399">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6487651" y="4048316"/>
              <a:ext cx="47947" cy="125321"/>
            </a:xfrm>
            <a:custGeom>
              <a:rect b="b" l="l" r="r" t="t"/>
              <a:pathLst>
                <a:path extrusionOk="0" h="1056" w="404">
                  <a:moveTo>
                    <a:pt x="0" y="1"/>
                  </a:moveTo>
                  <a:lnTo>
                    <a:pt x="0" y="823"/>
                  </a:lnTo>
                  <a:lnTo>
                    <a:pt x="404" y="1055"/>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6422973" y="3769428"/>
              <a:ext cx="44980" cy="122235"/>
            </a:xfrm>
            <a:custGeom>
              <a:rect b="b" l="l" r="r" t="t"/>
              <a:pathLst>
                <a:path extrusionOk="0" h="1030" w="379">
                  <a:moveTo>
                    <a:pt x="0" y="0"/>
                  </a:moveTo>
                  <a:lnTo>
                    <a:pt x="0" y="817"/>
                  </a:lnTo>
                  <a:lnTo>
                    <a:pt x="379" y="1029"/>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6358294" y="3731689"/>
              <a:ext cx="44980" cy="122235"/>
            </a:xfrm>
            <a:custGeom>
              <a:rect b="b" l="l" r="r" t="t"/>
              <a:pathLst>
                <a:path extrusionOk="0" h="1030" w="379">
                  <a:moveTo>
                    <a:pt x="1" y="0"/>
                  </a:moveTo>
                  <a:lnTo>
                    <a:pt x="1" y="823"/>
                  </a:lnTo>
                  <a:lnTo>
                    <a:pt x="379" y="1029"/>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6422973" y="3889053"/>
              <a:ext cx="44980" cy="124727"/>
            </a:xfrm>
            <a:custGeom>
              <a:rect b="b" l="l" r="r" t="t"/>
              <a:pathLst>
                <a:path extrusionOk="0" h="1051" w="379">
                  <a:moveTo>
                    <a:pt x="0" y="1"/>
                  </a:moveTo>
                  <a:lnTo>
                    <a:pt x="0" y="818"/>
                  </a:lnTo>
                  <a:lnTo>
                    <a:pt x="379" y="1050"/>
                  </a:lnTo>
                  <a:lnTo>
                    <a:pt x="379" y="228"/>
                  </a:lnTo>
                  <a:lnTo>
                    <a:pt x="0"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6358294" y="3851433"/>
              <a:ext cx="44980" cy="124609"/>
            </a:xfrm>
            <a:custGeom>
              <a:rect b="b" l="l" r="r" t="t"/>
              <a:pathLst>
                <a:path extrusionOk="0" h="1050" w="379">
                  <a:moveTo>
                    <a:pt x="1" y="0"/>
                  </a:moveTo>
                  <a:lnTo>
                    <a:pt x="1" y="822"/>
                  </a:lnTo>
                  <a:lnTo>
                    <a:pt x="379" y="104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6422973" y="4011289"/>
              <a:ext cx="44980" cy="124609"/>
            </a:xfrm>
            <a:custGeom>
              <a:rect b="b" l="l" r="r" t="t"/>
              <a:pathLst>
                <a:path extrusionOk="0" h="1050" w="379">
                  <a:moveTo>
                    <a:pt x="0" y="0"/>
                  </a:moveTo>
                  <a:lnTo>
                    <a:pt x="0" y="817"/>
                  </a:lnTo>
                  <a:lnTo>
                    <a:pt x="379" y="1049"/>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6358294" y="3973551"/>
              <a:ext cx="44980" cy="122235"/>
            </a:xfrm>
            <a:custGeom>
              <a:rect b="b" l="l" r="r" t="t"/>
              <a:pathLst>
                <a:path extrusionOk="0" h="1030" w="379">
                  <a:moveTo>
                    <a:pt x="1" y="0"/>
                  </a:moveTo>
                  <a:lnTo>
                    <a:pt x="1" y="823"/>
                  </a:lnTo>
                  <a:lnTo>
                    <a:pt x="379" y="102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6290649" y="3694544"/>
              <a:ext cx="47472" cy="122235"/>
            </a:xfrm>
            <a:custGeom>
              <a:rect b="b" l="l" r="r" t="t"/>
              <a:pathLst>
                <a:path extrusionOk="0" h="1030" w="400">
                  <a:moveTo>
                    <a:pt x="1" y="1"/>
                  </a:moveTo>
                  <a:lnTo>
                    <a:pt x="1" y="798"/>
                  </a:lnTo>
                  <a:lnTo>
                    <a:pt x="399" y="1030"/>
                  </a:lnTo>
                  <a:lnTo>
                    <a:pt x="399" y="207"/>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6225971" y="3654431"/>
              <a:ext cx="47472" cy="124609"/>
            </a:xfrm>
            <a:custGeom>
              <a:rect b="b" l="l" r="r" t="t"/>
              <a:pathLst>
                <a:path extrusionOk="0" h="1050" w="400">
                  <a:moveTo>
                    <a:pt x="1" y="1"/>
                  </a:moveTo>
                  <a:lnTo>
                    <a:pt x="1" y="818"/>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6290649" y="3814288"/>
              <a:ext cx="47472" cy="124609"/>
            </a:xfrm>
            <a:custGeom>
              <a:rect b="b" l="l" r="r" t="t"/>
              <a:pathLst>
                <a:path extrusionOk="0" h="1050" w="400">
                  <a:moveTo>
                    <a:pt x="1" y="0"/>
                  </a:moveTo>
                  <a:lnTo>
                    <a:pt x="1" y="818"/>
                  </a:lnTo>
                  <a:lnTo>
                    <a:pt x="399" y="1050"/>
                  </a:lnTo>
                  <a:lnTo>
                    <a:pt x="399" y="227"/>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6225971" y="3776549"/>
              <a:ext cx="47472" cy="124609"/>
            </a:xfrm>
            <a:custGeom>
              <a:rect b="b" l="l" r="r" t="t"/>
              <a:pathLst>
                <a:path extrusionOk="0" h="1050" w="40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6290649" y="3936405"/>
              <a:ext cx="47472" cy="122235"/>
            </a:xfrm>
            <a:custGeom>
              <a:rect b="b" l="l" r="r" t="t"/>
              <a:pathLst>
                <a:path extrusionOk="0" h="1030" w="400">
                  <a:moveTo>
                    <a:pt x="1" y="0"/>
                  </a:moveTo>
                  <a:lnTo>
                    <a:pt x="1" y="818"/>
                  </a:lnTo>
                  <a:lnTo>
                    <a:pt x="399" y="1030"/>
                  </a:lnTo>
                  <a:lnTo>
                    <a:pt x="399" y="233"/>
                  </a:lnTo>
                  <a:lnTo>
                    <a:pt x="1" y="0"/>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6225971" y="3898666"/>
              <a:ext cx="47472" cy="122235"/>
            </a:xfrm>
            <a:custGeom>
              <a:rect b="b" l="l" r="r" t="t"/>
              <a:pathLst>
                <a:path extrusionOk="0" h="1030" w="40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6834898" y="3771802"/>
              <a:ext cx="314383" cy="626248"/>
            </a:xfrm>
            <a:custGeom>
              <a:rect b="b" l="l" r="r" t="t"/>
              <a:pathLst>
                <a:path extrusionOk="0" h="5277" w="2649">
                  <a:moveTo>
                    <a:pt x="2648" y="0"/>
                  </a:moveTo>
                  <a:lnTo>
                    <a:pt x="0" y="1534"/>
                  </a:lnTo>
                  <a:lnTo>
                    <a:pt x="0" y="5277"/>
                  </a:lnTo>
                  <a:lnTo>
                    <a:pt x="2648" y="3763"/>
                  </a:lnTo>
                  <a:lnTo>
                    <a:pt x="2648" y="0"/>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7068927" y="3844194"/>
              <a:ext cx="47353" cy="124609"/>
            </a:xfrm>
            <a:custGeom>
              <a:rect b="b" l="l" r="r" t="t"/>
              <a:pathLst>
                <a:path extrusionOk="0" h="1050" w="399">
                  <a:moveTo>
                    <a:pt x="399" y="1"/>
                  </a:moveTo>
                  <a:lnTo>
                    <a:pt x="0" y="228"/>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7004248" y="3881339"/>
              <a:ext cx="47472" cy="124609"/>
            </a:xfrm>
            <a:custGeom>
              <a:rect b="b" l="l" r="r" t="t"/>
              <a:pathLst>
                <a:path extrusionOk="0" h="1050" w="400">
                  <a:moveTo>
                    <a:pt x="399" y="0"/>
                  </a:moveTo>
                  <a:lnTo>
                    <a:pt x="1" y="232"/>
                  </a:lnTo>
                  <a:lnTo>
                    <a:pt x="1" y="1050"/>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7068927" y="3966311"/>
              <a:ext cx="47353" cy="124609"/>
            </a:xfrm>
            <a:custGeom>
              <a:rect b="b" l="l" r="r" t="t"/>
              <a:pathLst>
                <a:path extrusionOk="0" h="1050" w="399">
                  <a:moveTo>
                    <a:pt x="399" y="1"/>
                  </a:moveTo>
                  <a:lnTo>
                    <a:pt x="0" y="233"/>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7004248" y="4003457"/>
              <a:ext cx="47472" cy="125202"/>
            </a:xfrm>
            <a:custGeom>
              <a:rect b="b" l="l" r="r" t="t"/>
              <a:pathLst>
                <a:path extrusionOk="0" h="1055" w="400">
                  <a:moveTo>
                    <a:pt x="399" y="0"/>
                  </a:moveTo>
                  <a:lnTo>
                    <a:pt x="1" y="233"/>
                  </a:lnTo>
                  <a:lnTo>
                    <a:pt x="1" y="1055"/>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7068927" y="4088429"/>
              <a:ext cx="47353" cy="122235"/>
            </a:xfrm>
            <a:custGeom>
              <a:rect b="b" l="l" r="r" t="t"/>
              <a:pathLst>
                <a:path extrusionOk="0" h="1030" w="399">
                  <a:moveTo>
                    <a:pt x="399" y="1"/>
                  </a:moveTo>
                  <a:lnTo>
                    <a:pt x="0" y="213"/>
                  </a:lnTo>
                  <a:lnTo>
                    <a:pt x="0" y="1030"/>
                  </a:lnTo>
                  <a:lnTo>
                    <a:pt x="399" y="798"/>
                  </a:lnTo>
                  <a:lnTo>
                    <a:pt x="399"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7004248" y="4125574"/>
              <a:ext cx="47472" cy="122829"/>
            </a:xfrm>
            <a:custGeom>
              <a:rect b="b" l="l" r="r" t="t"/>
              <a:pathLst>
                <a:path extrusionOk="0" h="1035" w="400">
                  <a:moveTo>
                    <a:pt x="399" y="1"/>
                  </a:moveTo>
                  <a:lnTo>
                    <a:pt x="1" y="212"/>
                  </a:lnTo>
                  <a:lnTo>
                    <a:pt x="1" y="1035"/>
                  </a:lnTo>
                  <a:lnTo>
                    <a:pt x="399" y="823"/>
                  </a:lnTo>
                  <a:lnTo>
                    <a:pt x="399" y="1"/>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6939570" y="3921452"/>
              <a:ext cx="45098" cy="122235"/>
            </a:xfrm>
            <a:custGeom>
              <a:rect b="b" l="l" r="r" t="t"/>
              <a:pathLst>
                <a:path extrusionOk="0" h="1030" w="380">
                  <a:moveTo>
                    <a:pt x="379" y="0"/>
                  </a:moveTo>
                  <a:lnTo>
                    <a:pt x="1" y="207"/>
                  </a:lnTo>
                  <a:lnTo>
                    <a:pt x="1" y="1029"/>
                  </a:lnTo>
                  <a:lnTo>
                    <a:pt x="379" y="797"/>
                  </a:lnTo>
                  <a:lnTo>
                    <a:pt x="37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6871924" y="3958597"/>
              <a:ext cx="47472" cy="122235"/>
            </a:xfrm>
            <a:custGeom>
              <a:rect b="b" l="l" r="r" t="t"/>
              <a:pathLst>
                <a:path extrusionOk="0" h="1030" w="400">
                  <a:moveTo>
                    <a:pt x="399" y="0"/>
                  </a:moveTo>
                  <a:lnTo>
                    <a:pt x="1" y="232"/>
                  </a:lnTo>
                  <a:lnTo>
                    <a:pt x="1" y="1029"/>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6939570" y="4041196"/>
              <a:ext cx="45098" cy="124609"/>
            </a:xfrm>
            <a:custGeom>
              <a:rect b="b" l="l" r="r" t="t"/>
              <a:pathLst>
                <a:path extrusionOk="0" h="1050" w="380">
                  <a:moveTo>
                    <a:pt x="379" y="0"/>
                  </a:moveTo>
                  <a:lnTo>
                    <a:pt x="1" y="232"/>
                  </a:lnTo>
                  <a:lnTo>
                    <a:pt x="1" y="1050"/>
                  </a:lnTo>
                  <a:lnTo>
                    <a:pt x="379" y="817"/>
                  </a:lnTo>
                  <a:lnTo>
                    <a:pt x="37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6871924" y="4078341"/>
              <a:ext cx="47472" cy="125202"/>
            </a:xfrm>
            <a:custGeom>
              <a:rect b="b" l="l" r="r" t="t"/>
              <a:pathLst>
                <a:path extrusionOk="0" h="1055" w="40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6939570" y="4163313"/>
              <a:ext cx="45098" cy="122235"/>
            </a:xfrm>
            <a:custGeom>
              <a:rect b="b" l="l" r="r" t="t"/>
              <a:pathLst>
                <a:path extrusionOk="0" h="1030" w="380">
                  <a:moveTo>
                    <a:pt x="379" y="0"/>
                  </a:moveTo>
                  <a:lnTo>
                    <a:pt x="1" y="232"/>
                  </a:lnTo>
                  <a:lnTo>
                    <a:pt x="1" y="1029"/>
                  </a:lnTo>
                  <a:lnTo>
                    <a:pt x="379" y="818"/>
                  </a:lnTo>
                  <a:lnTo>
                    <a:pt x="37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6871924" y="4200459"/>
              <a:ext cx="47472" cy="125202"/>
            </a:xfrm>
            <a:custGeom>
              <a:rect b="b" l="l" r="r" t="t"/>
              <a:pathLst>
                <a:path extrusionOk="0" h="1055" w="40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6188350" y="3399991"/>
              <a:ext cx="960952" cy="553856"/>
            </a:xfrm>
            <a:custGeom>
              <a:rect b="b" l="l" r="r" t="t"/>
              <a:pathLst>
                <a:path extrusionOk="0" h="4667" w="8097">
                  <a:moveTo>
                    <a:pt x="2628" y="1"/>
                  </a:moveTo>
                  <a:lnTo>
                    <a:pt x="0" y="1514"/>
                  </a:lnTo>
                  <a:lnTo>
                    <a:pt x="5448" y="4667"/>
                  </a:lnTo>
                  <a:lnTo>
                    <a:pt x="8096" y="3133"/>
                  </a:lnTo>
                  <a:lnTo>
                    <a:pt x="2628" y="1"/>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6410393" y="3519734"/>
              <a:ext cx="112627" cy="64797"/>
            </a:xfrm>
            <a:custGeom>
              <a:rect b="b" l="l" r="r" t="t"/>
              <a:pathLst>
                <a:path extrusionOk="0" h="546" w="949">
                  <a:moveTo>
                    <a:pt x="465" y="1"/>
                  </a:moveTo>
                  <a:lnTo>
                    <a:pt x="1" y="273"/>
                  </a:lnTo>
                  <a:lnTo>
                    <a:pt x="465" y="545"/>
                  </a:lnTo>
                  <a:lnTo>
                    <a:pt x="949" y="273"/>
                  </a:lnTo>
                  <a:lnTo>
                    <a:pt x="465" y="1"/>
                  </a:lnTo>
                  <a:close/>
                </a:path>
              </a:pathLst>
            </a:custGeom>
            <a:gradFill>
              <a:gsLst>
                <a:gs pos="0">
                  <a:schemeClr val="accent6"/>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6617483" y="3639478"/>
              <a:ext cx="112746" cy="64797"/>
            </a:xfrm>
            <a:custGeom>
              <a:rect b="b" l="l" r="r" t="t"/>
              <a:pathLst>
                <a:path extrusionOk="0" h="546" w="950">
                  <a:moveTo>
                    <a:pt x="485" y="0"/>
                  </a:moveTo>
                  <a:lnTo>
                    <a:pt x="1" y="273"/>
                  </a:lnTo>
                  <a:lnTo>
                    <a:pt x="485" y="545"/>
                  </a:lnTo>
                  <a:lnTo>
                    <a:pt x="949" y="273"/>
                  </a:lnTo>
                  <a:lnTo>
                    <a:pt x="485" y="0"/>
                  </a:lnTo>
                  <a:close/>
                </a:path>
              </a:pathLst>
            </a:custGeom>
            <a:gradFill>
              <a:gsLst>
                <a:gs pos="0">
                  <a:schemeClr val="accent6"/>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6824691" y="3759222"/>
              <a:ext cx="112034" cy="64797"/>
            </a:xfrm>
            <a:custGeom>
              <a:rect b="b" l="l" r="r" t="t"/>
              <a:pathLst>
                <a:path extrusionOk="0" h="546" w="944">
                  <a:moveTo>
                    <a:pt x="485" y="0"/>
                  </a:moveTo>
                  <a:lnTo>
                    <a:pt x="0" y="273"/>
                  </a:lnTo>
                  <a:lnTo>
                    <a:pt x="485" y="545"/>
                  </a:lnTo>
                  <a:lnTo>
                    <a:pt x="944" y="273"/>
                  </a:lnTo>
                  <a:lnTo>
                    <a:pt x="485" y="0"/>
                  </a:lnTo>
                  <a:close/>
                </a:path>
              </a:pathLst>
            </a:custGeom>
            <a:gradFill>
              <a:gsLst>
                <a:gs pos="0">
                  <a:schemeClr val="accent6"/>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6188350" y="2712676"/>
              <a:ext cx="960952" cy="1239916"/>
            </a:xfrm>
            <a:custGeom>
              <a:rect b="b" l="l" r="r" t="t"/>
              <a:pathLst>
                <a:path extrusionOk="0" h="10448" w="8097">
                  <a:moveTo>
                    <a:pt x="2628" y="1"/>
                  </a:moveTo>
                  <a:lnTo>
                    <a:pt x="0" y="1514"/>
                  </a:lnTo>
                  <a:lnTo>
                    <a:pt x="0" y="7295"/>
                  </a:lnTo>
                  <a:lnTo>
                    <a:pt x="5448" y="10448"/>
                  </a:lnTo>
                  <a:lnTo>
                    <a:pt x="8096" y="8909"/>
                  </a:lnTo>
                  <a:lnTo>
                    <a:pt x="8096" y="3154"/>
                  </a:lnTo>
                  <a:lnTo>
                    <a:pt x="262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rot="10800000">
              <a:off x="5445290" y="3825035"/>
              <a:ext cx="1135293" cy="846034"/>
            </a:xfrm>
            <a:custGeom>
              <a:rect b="b" l="l" r="r" t="t"/>
              <a:pathLst>
                <a:path extrusionOk="0" h="7129" w="9566">
                  <a:moveTo>
                    <a:pt x="8178" y="0"/>
                  </a:moveTo>
                  <a:lnTo>
                    <a:pt x="1" y="4732"/>
                  </a:lnTo>
                  <a:lnTo>
                    <a:pt x="1" y="6326"/>
                  </a:lnTo>
                  <a:lnTo>
                    <a:pt x="1388" y="7128"/>
                  </a:lnTo>
                  <a:lnTo>
                    <a:pt x="9565" y="2397"/>
                  </a:lnTo>
                  <a:lnTo>
                    <a:pt x="9565" y="798"/>
                  </a:lnTo>
                  <a:lnTo>
                    <a:pt x="817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33"/>
          <p:cNvSpPr txBox="1"/>
          <p:nvPr>
            <p:ph type="ctrTitle"/>
          </p:nvPr>
        </p:nvSpPr>
        <p:spPr>
          <a:xfrm>
            <a:off x="720000" y="924900"/>
            <a:ext cx="4970100" cy="11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Towards Convergence of AI and IoT for Energy Efficient Communication in Smart Homes</a:t>
            </a:r>
            <a:endParaRPr sz="2800"/>
          </a:p>
        </p:txBody>
      </p:sp>
      <p:sp>
        <p:nvSpPr>
          <p:cNvPr id="488" name="Google Shape;488;p33"/>
          <p:cNvSpPr txBox="1"/>
          <p:nvPr>
            <p:ph idx="1" type="subTitle"/>
          </p:nvPr>
        </p:nvSpPr>
        <p:spPr>
          <a:xfrm>
            <a:off x="1082625" y="2631775"/>
            <a:ext cx="3804900" cy="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Arial"/>
                <a:ea typeface="Arial"/>
                <a:cs typeface="Arial"/>
                <a:sym typeface="Arial"/>
              </a:rPr>
              <a:t>Jannatul Ferdous Eva  (18201053)</a:t>
            </a:r>
            <a:endParaRPr>
              <a:solidFill>
                <a:srgbClr val="FFFF00"/>
              </a:solidFill>
              <a:latin typeface="Arial"/>
              <a:ea typeface="Arial"/>
              <a:cs typeface="Arial"/>
              <a:sym typeface="Arial"/>
            </a:endParaRPr>
          </a:p>
          <a:p>
            <a:pPr indent="0" lvl="0" marL="0" rtl="0" algn="l">
              <a:spcBef>
                <a:spcPts val="0"/>
              </a:spcBef>
              <a:spcAft>
                <a:spcPts val="0"/>
              </a:spcAft>
              <a:buNone/>
            </a:pPr>
            <a:r>
              <a:rPr lang="en">
                <a:solidFill>
                  <a:srgbClr val="FFFF00"/>
                </a:solidFill>
                <a:latin typeface="Arial"/>
                <a:ea typeface="Arial"/>
                <a:cs typeface="Arial"/>
                <a:sym typeface="Arial"/>
              </a:rPr>
              <a:t>Saqib Sizan Khan	     (18201061)</a:t>
            </a:r>
            <a:endParaRPr>
              <a:solidFill>
                <a:srgbClr val="FFFF00"/>
              </a:solidFill>
              <a:latin typeface="Arial"/>
              <a:ea typeface="Arial"/>
              <a:cs typeface="Arial"/>
              <a:sym typeface="Arial"/>
            </a:endParaRPr>
          </a:p>
          <a:p>
            <a:pPr indent="0" lvl="0" marL="0" rtl="0" algn="l">
              <a:spcBef>
                <a:spcPts val="0"/>
              </a:spcBef>
              <a:spcAft>
                <a:spcPts val="0"/>
              </a:spcAft>
              <a:buNone/>
            </a:pPr>
            <a:r>
              <a:rPr lang="en">
                <a:solidFill>
                  <a:srgbClr val="FFFF00"/>
                </a:solidFill>
                <a:latin typeface="Arial"/>
                <a:ea typeface="Arial"/>
                <a:cs typeface="Arial"/>
                <a:sym typeface="Arial"/>
              </a:rPr>
              <a:t>Ayman hasib		     (18201065)</a:t>
            </a:r>
            <a:endParaRPr>
              <a:solidFill>
                <a:srgbClr val="FFFF00"/>
              </a:solidFill>
              <a:latin typeface="Arial"/>
              <a:ea typeface="Arial"/>
              <a:cs typeface="Arial"/>
              <a:sym typeface="Arial"/>
            </a:endParaRPr>
          </a:p>
          <a:p>
            <a:pPr indent="0" lvl="0" marL="0" rtl="0" algn="l">
              <a:spcBef>
                <a:spcPts val="0"/>
              </a:spcBef>
              <a:spcAft>
                <a:spcPts val="0"/>
              </a:spcAft>
              <a:buNone/>
            </a:pPr>
            <a:r>
              <a:t/>
            </a:r>
            <a:endParaRPr>
              <a:solidFill>
                <a:srgbClr val="FFFF00"/>
              </a:solidFill>
            </a:endParaRPr>
          </a:p>
        </p:txBody>
      </p:sp>
      <p:sp>
        <p:nvSpPr>
          <p:cNvPr id="489" name="Google Shape;48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pic>
        <p:nvPicPr>
          <p:cNvPr id="857" name="Google Shape;857;p42"/>
          <p:cNvPicPr preferRelativeResize="0"/>
          <p:nvPr/>
        </p:nvPicPr>
        <p:blipFill>
          <a:blip r:embed="rId3">
            <a:alphaModFix/>
          </a:blip>
          <a:stretch>
            <a:fillRect/>
          </a:stretch>
        </p:blipFill>
        <p:spPr>
          <a:xfrm>
            <a:off x="346250" y="310750"/>
            <a:ext cx="2761274" cy="2421750"/>
          </a:xfrm>
          <a:prstGeom prst="rect">
            <a:avLst/>
          </a:prstGeom>
          <a:noFill/>
          <a:ln>
            <a:noFill/>
          </a:ln>
        </p:spPr>
      </p:pic>
      <p:pic>
        <p:nvPicPr>
          <p:cNvPr id="858" name="Google Shape;858;p42"/>
          <p:cNvPicPr preferRelativeResize="0"/>
          <p:nvPr/>
        </p:nvPicPr>
        <p:blipFill>
          <a:blip r:embed="rId4">
            <a:alphaModFix/>
          </a:blip>
          <a:stretch>
            <a:fillRect/>
          </a:stretch>
        </p:blipFill>
        <p:spPr>
          <a:xfrm>
            <a:off x="3210538" y="2303850"/>
            <a:ext cx="2678900" cy="2215751"/>
          </a:xfrm>
          <a:prstGeom prst="rect">
            <a:avLst/>
          </a:prstGeom>
          <a:noFill/>
          <a:ln>
            <a:noFill/>
          </a:ln>
        </p:spPr>
      </p:pic>
      <p:pic>
        <p:nvPicPr>
          <p:cNvPr id="859" name="Google Shape;859;p42"/>
          <p:cNvPicPr preferRelativeResize="0"/>
          <p:nvPr/>
        </p:nvPicPr>
        <p:blipFill>
          <a:blip r:embed="rId5">
            <a:alphaModFix/>
          </a:blip>
          <a:stretch>
            <a:fillRect/>
          </a:stretch>
        </p:blipFill>
        <p:spPr>
          <a:xfrm>
            <a:off x="5992450" y="310750"/>
            <a:ext cx="2824150" cy="2421745"/>
          </a:xfrm>
          <a:prstGeom prst="rect">
            <a:avLst/>
          </a:prstGeom>
          <a:noFill/>
          <a:ln>
            <a:noFill/>
          </a:ln>
        </p:spPr>
      </p:pic>
      <p:sp>
        <p:nvSpPr>
          <p:cNvPr id="860" name="Google Shape;860;p42"/>
          <p:cNvSpPr txBox="1"/>
          <p:nvPr/>
        </p:nvSpPr>
        <p:spPr>
          <a:xfrm>
            <a:off x="477600" y="2732500"/>
            <a:ext cx="237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Fig: 3(a) Std.dev vs Time </a:t>
            </a:r>
            <a:endParaRPr b="1">
              <a:solidFill>
                <a:schemeClr val="lt1"/>
              </a:solidFill>
              <a:latin typeface="Roboto"/>
              <a:ea typeface="Roboto"/>
              <a:cs typeface="Roboto"/>
              <a:sym typeface="Roboto"/>
            </a:endParaRPr>
          </a:p>
        </p:txBody>
      </p:sp>
      <p:sp>
        <p:nvSpPr>
          <p:cNvPr id="861" name="Google Shape;861;p42"/>
          <p:cNvSpPr txBox="1"/>
          <p:nvPr/>
        </p:nvSpPr>
        <p:spPr>
          <a:xfrm>
            <a:off x="5992450" y="2732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Fig: 3(b) PMR vs Time </a:t>
            </a:r>
            <a:endParaRPr/>
          </a:p>
        </p:txBody>
      </p:sp>
      <p:sp>
        <p:nvSpPr>
          <p:cNvPr id="862" name="Google Shape;862;p42"/>
          <p:cNvSpPr txBox="1"/>
          <p:nvPr/>
        </p:nvSpPr>
        <p:spPr>
          <a:xfrm>
            <a:off x="3049988" y="46584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Roboto"/>
                <a:ea typeface="Roboto"/>
                <a:cs typeface="Roboto"/>
                <a:sym typeface="Roboto"/>
              </a:rPr>
              <a:t>Fig: 3(c) Buffer Size vs Delay </a:t>
            </a:r>
            <a:endParaRPr sz="1300"/>
          </a:p>
        </p:txBody>
      </p:sp>
      <p:sp>
        <p:nvSpPr>
          <p:cNvPr id="863" name="Google Shape;863;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pic>
        <p:nvPicPr>
          <p:cNvPr id="868" name="Google Shape;868;p43"/>
          <p:cNvPicPr preferRelativeResize="0"/>
          <p:nvPr/>
        </p:nvPicPr>
        <p:blipFill>
          <a:blip r:embed="rId3">
            <a:alphaModFix/>
          </a:blip>
          <a:stretch>
            <a:fillRect/>
          </a:stretch>
        </p:blipFill>
        <p:spPr>
          <a:xfrm>
            <a:off x="345300" y="313125"/>
            <a:ext cx="2665800" cy="2357725"/>
          </a:xfrm>
          <a:prstGeom prst="rect">
            <a:avLst/>
          </a:prstGeom>
          <a:noFill/>
          <a:ln>
            <a:noFill/>
          </a:ln>
        </p:spPr>
      </p:pic>
      <p:pic>
        <p:nvPicPr>
          <p:cNvPr id="869" name="Google Shape;869;p43"/>
          <p:cNvPicPr preferRelativeResize="0"/>
          <p:nvPr/>
        </p:nvPicPr>
        <p:blipFill>
          <a:blip r:embed="rId4">
            <a:alphaModFix/>
          </a:blip>
          <a:stretch>
            <a:fillRect/>
          </a:stretch>
        </p:blipFill>
        <p:spPr>
          <a:xfrm>
            <a:off x="5875846" y="334375"/>
            <a:ext cx="2942578" cy="2357725"/>
          </a:xfrm>
          <a:prstGeom prst="rect">
            <a:avLst/>
          </a:prstGeom>
          <a:noFill/>
          <a:ln>
            <a:noFill/>
          </a:ln>
        </p:spPr>
      </p:pic>
      <p:pic>
        <p:nvPicPr>
          <p:cNvPr id="870" name="Google Shape;870;p43"/>
          <p:cNvPicPr preferRelativeResize="0"/>
          <p:nvPr/>
        </p:nvPicPr>
        <p:blipFill>
          <a:blip r:embed="rId5">
            <a:alphaModFix/>
          </a:blip>
          <a:stretch>
            <a:fillRect/>
          </a:stretch>
        </p:blipFill>
        <p:spPr>
          <a:xfrm>
            <a:off x="3110576" y="2132000"/>
            <a:ext cx="2665800" cy="2296867"/>
          </a:xfrm>
          <a:prstGeom prst="rect">
            <a:avLst/>
          </a:prstGeom>
          <a:noFill/>
          <a:ln>
            <a:noFill/>
          </a:ln>
        </p:spPr>
      </p:pic>
      <p:sp>
        <p:nvSpPr>
          <p:cNvPr id="871" name="Google Shape;871;p43"/>
          <p:cNvSpPr txBox="1"/>
          <p:nvPr/>
        </p:nvSpPr>
        <p:spPr>
          <a:xfrm>
            <a:off x="110575" y="27371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Roboto"/>
                <a:ea typeface="Roboto"/>
                <a:cs typeface="Roboto"/>
                <a:sym typeface="Roboto"/>
              </a:rPr>
              <a:t>Fig: 4(a) Frame Index vs PSNR</a:t>
            </a:r>
            <a:endParaRPr sz="1300"/>
          </a:p>
        </p:txBody>
      </p:sp>
      <p:sp>
        <p:nvSpPr>
          <p:cNvPr id="872" name="Google Shape;872;p43"/>
          <p:cNvSpPr txBox="1"/>
          <p:nvPr/>
        </p:nvSpPr>
        <p:spPr>
          <a:xfrm>
            <a:off x="2514600" y="4601375"/>
            <a:ext cx="4114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200">
                <a:solidFill>
                  <a:schemeClr val="lt1"/>
                </a:solidFill>
                <a:latin typeface="Roboto"/>
                <a:ea typeface="Roboto"/>
                <a:cs typeface="Roboto"/>
                <a:sym typeface="Roboto"/>
              </a:rPr>
              <a:t>Fig: 4(c) Modulation Level vs Total Energy Drain</a:t>
            </a:r>
            <a:endParaRPr sz="1200"/>
          </a:p>
        </p:txBody>
      </p:sp>
      <p:sp>
        <p:nvSpPr>
          <p:cNvPr id="873" name="Google Shape;873;p43"/>
          <p:cNvSpPr txBox="1"/>
          <p:nvPr/>
        </p:nvSpPr>
        <p:spPr>
          <a:xfrm>
            <a:off x="5875850" y="2810575"/>
            <a:ext cx="312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Roboto"/>
                <a:ea typeface="Roboto"/>
                <a:cs typeface="Roboto"/>
                <a:sym typeface="Roboto"/>
              </a:rPr>
              <a:t>Fig: 4(b) Sensor Node vs Charge Drain</a:t>
            </a:r>
            <a:endParaRPr sz="1300"/>
          </a:p>
        </p:txBody>
      </p:sp>
      <p:sp>
        <p:nvSpPr>
          <p:cNvPr id="874" name="Google Shape;87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4"/>
          <p:cNvSpPr txBox="1"/>
          <p:nvPr>
            <p:ph type="title"/>
          </p:nvPr>
        </p:nvSpPr>
        <p:spPr>
          <a:xfrm>
            <a:off x="2607200" y="540000"/>
            <a:ext cx="39297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Section  06 (Conclusion)</a:t>
            </a:r>
            <a:endParaRPr/>
          </a:p>
        </p:txBody>
      </p:sp>
      <p:sp>
        <p:nvSpPr>
          <p:cNvPr id="880" name="Google Shape;880;p44"/>
          <p:cNvSpPr txBox="1"/>
          <p:nvPr/>
        </p:nvSpPr>
        <p:spPr>
          <a:xfrm>
            <a:off x="946175" y="1642450"/>
            <a:ext cx="4757700" cy="28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FFFF00"/>
                </a:solidFill>
              </a:rPr>
              <a:t>VTRCA </a:t>
            </a:r>
            <a:r>
              <a:rPr lang="en" sz="1500">
                <a:solidFill>
                  <a:schemeClr val="lt1"/>
                </a:solidFill>
              </a:rPr>
              <a:t>and </a:t>
            </a:r>
            <a:r>
              <a:rPr lang="en" sz="1500">
                <a:solidFill>
                  <a:srgbClr val="FFFF00"/>
                </a:solidFill>
              </a:rPr>
              <a:t>LVTA </a:t>
            </a:r>
            <a:r>
              <a:rPr lang="en" sz="1500">
                <a:solidFill>
                  <a:schemeClr val="lt1"/>
                </a:solidFill>
              </a:rPr>
              <a:t>both algorithms adjust the high peak rate video frames by adopting the </a:t>
            </a:r>
            <a:r>
              <a:rPr lang="en" sz="1500">
                <a:solidFill>
                  <a:schemeClr val="lt1"/>
                </a:solidFill>
              </a:rPr>
              <a:t>required</a:t>
            </a:r>
            <a:r>
              <a:rPr lang="en" sz="1500">
                <a:solidFill>
                  <a:schemeClr val="lt1"/>
                </a:solidFill>
              </a:rPr>
              <a:t> buffer size. But it is clear that VTRCA performs better than LVTA and Baseline by saving more transmission energies while minimizing PMR and Std.dev. Though it performs better but there are also have some </a:t>
            </a:r>
            <a:r>
              <a:rPr lang="en" sz="1500">
                <a:solidFill>
                  <a:schemeClr val="lt1"/>
                </a:solidFill>
              </a:rPr>
              <a:t>drawbacks</a:t>
            </a:r>
            <a:r>
              <a:rPr lang="en" sz="1500">
                <a:solidFill>
                  <a:schemeClr val="lt1"/>
                </a:solidFill>
              </a:rPr>
              <a:t>.</a:t>
            </a:r>
            <a:endParaRPr sz="1500">
              <a:solidFill>
                <a:schemeClr val="lt1"/>
              </a:solidFill>
            </a:endParaRPr>
          </a:p>
          <a:p>
            <a:pPr indent="0" lvl="0" marL="0" rtl="0" algn="l">
              <a:lnSpc>
                <a:spcPct val="115000"/>
              </a:lnSpc>
              <a:spcBef>
                <a:spcPts val="0"/>
              </a:spcBef>
              <a:spcAft>
                <a:spcPts val="0"/>
              </a:spcAft>
              <a:buNone/>
            </a:pPr>
            <a:r>
              <a:rPr lang="en" sz="1500">
                <a:solidFill>
                  <a:schemeClr val="lt1"/>
                </a:solidFill>
              </a:rPr>
              <a:t>So in near future the authors will </a:t>
            </a:r>
            <a:r>
              <a:rPr lang="en" sz="1500">
                <a:solidFill>
                  <a:schemeClr val="lt1"/>
                </a:solidFill>
              </a:rPr>
              <a:t>focus</a:t>
            </a:r>
            <a:r>
              <a:rPr lang="en" sz="1500">
                <a:solidFill>
                  <a:schemeClr val="lt1"/>
                </a:solidFill>
              </a:rPr>
              <a:t> on the Quality of Experience (QoE) in the perspective of medical and health sector with IoT system domain.</a:t>
            </a:r>
            <a:endParaRPr sz="1500">
              <a:solidFill>
                <a:schemeClr val="lt1"/>
              </a:solidFill>
            </a:endParaRPr>
          </a:p>
        </p:txBody>
      </p:sp>
      <p:grpSp>
        <p:nvGrpSpPr>
          <p:cNvPr id="881" name="Google Shape;881;p44"/>
          <p:cNvGrpSpPr/>
          <p:nvPr/>
        </p:nvGrpSpPr>
        <p:grpSpPr>
          <a:xfrm>
            <a:off x="6236850" y="972913"/>
            <a:ext cx="1524575" cy="2214169"/>
            <a:chOff x="6190700" y="1042626"/>
            <a:chExt cx="1524575" cy="2214169"/>
          </a:xfrm>
        </p:grpSpPr>
        <p:sp>
          <p:nvSpPr>
            <p:cNvPr id="882" name="Google Shape;882;p44"/>
            <p:cNvSpPr/>
            <p:nvPr/>
          </p:nvSpPr>
          <p:spPr>
            <a:xfrm>
              <a:off x="6197951" y="1045526"/>
              <a:ext cx="1517324" cy="2204380"/>
            </a:xfrm>
            <a:custGeom>
              <a:rect b="b" l="l" r="r" t="t"/>
              <a:pathLst>
                <a:path extrusionOk="0" h="6080" w="4185">
                  <a:moveTo>
                    <a:pt x="4010" y="0"/>
                  </a:moveTo>
                  <a:cubicBezTo>
                    <a:pt x="3988" y="0"/>
                    <a:pt x="3965" y="4"/>
                    <a:pt x="3944" y="12"/>
                  </a:cubicBezTo>
                  <a:lnTo>
                    <a:pt x="159" y="2217"/>
                  </a:lnTo>
                  <a:cubicBezTo>
                    <a:pt x="62" y="2275"/>
                    <a:pt x="0" y="2376"/>
                    <a:pt x="0" y="2496"/>
                  </a:cubicBezTo>
                  <a:lnTo>
                    <a:pt x="0" y="5940"/>
                  </a:lnTo>
                  <a:cubicBezTo>
                    <a:pt x="0" y="6014"/>
                    <a:pt x="71" y="6079"/>
                    <a:pt x="150" y="6079"/>
                  </a:cubicBezTo>
                  <a:cubicBezTo>
                    <a:pt x="173" y="6079"/>
                    <a:pt x="198" y="6074"/>
                    <a:pt x="221" y="6060"/>
                  </a:cubicBezTo>
                  <a:lnTo>
                    <a:pt x="4083" y="3817"/>
                  </a:lnTo>
                  <a:cubicBezTo>
                    <a:pt x="4146" y="3798"/>
                    <a:pt x="4184" y="3735"/>
                    <a:pt x="4184" y="3677"/>
                  </a:cubicBezTo>
                  <a:lnTo>
                    <a:pt x="4184" y="151"/>
                  </a:lnTo>
                  <a:cubicBezTo>
                    <a:pt x="4184" y="56"/>
                    <a:pt x="4097" y="0"/>
                    <a:pt x="4010" y="0"/>
                  </a:cubicBezTo>
                  <a:close/>
                </a:path>
              </a:pathLst>
            </a:custGeom>
            <a:gradFill>
              <a:gsLst>
                <a:gs pos="0">
                  <a:schemeClr val="accent5"/>
                </a:gs>
                <a:gs pos="35000">
                  <a:srgbClr val="FF248A">
                    <a:alpha val="36470"/>
                  </a:srgbClr>
                </a:gs>
                <a:gs pos="100000">
                  <a:srgbClr val="FF248A">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4"/>
            <p:cNvSpPr/>
            <p:nvPr/>
          </p:nvSpPr>
          <p:spPr>
            <a:xfrm>
              <a:off x="6190700" y="1042626"/>
              <a:ext cx="1524575" cy="2214169"/>
            </a:xfrm>
            <a:custGeom>
              <a:rect b="b" l="l" r="r" t="t"/>
              <a:pathLst>
                <a:path extrusionOk="0" h="6107" w="4205">
                  <a:moveTo>
                    <a:pt x="4046" y="20"/>
                  </a:moveTo>
                  <a:cubicBezTo>
                    <a:pt x="4123" y="20"/>
                    <a:pt x="4185" y="82"/>
                    <a:pt x="4185" y="159"/>
                  </a:cubicBezTo>
                  <a:lnTo>
                    <a:pt x="4185" y="3685"/>
                  </a:lnTo>
                  <a:cubicBezTo>
                    <a:pt x="4185" y="3743"/>
                    <a:pt x="4142" y="3786"/>
                    <a:pt x="4103" y="3825"/>
                  </a:cubicBezTo>
                  <a:lnTo>
                    <a:pt x="222" y="6068"/>
                  </a:lnTo>
                  <a:cubicBezTo>
                    <a:pt x="203" y="6068"/>
                    <a:pt x="179" y="6088"/>
                    <a:pt x="159" y="6088"/>
                  </a:cubicBezTo>
                  <a:cubicBezTo>
                    <a:pt x="102" y="6088"/>
                    <a:pt x="20" y="6025"/>
                    <a:pt x="20" y="5948"/>
                  </a:cubicBezTo>
                  <a:lnTo>
                    <a:pt x="20" y="2504"/>
                  </a:lnTo>
                  <a:cubicBezTo>
                    <a:pt x="20" y="2384"/>
                    <a:pt x="82" y="2283"/>
                    <a:pt x="179" y="2225"/>
                  </a:cubicBezTo>
                  <a:lnTo>
                    <a:pt x="3983" y="39"/>
                  </a:lnTo>
                  <a:cubicBezTo>
                    <a:pt x="4003" y="20"/>
                    <a:pt x="4022" y="20"/>
                    <a:pt x="4046" y="20"/>
                  </a:cubicBezTo>
                  <a:close/>
                  <a:moveTo>
                    <a:pt x="4046" y="1"/>
                  </a:moveTo>
                  <a:cubicBezTo>
                    <a:pt x="4022" y="1"/>
                    <a:pt x="3983" y="1"/>
                    <a:pt x="3964" y="20"/>
                  </a:cubicBezTo>
                  <a:lnTo>
                    <a:pt x="179" y="2201"/>
                  </a:lnTo>
                  <a:cubicBezTo>
                    <a:pt x="82" y="2263"/>
                    <a:pt x="1" y="2384"/>
                    <a:pt x="1" y="2504"/>
                  </a:cubicBezTo>
                  <a:lnTo>
                    <a:pt x="1" y="5948"/>
                  </a:lnTo>
                  <a:cubicBezTo>
                    <a:pt x="1" y="6025"/>
                    <a:pt x="82" y="6107"/>
                    <a:pt x="159" y="6107"/>
                  </a:cubicBezTo>
                  <a:cubicBezTo>
                    <a:pt x="179" y="6107"/>
                    <a:pt x="222" y="6088"/>
                    <a:pt x="241" y="6088"/>
                  </a:cubicBezTo>
                  <a:lnTo>
                    <a:pt x="4103" y="3844"/>
                  </a:lnTo>
                  <a:cubicBezTo>
                    <a:pt x="4166" y="3806"/>
                    <a:pt x="4204" y="3743"/>
                    <a:pt x="4204" y="3685"/>
                  </a:cubicBezTo>
                  <a:lnTo>
                    <a:pt x="4204" y="159"/>
                  </a:lnTo>
                  <a:cubicBezTo>
                    <a:pt x="4204" y="63"/>
                    <a:pt x="4123" y="1"/>
                    <a:pt x="40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4"/>
            <p:cNvSpPr/>
            <p:nvPr/>
          </p:nvSpPr>
          <p:spPr>
            <a:xfrm>
              <a:off x="7011180" y="1659345"/>
              <a:ext cx="94266" cy="94266"/>
            </a:xfrm>
            <a:custGeom>
              <a:rect b="b" l="l" r="r" t="t"/>
              <a:pathLst>
                <a:path extrusionOk="0" h="260" w="260">
                  <a:moveTo>
                    <a:pt x="260" y="0"/>
                  </a:moveTo>
                  <a:lnTo>
                    <a:pt x="1" y="140"/>
                  </a:lnTo>
                  <a:lnTo>
                    <a:pt x="1" y="260"/>
                  </a:lnTo>
                  <a:lnTo>
                    <a:pt x="260" y="121"/>
                  </a:lnTo>
                  <a:lnTo>
                    <a:pt x="26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4"/>
            <p:cNvSpPr/>
            <p:nvPr/>
          </p:nvSpPr>
          <p:spPr>
            <a:xfrm>
              <a:off x="6908574" y="1725331"/>
              <a:ext cx="87378" cy="87740"/>
            </a:xfrm>
            <a:custGeom>
              <a:rect b="b" l="l" r="r" t="t"/>
              <a:pathLst>
                <a:path extrusionOk="0" h="242" w="241">
                  <a:moveTo>
                    <a:pt x="240" y="1"/>
                  </a:moveTo>
                  <a:lnTo>
                    <a:pt x="0" y="121"/>
                  </a:lnTo>
                  <a:lnTo>
                    <a:pt x="0" y="241"/>
                  </a:lnTo>
                  <a:lnTo>
                    <a:pt x="240" y="102"/>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4"/>
            <p:cNvSpPr/>
            <p:nvPr/>
          </p:nvSpPr>
          <p:spPr>
            <a:xfrm>
              <a:off x="7134813" y="1615837"/>
              <a:ext cx="43870" cy="66349"/>
            </a:xfrm>
            <a:custGeom>
              <a:rect b="b" l="l" r="r" t="t"/>
              <a:pathLst>
                <a:path extrusionOk="0" h="183" w="121">
                  <a:moveTo>
                    <a:pt x="121" y="0"/>
                  </a:moveTo>
                  <a:lnTo>
                    <a:pt x="1" y="82"/>
                  </a:lnTo>
                  <a:lnTo>
                    <a:pt x="1" y="183"/>
                  </a:lnTo>
                  <a:lnTo>
                    <a:pt x="121" y="120"/>
                  </a:lnTo>
                  <a:lnTo>
                    <a:pt x="121"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4"/>
            <p:cNvSpPr/>
            <p:nvPr/>
          </p:nvSpPr>
          <p:spPr>
            <a:xfrm>
              <a:off x="7199350" y="1521571"/>
              <a:ext cx="145025" cy="123996"/>
            </a:xfrm>
            <a:custGeom>
              <a:rect b="b" l="l" r="r" t="t"/>
              <a:pathLst>
                <a:path extrusionOk="0" h="342" w="400">
                  <a:moveTo>
                    <a:pt x="399" y="1"/>
                  </a:moveTo>
                  <a:lnTo>
                    <a:pt x="0" y="222"/>
                  </a:lnTo>
                  <a:lnTo>
                    <a:pt x="0" y="342"/>
                  </a:lnTo>
                  <a:lnTo>
                    <a:pt x="399" y="102"/>
                  </a:lnTo>
                  <a:lnTo>
                    <a:pt x="399"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4"/>
            <p:cNvSpPr/>
            <p:nvPr/>
          </p:nvSpPr>
          <p:spPr>
            <a:xfrm>
              <a:off x="7373380" y="1441444"/>
              <a:ext cx="110219" cy="103330"/>
            </a:xfrm>
            <a:custGeom>
              <a:rect b="b" l="l" r="r" t="t"/>
              <a:pathLst>
                <a:path extrusionOk="0" h="285" w="304">
                  <a:moveTo>
                    <a:pt x="303" y="1"/>
                  </a:moveTo>
                  <a:lnTo>
                    <a:pt x="1" y="164"/>
                  </a:lnTo>
                  <a:lnTo>
                    <a:pt x="1" y="284"/>
                  </a:lnTo>
                  <a:lnTo>
                    <a:pt x="303" y="102"/>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4"/>
            <p:cNvSpPr/>
            <p:nvPr/>
          </p:nvSpPr>
          <p:spPr>
            <a:xfrm>
              <a:off x="7352714" y="1354429"/>
              <a:ext cx="108044" cy="110219"/>
            </a:xfrm>
            <a:custGeom>
              <a:rect b="b" l="l" r="r" t="t"/>
              <a:pathLst>
                <a:path extrusionOk="0" h="304" w="298">
                  <a:moveTo>
                    <a:pt x="298" y="1"/>
                  </a:moveTo>
                  <a:lnTo>
                    <a:pt x="0" y="183"/>
                  </a:lnTo>
                  <a:lnTo>
                    <a:pt x="0" y="303"/>
                  </a:lnTo>
                  <a:lnTo>
                    <a:pt x="298" y="121"/>
                  </a:lnTo>
                  <a:lnTo>
                    <a:pt x="29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4"/>
            <p:cNvSpPr/>
            <p:nvPr/>
          </p:nvSpPr>
          <p:spPr>
            <a:xfrm>
              <a:off x="7047798" y="1528822"/>
              <a:ext cx="108406" cy="109856"/>
            </a:xfrm>
            <a:custGeom>
              <a:rect b="b" l="l" r="r" t="t"/>
              <a:pathLst>
                <a:path extrusionOk="0" h="303" w="299">
                  <a:moveTo>
                    <a:pt x="298" y="0"/>
                  </a:moveTo>
                  <a:lnTo>
                    <a:pt x="0" y="183"/>
                  </a:lnTo>
                  <a:lnTo>
                    <a:pt x="0" y="303"/>
                  </a:lnTo>
                  <a:lnTo>
                    <a:pt x="298" y="120"/>
                  </a:lnTo>
                  <a:lnTo>
                    <a:pt x="298"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4"/>
            <p:cNvSpPr/>
            <p:nvPr/>
          </p:nvSpPr>
          <p:spPr>
            <a:xfrm>
              <a:off x="6394460" y="1906612"/>
              <a:ext cx="108406" cy="108406"/>
            </a:xfrm>
            <a:custGeom>
              <a:rect b="b" l="l" r="r" t="t"/>
              <a:pathLst>
                <a:path extrusionOk="0" h="299" w="299">
                  <a:moveTo>
                    <a:pt x="299" y="1"/>
                  </a:moveTo>
                  <a:lnTo>
                    <a:pt x="1" y="178"/>
                  </a:lnTo>
                  <a:lnTo>
                    <a:pt x="1" y="298"/>
                  </a:lnTo>
                  <a:lnTo>
                    <a:pt x="299" y="121"/>
                  </a:lnTo>
                  <a:lnTo>
                    <a:pt x="299"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4"/>
            <p:cNvSpPr/>
            <p:nvPr/>
          </p:nvSpPr>
          <p:spPr>
            <a:xfrm>
              <a:off x="7533633" y="1347541"/>
              <a:ext cx="108406" cy="101517"/>
            </a:xfrm>
            <a:custGeom>
              <a:rect b="b" l="l" r="r" t="t"/>
              <a:pathLst>
                <a:path extrusionOk="0" h="280" w="299">
                  <a:moveTo>
                    <a:pt x="299" y="0"/>
                  </a:moveTo>
                  <a:lnTo>
                    <a:pt x="1" y="159"/>
                  </a:lnTo>
                  <a:lnTo>
                    <a:pt x="1" y="279"/>
                  </a:lnTo>
                  <a:lnTo>
                    <a:pt x="299" y="101"/>
                  </a:lnTo>
                  <a:lnTo>
                    <a:pt x="299"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4"/>
            <p:cNvSpPr/>
            <p:nvPr/>
          </p:nvSpPr>
          <p:spPr>
            <a:xfrm>
              <a:off x="6415489" y="2000879"/>
              <a:ext cx="87378" cy="94266"/>
            </a:xfrm>
            <a:custGeom>
              <a:rect b="b" l="l" r="r" t="t"/>
              <a:pathLst>
                <a:path extrusionOk="0" h="260" w="241">
                  <a:moveTo>
                    <a:pt x="241" y="0"/>
                  </a:moveTo>
                  <a:lnTo>
                    <a:pt x="1" y="139"/>
                  </a:lnTo>
                  <a:lnTo>
                    <a:pt x="1" y="259"/>
                  </a:lnTo>
                  <a:lnTo>
                    <a:pt x="241" y="120"/>
                  </a:lnTo>
                  <a:lnTo>
                    <a:pt x="241"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4"/>
            <p:cNvSpPr/>
            <p:nvPr/>
          </p:nvSpPr>
          <p:spPr>
            <a:xfrm>
              <a:off x="6532234" y="1957009"/>
              <a:ext cx="50759" cy="73600"/>
            </a:xfrm>
            <a:custGeom>
              <a:rect b="b" l="l" r="r" t="t"/>
              <a:pathLst>
                <a:path extrusionOk="0" h="203" w="140">
                  <a:moveTo>
                    <a:pt x="140" y="1"/>
                  </a:moveTo>
                  <a:lnTo>
                    <a:pt x="0" y="83"/>
                  </a:lnTo>
                  <a:lnTo>
                    <a:pt x="0" y="203"/>
                  </a:lnTo>
                  <a:lnTo>
                    <a:pt x="140" y="121"/>
                  </a:lnTo>
                  <a:lnTo>
                    <a:pt x="1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4"/>
            <p:cNvSpPr/>
            <p:nvPr/>
          </p:nvSpPr>
          <p:spPr>
            <a:xfrm>
              <a:off x="6603659" y="1863105"/>
              <a:ext cx="146475" cy="123996"/>
            </a:xfrm>
            <a:custGeom>
              <a:rect b="b" l="l" r="r" t="t"/>
              <a:pathLst>
                <a:path extrusionOk="0" h="342" w="404">
                  <a:moveTo>
                    <a:pt x="404" y="0"/>
                  </a:moveTo>
                  <a:lnTo>
                    <a:pt x="0" y="241"/>
                  </a:lnTo>
                  <a:lnTo>
                    <a:pt x="0" y="342"/>
                  </a:lnTo>
                  <a:lnTo>
                    <a:pt x="404" y="121"/>
                  </a:lnTo>
                  <a:lnTo>
                    <a:pt x="404"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4"/>
            <p:cNvSpPr/>
            <p:nvPr/>
          </p:nvSpPr>
          <p:spPr>
            <a:xfrm>
              <a:off x="6777689" y="1782978"/>
              <a:ext cx="110219" cy="101517"/>
            </a:xfrm>
            <a:custGeom>
              <a:rect b="b" l="l" r="r" t="t"/>
              <a:pathLst>
                <a:path extrusionOk="0" h="280" w="304">
                  <a:moveTo>
                    <a:pt x="303" y="1"/>
                  </a:moveTo>
                  <a:lnTo>
                    <a:pt x="1" y="183"/>
                  </a:lnTo>
                  <a:lnTo>
                    <a:pt x="1" y="279"/>
                  </a:lnTo>
                  <a:lnTo>
                    <a:pt x="303" y="121"/>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4"/>
            <p:cNvSpPr/>
            <p:nvPr/>
          </p:nvSpPr>
          <p:spPr>
            <a:xfrm>
              <a:off x="6800531" y="1849327"/>
              <a:ext cx="87378" cy="94266"/>
            </a:xfrm>
            <a:custGeom>
              <a:rect b="b" l="l" r="r" t="t"/>
              <a:pathLst>
                <a:path extrusionOk="0" h="260" w="241">
                  <a:moveTo>
                    <a:pt x="240" y="0"/>
                  </a:moveTo>
                  <a:lnTo>
                    <a:pt x="0" y="139"/>
                  </a:lnTo>
                  <a:lnTo>
                    <a:pt x="0" y="259"/>
                  </a:lnTo>
                  <a:lnTo>
                    <a:pt x="240" y="120"/>
                  </a:lnTo>
                  <a:lnTo>
                    <a:pt x="2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4"/>
            <p:cNvSpPr/>
            <p:nvPr/>
          </p:nvSpPr>
          <p:spPr>
            <a:xfrm>
              <a:off x="6908574" y="1789867"/>
              <a:ext cx="80489" cy="87378"/>
            </a:xfrm>
            <a:custGeom>
              <a:rect b="b" l="l" r="r" t="t"/>
              <a:pathLst>
                <a:path extrusionOk="0" h="241" w="222">
                  <a:moveTo>
                    <a:pt x="221" y="1"/>
                  </a:moveTo>
                  <a:lnTo>
                    <a:pt x="0" y="140"/>
                  </a:lnTo>
                  <a:lnTo>
                    <a:pt x="0" y="241"/>
                  </a:lnTo>
                  <a:lnTo>
                    <a:pt x="221" y="121"/>
                  </a:lnTo>
                  <a:lnTo>
                    <a:pt x="221"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4"/>
            <p:cNvSpPr/>
            <p:nvPr/>
          </p:nvSpPr>
          <p:spPr>
            <a:xfrm>
              <a:off x="6720404" y="1920752"/>
              <a:ext cx="50759" cy="66349"/>
            </a:xfrm>
            <a:custGeom>
              <a:rect b="b" l="l" r="r" t="t"/>
              <a:pathLst>
                <a:path extrusionOk="0" h="183" w="140">
                  <a:moveTo>
                    <a:pt x="140" y="0"/>
                  </a:moveTo>
                  <a:lnTo>
                    <a:pt x="0" y="62"/>
                  </a:lnTo>
                  <a:lnTo>
                    <a:pt x="0" y="183"/>
                  </a:lnTo>
                  <a:lnTo>
                    <a:pt x="140" y="101"/>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4"/>
            <p:cNvSpPr/>
            <p:nvPr/>
          </p:nvSpPr>
          <p:spPr>
            <a:xfrm>
              <a:off x="6458996" y="2037135"/>
              <a:ext cx="110219" cy="101517"/>
            </a:xfrm>
            <a:custGeom>
              <a:rect b="b" l="l" r="r" t="t"/>
              <a:pathLst>
                <a:path extrusionOk="0" h="280" w="304">
                  <a:moveTo>
                    <a:pt x="303" y="1"/>
                  </a:moveTo>
                  <a:lnTo>
                    <a:pt x="1" y="159"/>
                  </a:lnTo>
                  <a:lnTo>
                    <a:pt x="1" y="280"/>
                  </a:lnTo>
                  <a:lnTo>
                    <a:pt x="303" y="102"/>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4"/>
            <p:cNvSpPr/>
            <p:nvPr/>
          </p:nvSpPr>
          <p:spPr>
            <a:xfrm>
              <a:off x="7396221" y="1507793"/>
              <a:ext cx="87378" cy="94266"/>
            </a:xfrm>
            <a:custGeom>
              <a:rect b="b" l="l" r="r" t="t"/>
              <a:pathLst>
                <a:path extrusionOk="0" h="260" w="241">
                  <a:moveTo>
                    <a:pt x="240" y="0"/>
                  </a:moveTo>
                  <a:lnTo>
                    <a:pt x="0" y="140"/>
                  </a:lnTo>
                  <a:lnTo>
                    <a:pt x="0" y="260"/>
                  </a:lnTo>
                  <a:lnTo>
                    <a:pt x="240" y="101"/>
                  </a:lnTo>
                  <a:lnTo>
                    <a:pt x="2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4"/>
            <p:cNvSpPr/>
            <p:nvPr/>
          </p:nvSpPr>
          <p:spPr>
            <a:xfrm>
              <a:off x="7316095" y="1572330"/>
              <a:ext cx="50759" cy="73238"/>
            </a:xfrm>
            <a:custGeom>
              <a:rect b="b" l="l" r="r" t="t"/>
              <a:pathLst>
                <a:path extrusionOk="0" h="202" w="140">
                  <a:moveTo>
                    <a:pt x="140" y="0"/>
                  </a:moveTo>
                  <a:lnTo>
                    <a:pt x="0" y="82"/>
                  </a:lnTo>
                  <a:lnTo>
                    <a:pt x="0" y="202"/>
                  </a:lnTo>
                  <a:lnTo>
                    <a:pt x="140" y="120"/>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4"/>
            <p:cNvSpPr/>
            <p:nvPr/>
          </p:nvSpPr>
          <p:spPr>
            <a:xfrm>
              <a:off x="7148953" y="1615837"/>
              <a:ext cx="151551" cy="123996"/>
            </a:xfrm>
            <a:custGeom>
              <a:rect b="b" l="l" r="r" t="t"/>
              <a:pathLst>
                <a:path extrusionOk="0" h="342" w="418">
                  <a:moveTo>
                    <a:pt x="418" y="0"/>
                  </a:moveTo>
                  <a:lnTo>
                    <a:pt x="0" y="221"/>
                  </a:lnTo>
                  <a:lnTo>
                    <a:pt x="0" y="341"/>
                  </a:lnTo>
                  <a:lnTo>
                    <a:pt x="418" y="101"/>
                  </a:lnTo>
                  <a:lnTo>
                    <a:pt x="418"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7011180" y="1789867"/>
              <a:ext cx="94266" cy="94629"/>
            </a:xfrm>
            <a:custGeom>
              <a:rect b="b" l="l" r="r" t="t"/>
              <a:pathLst>
                <a:path extrusionOk="0" h="261" w="260">
                  <a:moveTo>
                    <a:pt x="260" y="1"/>
                  </a:moveTo>
                  <a:lnTo>
                    <a:pt x="1" y="164"/>
                  </a:lnTo>
                  <a:lnTo>
                    <a:pt x="1" y="260"/>
                  </a:lnTo>
                  <a:lnTo>
                    <a:pt x="260" y="121"/>
                  </a:lnTo>
                  <a:lnTo>
                    <a:pt x="26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4"/>
            <p:cNvSpPr/>
            <p:nvPr/>
          </p:nvSpPr>
          <p:spPr>
            <a:xfrm>
              <a:off x="6908574" y="1856216"/>
              <a:ext cx="87378" cy="87378"/>
            </a:xfrm>
            <a:custGeom>
              <a:rect b="b" l="l" r="r" t="t"/>
              <a:pathLst>
                <a:path extrusionOk="0" h="241" w="241">
                  <a:moveTo>
                    <a:pt x="240" y="0"/>
                  </a:moveTo>
                  <a:lnTo>
                    <a:pt x="0" y="140"/>
                  </a:lnTo>
                  <a:lnTo>
                    <a:pt x="0" y="240"/>
                  </a:lnTo>
                  <a:lnTo>
                    <a:pt x="240" y="120"/>
                  </a:lnTo>
                  <a:lnTo>
                    <a:pt x="2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4"/>
            <p:cNvSpPr/>
            <p:nvPr/>
          </p:nvSpPr>
          <p:spPr>
            <a:xfrm>
              <a:off x="7134813" y="1753248"/>
              <a:ext cx="43870" cy="66712"/>
            </a:xfrm>
            <a:custGeom>
              <a:rect b="b" l="l" r="r" t="t"/>
              <a:pathLst>
                <a:path extrusionOk="0" h="184" w="121">
                  <a:moveTo>
                    <a:pt x="121" y="1"/>
                  </a:moveTo>
                  <a:lnTo>
                    <a:pt x="1" y="63"/>
                  </a:lnTo>
                  <a:lnTo>
                    <a:pt x="1" y="183"/>
                  </a:lnTo>
                  <a:lnTo>
                    <a:pt x="121" y="102"/>
                  </a:lnTo>
                  <a:lnTo>
                    <a:pt x="121"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p:nvPr/>
          </p:nvSpPr>
          <p:spPr>
            <a:xfrm>
              <a:off x="7199350" y="1652456"/>
              <a:ext cx="145025" cy="130885"/>
            </a:xfrm>
            <a:custGeom>
              <a:rect b="b" l="l" r="r" t="t"/>
              <a:pathLst>
                <a:path extrusionOk="0" h="361" w="400">
                  <a:moveTo>
                    <a:pt x="399" y="0"/>
                  </a:moveTo>
                  <a:lnTo>
                    <a:pt x="0" y="240"/>
                  </a:lnTo>
                  <a:lnTo>
                    <a:pt x="0" y="361"/>
                  </a:lnTo>
                  <a:lnTo>
                    <a:pt x="399" y="120"/>
                  </a:lnTo>
                  <a:lnTo>
                    <a:pt x="399"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7373380" y="1572330"/>
              <a:ext cx="110219" cy="102968"/>
            </a:xfrm>
            <a:custGeom>
              <a:rect b="b" l="l" r="r" t="t"/>
              <a:pathLst>
                <a:path extrusionOk="0" h="284" w="304">
                  <a:moveTo>
                    <a:pt x="303" y="0"/>
                  </a:moveTo>
                  <a:lnTo>
                    <a:pt x="1" y="183"/>
                  </a:lnTo>
                  <a:lnTo>
                    <a:pt x="1" y="284"/>
                  </a:lnTo>
                  <a:lnTo>
                    <a:pt x="303" y="120"/>
                  </a:lnTo>
                  <a:lnTo>
                    <a:pt x="303"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4"/>
            <p:cNvSpPr/>
            <p:nvPr/>
          </p:nvSpPr>
          <p:spPr>
            <a:xfrm>
              <a:off x="6532234" y="2094782"/>
              <a:ext cx="50759" cy="66349"/>
            </a:xfrm>
            <a:custGeom>
              <a:rect b="b" l="l" r="r" t="t"/>
              <a:pathLst>
                <a:path extrusionOk="0" h="183" w="140">
                  <a:moveTo>
                    <a:pt x="140" y="0"/>
                  </a:moveTo>
                  <a:lnTo>
                    <a:pt x="0" y="82"/>
                  </a:lnTo>
                  <a:lnTo>
                    <a:pt x="0" y="183"/>
                  </a:lnTo>
                  <a:lnTo>
                    <a:pt x="140" y="121"/>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6603659" y="1993627"/>
              <a:ext cx="146475" cy="131248"/>
            </a:xfrm>
            <a:custGeom>
              <a:rect b="b" l="l" r="r" t="t"/>
              <a:pathLst>
                <a:path extrusionOk="0" h="362" w="404">
                  <a:moveTo>
                    <a:pt x="404" y="1"/>
                  </a:moveTo>
                  <a:lnTo>
                    <a:pt x="0" y="241"/>
                  </a:lnTo>
                  <a:lnTo>
                    <a:pt x="0" y="361"/>
                  </a:lnTo>
                  <a:lnTo>
                    <a:pt x="404" y="121"/>
                  </a:lnTo>
                  <a:lnTo>
                    <a:pt x="404"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4"/>
            <p:cNvSpPr/>
            <p:nvPr/>
          </p:nvSpPr>
          <p:spPr>
            <a:xfrm>
              <a:off x="6777689" y="1913501"/>
              <a:ext cx="110219" cy="110219"/>
            </a:xfrm>
            <a:custGeom>
              <a:rect b="b" l="l" r="r" t="t"/>
              <a:pathLst>
                <a:path extrusionOk="0" h="304" w="304">
                  <a:moveTo>
                    <a:pt x="303" y="1"/>
                  </a:moveTo>
                  <a:lnTo>
                    <a:pt x="1" y="183"/>
                  </a:lnTo>
                  <a:lnTo>
                    <a:pt x="1" y="303"/>
                  </a:lnTo>
                  <a:lnTo>
                    <a:pt x="303" y="121"/>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4"/>
            <p:cNvSpPr/>
            <p:nvPr/>
          </p:nvSpPr>
          <p:spPr>
            <a:xfrm>
              <a:off x="6800531" y="1986739"/>
              <a:ext cx="87378" cy="94266"/>
            </a:xfrm>
            <a:custGeom>
              <a:rect b="b" l="l" r="r" t="t"/>
              <a:pathLst>
                <a:path extrusionOk="0" h="260" w="241">
                  <a:moveTo>
                    <a:pt x="240" y="1"/>
                  </a:moveTo>
                  <a:lnTo>
                    <a:pt x="0" y="140"/>
                  </a:lnTo>
                  <a:lnTo>
                    <a:pt x="0" y="260"/>
                  </a:lnTo>
                  <a:lnTo>
                    <a:pt x="240" y="101"/>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4"/>
            <p:cNvSpPr/>
            <p:nvPr/>
          </p:nvSpPr>
          <p:spPr>
            <a:xfrm>
              <a:off x="6908574" y="1927641"/>
              <a:ext cx="80489" cy="87378"/>
            </a:xfrm>
            <a:custGeom>
              <a:rect b="b" l="l" r="r" t="t"/>
              <a:pathLst>
                <a:path extrusionOk="0" h="241" w="222">
                  <a:moveTo>
                    <a:pt x="221" y="0"/>
                  </a:moveTo>
                  <a:lnTo>
                    <a:pt x="0" y="120"/>
                  </a:lnTo>
                  <a:lnTo>
                    <a:pt x="0" y="240"/>
                  </a:lnTo>
                  <a:lnTo>
                    <a:pt x="221" y="120"/>
                  </a:lnTo>
                  <a:lnTo>
                    <a:pt x="221"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p:nvPr/>
          </p:nvSpPr>
          <p:spPr>
            <a:xfrm>
              <a:off x="6720404" y="2051275"/>
              <a:ext cx="50759" cy="73600"/>
            </a:xfrm>
            <a:custGeom>
              <a:rect b="b" l="l" r="r" t="t"/>
              <a:pathLst>
                <a:path extrusionOk="0" h="203" w="140">
                  <a:moveTo>
                    <a:pt x="140" y="0"/>
                  </a:moveTo>
                  <a:lnTo>
                    <a:pt x="0" y="82"/>
                  </a:lnTo>
                  <a:lnTo>
                    <a:pt x="0" y="202"/>
                  </a:lnTo>
                  <a:lnTo>
                    <a:pt x="140" y="120"/>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4"/>
            <p:cNvSpPr/>
            <p:nvPr/>
          </p:nvSpPr>
          <p:spPr>
            <a:xfrm>
              <a:off x="6378870" y="2218416"/>
              <a:ext cx="110219" cy="101517"/>
            </a:xfrm>
            <a:custGeom>
              <a:rect b="b" l="l" r="r" t="t"/>
              <a:pathLst>
                <a:path extrusionOk="0" h="280" w="304">
                  <a:moveTo>
                    <a:pt x="303" y="1"/>
                  </a:moveTo>
                  <a:lnTo>
                    <a:pt x="1" y="159"/>
                  </a:lnTo>
                  <a:lnTo>
                    <a:pt x="1" y="279"/>
                  </a:lnTo>
                  <a:lnTo>
                    <a:pt x="303" y="101"/>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p:nvPr/>
          </p:nvSpPr>
          <p:spPr>
            <a:xfrm>
              <a:off x="7148953" y="1746360"/>
              <a:ext cx="151551" cy="130885"/>
            </a:xfrm>
            <a:custGeom>
              <a:rect b="b" l="l" r="r" t="t"/>
              <a:pathLst>
                <a:path extrusionOk="0" h="361" w="418">
                  <a:moveTo>
                    <a:pt x="418" y="1"/>
                  </a:moveTo>
                  <a:lnTo>
                    <a:pt x="0" y="241"/>
                  </a:lnTo>
                  <a:lnTo>
                    <a:pt x="0" y="361"/>
                  </a:lnTo>
                  <a:lnTo>
                    <a:pt x="418" y="121"/>
                  </a:lnTo>
                  <a:lnTo>
                    <a:pt x="41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4"/>
            <p:cNvSpPr/>
            <p:nvPr/>
          </p:nvSpPr>
          <p:spPr>
            <a:xfrm>
              <a:off x="7011180" y="1849327"/>
              <a:ext cx="108406" cy="108044"/>
            </a:xfrm>
            <a:custGeom>
              <a:rect b="b" l="l" r="r" t="t"/>
              <a:pathLst>
                <a:path extrusionOk="0" h="298" w="299">
                  <a:moveTo>
                    <a:pt x="298" y="0"/>
                  </a:moveTo>
                  <a:lnTo>
                    <a:pt x="1" y="178"/>
                  </a:lnTo>
                  <a:lnTo>
                    <a:pt x="1" y="298"/>
                  </a:lnTo>
                  <a:lnTo>
                    <a:pt x="298" y="120"/>
                  </a:lnTo>
                  <a:lnTo>
                    <a:pt x="298"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4"/>
            <p:cNvSpPr/>
            <p:nvPr/>
          </p:nvSpPr>
          <p:spPr>
            <a:xfrm>
              <a:off x="6800531" y="2058163"/>
              <a:ext cx="87378" cy="96079"/>
            </a:xfrm>
            <a:custGeom>
              <a:rect b="b" l="l" r="r" t="t"/>
              <a:pathLst>
                <a:path extrusionOk="0" h="265" w="241">
                  <a:moveTo>
                    <a:pt x="240" y="1"/>
                  </a:moveTo>
                  <a:lnTo>
                    <a:pt x="0" y="145"/>
                  </a:lnTo>
                  <a:lnTo>
                    <a:pt x="0" y="265"/>
                  </a:lnTo>
                  <a:lnTo>
                    <a:pt x="240" y="101"/>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4"/>
            <p:cNvSpPr/>
            <p:nvPr/>
          </p:nvSpPr>
          <p:spPr>
            <a:xfrm>
              <a:off x="6908574" y="2000879"/>
              <a:ext cx="80489" cy="87378"/>
            </a:xfrm>
            <a:custGeom>
              <a:rect b="b" l="l" r="r" t="t"/>
              <a:pathLst>
                <a:path extrusionOk="0" h="241" w="222">
                  <a:moveTo>
                    <a:pt x="221" y="0"/>
                  </a:moveTo>
                  <a:lnTo>
                    <a:pt x="0" y="120"/>
                  </a:lnTo>
                  <a:lnTo>
                    <a:pt x="0" y="240"/>
                  </a:lnTo>
                  <a:lnTo>
                    <a:pt x="221" y="120"/>
                  </a:lnTo>
                  <a:lnTo>
                    <a:pt x="221"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4"/>
            <p:cNvSpPr/>
            <p:nvPr/>
          </p:nvSpPr>
          <p:spPr>
            <a:xfrm>
              <a:off x="6720404" y="2124512"/>
              <a:ext cx="50759" cy="64536"/>
            </a:xfrm>
            <a:custGeom>
              <a:rect b="b" l="l" r="r" t="t"/>
              <a:pathLst>
                <a:path extrusionOk="0" h="178" w="140">
                  <a:moveTo>
                    <a:pt x="140" y="0"/>
                  </a:moveTo>
                  <a:lnTo>
                    <a:pt x="0" y="82"/>
                  </a:lnTo>
                  <a:lnTo>
                    <a:pt x="0" y="178"/>
                  </a:lnTo>
                  <a:lnTo>
                    <a:pt x="140" y="120"/>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4"/>
            <p:cNvSpPr/>
            <p:nvPr/>
          </p:nvSpPr>
          <p:spPr>
            <a:xfrm>
              <a:off x="6553263" y="2160769"/>
              <a:ext cx="146475" cy="131248"/>
            </a:xfrm>
            <a:custGeom>
              <a:rect b="b" l="l" r="r" t="t"/>
              <a:pathLst>
                <a:path extrusionOk="0" h="362" w="404">
                  <a:moveTo>
                    <a:pt x="404" y="1"/>
                  </a:moveTo>
                  <a:lnTo>
                    <a:pt x="0" y="241"/>
                  </a:lnTo>
                  <a:lnTo>
                    <a:pt x="0" y="361"/>
                  </a:lnTo>
                  <a:lnTo>
                    <a:pt x="404" y="121"/>
                  </a:lnTo>
                  <a:lnTo>
                    <a:pt x="404"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4"/>
            <p:cNvSpPr/>
            <p:nvPr/>
          </p:nvSpPr>
          <p:spPr>
            <a:xfrm>
              <a:off x="6415489" y="2268812"/>
              <a:ext cx="110219" cy="103330"/>
            </a:xfrm>
            <a:custGeom>
              <a:rect b="b" l="l" r="r" t="t"/>
              <a:pathLst>
                <a:path extrusionOk="0" h="285" w="304">
                  <a:moveTo>
                    <a:pt x="303" y="1"/>
                  </a:moveTo>
                  <a:lnTo>
                    <a:pt x="1" y="164"/>
                  </a:lnTo>
                  <a:lnTo>
                    <a:pt x="1" y="284"/>
                  </a:lnTo>
                  <a:lnTo>
                    <a:pt x="303" y="102"/>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4"/>
            <p:cNvSpPr/>
            <p:nvPr/>
          </p:nvSpPr>
          <p:spPr>
            <a:xfrm>
              <a:off x="6291855" y="2335161"/>
              <a:ext cx="110219" cy="108406"/>
            </a:xfrm>
            <a:custGeom>
              <a:rect b="b" l="l" r="r" t="t"/>
              <a:pathLst>
                <a:path extrusionOk="0" h="299" w="304">
                  <a:moveTo>
                    <a:pt x="303" y="0"/>
                  </a:moveTo>
                  <a:lnTo>
                    <a:pt x="0" y="178"/>
                  </a:lnTo>
                  <a:lnTo>
                    <a:pt x="0" y="298"/>
                  </a:lnTo>
                  <a:lnTo>
                    <a:pt x="303" y="120"/>
                  </a:lnTo>
                  <a:lnTo>
                    <a:pt x="303"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4"/>
            <p:cNvSpPr/>
            <p:nvPr/>
          </p:nvSpPr>
          <p:spPr>
            <a:xfrm>
              <a:off x="7396221" y="1709741"/>
              <a:ext cx="87378" cy="96079"/>
            </a:xfrm>
            <a:custGeom>
              <a:rect b="b" l="l" r="r" t="t"/>
              <a:pathLst>
                <a:path extrusionOk="0" h="265" w="241">
                  <a:moveTo>
                    <a:pt x="240" y="1"/>
                  </a:moveTo>
                  <a:lnTo>
                    <a:pt x="0" y="145"/>
                  </a:lnTo>
                  <a:lnTo>
                    <a:pt x="0" y="265"/>
                  </a:lnTo>
                  <a:lnTo>
                    <a:pt x="240" y="121"/>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4"/>
            <p:cNvSpPr/>
            <p:nvPr/>
          </p:nvSpPr>
          <p:spPr>
            <a:xfrm>
              <a:off x="7316095" y="1782978"/>
              <a:ext cx="50759" cy="66712"/>
            </a:xfrm>
            <a:custGeom>
              <a:rect b="b" l="l" r="r" t="t"/>
              <a:pathLst>
                <a:path extrusionOk="0" h="184" w="140">
                  <a:moveTo>
                    <a:pt x="140" y="1"/>
                  </a:moveTo>
                  <a:lnTo>
                    <a:pt x="0" y="63"/>
                  </a:lnTo>
                  <a:lnTo>
                    <a:pt x="0" y="183"/>
                  </a:lnTo>
                  <a:lnTo>
                    <a:pt x="140" y="101"/>
                  </a:lnTo>
                  <a:lnTo>
                    <a:pt x="1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a:off x="7148953" y="1819597"/>
              <a:ext cx="151551" cy="130885"/>
            </a:xfrm>
            <a:custGeom>
              <a:rect b="b" l="l" r="r" t="t"/>
              <a:pathLst>
                <a:path extrusionOk="0" h="361" w="418">
                  <a:moveTo>
                    <a:pt x="418" y="0"/>
                  </a:moveTo>
                  <a:lnTo>
                    <a:pt x="0" y="241"/>
                  </a:lnTo>
                  <a:lnTo>
                    <a:pt x="0" y="361"/>
                  </a:lnTo>
                  <a:lnTo>
                    <a:pt x="418" y="120"/>
                  </a:lnTo>
                  <a:lnTo>
                    <a:pt x="418"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4"/>
            <p:cNvSpPr/>
            <p:nvPr/>
          </p:nvSpPr>
          <p:spPr>
            <a:xfrm>
              <a:off x="7011180" y="2000879"/>
              <a:ext cx="94266" cy="94266"/>
            </a:xfrm>
            <a:custGeom>
              <a:rect b="b" l="l" r="r" t="t"/>
              <a:pathLst>
                <a:path extrusionOk="0" h="260" w="260">
                  <a:moveTo>
                    <a:pt x="260" y="0"/>
                  </a:moveTo>
                  <a:lnTo>
                    <a:pt x="1" y="139"/>
                  </a:lnTo>
                  <a:lnTo>
                    <a:pt x="1" y="259"/>
                  </a:lnTo>
                  <a:lnTo>
                    <a:pt x="260" y="120"/>
                  </a:lnTo>
                  <a:lnTo>
                    <a:pt x="26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p:nvPr/>
          </p:nvSpPr>
          <p:spPr>
            <a:xfrm>
              <a:off x="6908574" y="2066865"/>
              <a:ext cx="87378" cy="87378"/>
            </a:xfrm>
            <a:custGeom>
              <a:rect b="b" l="l" r="r" t="t"/>
              <a:pathLst>
                <a:path extrusionOk="0" h="241" w="241">
                  <a:moveTo>
                    <a:pt x="240" y="1"/>
                  </a:moveTo>
                  <a:lnTo>
                    <a:pt x="0" y="121"/>
                  </a:lnTo>
                  <a:lnTo>
                    <a:pt x="0" y="241"/>
                  </a:lnTo>
                  <a:lnTo>
                    <a:pt x="240" y="97"/>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4"/>
            <p:cNvSpPr/>
            <p:nvPr/>
          </p:nvSpPr>
          <p:spPr>
            <a:xfrm>
              <a:off x="7134813" y="1957009"/>
              <a:ext cx="43870" cy="66712"/>
            </a:xfrm>
            <a:custGeom>
              <a:rect b="b" l="l" r="r" t="t"/>
              <a:pathLst>
                <a:path extrusionOk="0" h="184" w="121">
                  <a:moveTo>
                    <a:pt x="121" y="1"/>
                  </a:moveTo>
                  <a:lnTo>
                    <a:pt x="1" y="83"/>
                  </a:lnTo>
                  <a:lnTo>
                    <a:pt x="1" y="183"/>
                  </a:lnTo>
                  <a:lnTo>
                    <a:pt x="121" y="121"/>
                  </a:lnTo>
                  <a:lnTo>
                    <a:pt x="121"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4"/>
            <p:cNvSpPr/>
            <p:nvPr/>
          </p:nvSpPr>
          <p:spPr>
            <a:xfrm>
              <a:off x="7199350" y="1863105"/>
              <a:ext cx="145025" cy="123996"/>
            </a:xfrm>
            <a:custGeom>
              <a:rect b="b" l="l" r="r" t="t"/>
              <a:pathLst>
                <a:path extrusionOk="0" h="342" w="400">
                  <a:moveTo>
                    <a:pt x="399" y="0"/>
                  </a:moveTo>
                  <a:lnTo>
                    <a:pt x="0" y="221"/>
                  </a:lnTo>
                  <a:lnTo>
                    <a:pt x="0" y="342"/>
                  </a:lnTo>
                  <a:lnTo>
                    <a:pt x="399" y="101"/>
                  </a:lnTo>
                  <a:lnTo>
                    <a:pt x="399"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7431027" y="1746360"/>
              <a:ext cx="109856" cy="110219"/>
            </a:xfrm>
            <a:custGeom>
              <a:rect b="b" l="l" r="r" t="t"/>
              <a:pathLst>
                <a:path extrusionOk="0" h="304" w="303">
                  <a:moveTo>
                    <a:pt x="303" y="1"/>
                  </a:moveTo>
                  <a:lnTo>
                    <a:pt x="0" y="183"/>
                  </a:lnTo>
                  <a:lnTo>
                    <a:pt x="0" y="303"/>
                  </a:lnTo>
                  <a:lnTo>
                    <a:pt x="303" y="121"/>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6777689" y="2124512"/>
              <a:ext cx="110219" cy="101155"/>
            </a:xfrm>
            <a:custGeom>
              <a:rect b="b" l="l" r="r" t="t"/>
              <a:pathLst>
                <a:path extrusionOk="0" h="279" w="304">
                  <a:moveTo>
                    <a:pt x="303" y="0"/>
                  </a:moveTo>
                  <a:lnTo>
                    <a:pt x="1" y="178"/>
                  </a:lnTo>
                  <a:lnTo>
                    <a:pt x="1" y="279"/>
                  </a:lnTo>
                  <a:lnTo>
                    <a:pt x="303" y="120"/>
                  </a:lnTo>
                  <a:lnTo>
                    <a:pt x="303"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p:cNvSpPr/>
            <p:nvPr/>
          </p:nvSpPr>
          <p:spPr>
            <a:xfrm>
              <a:off x="6800531" y="2188686"/>
              <a:ext cx="87378" cy="96442"/>
            </a:xfrm>
            <a:custGeom>
              <a:rect b="b" l="l" r="r" t="t"/>
              <a:pathLst>
                <a:path extrusionOk="0" h="266" w="241">
                  <a:moveTo>
                    <a:pt x="240" y="1"/>
                  </a:moveTo>
                  <a:lnTo>
                    <a:pt x="0" y="145"/>
                  </a:lnTo>
                  <a:lnTo>
                    <a:pt x="0" y="265"/>
                  </a:lnTo>
                  <a:lnTo>
                    <a:pt x="240" y="121"/>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p:cNvSpPr/>
            <p:nvPr/>
          </p:nvSpPr>
          <p:spPr>
            <a:xfrm>
              <a:off x="6908574" y="2131401"/>
              <a:ext cx="80489" cy="87378"/>
            </a:xfrm>
            <a:custGeom>
              <a:rect b="b" l="l" r="r" t="t"/>
              <a:pathLst>
                <a:path extrusionOk="0" h="241" w="222">
                  <a:moveTo>
                    <a:pt x="221" y="0"/>
                  </a:moveTo>
                  <a:lnTo>
                    <a:pt x="0" y="140"/>
                  </a:lnTo>
                  <a:lnTo>
                    <a:pt x="0" y="241"/>
                  </a:lnTo>
                  <a:lnTo>
                    <a:pt x="221" y="120"/>
                  </a:lnTo>
                  <a:lnTo>
                    <a:pt x="221"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a:off x="6720404" y="2261924"/>
              <a:ext cx="50759" cy="66712"/>
            </a:xfrm>
            <a:custGeom>
              <a:rect b="b" l="l" r="r" t="t"/>
              <a:pathLst>
                <a:path extrusionOk="0" h="184" w="140">
                  <a:moveTo>
                    <a:pt x="140" y="1"/>
                  </a:moveTo>
                  <a:lnTo>
                    <a:pt x="0" y="63"/>
                  </a:lnTo>
                  <a:lnTo>
                    <a:pt x="0" y="183"/>
                  </a:lnTo>
                  <a:lnTo>
                    <a:pt x="140" y="102"/>
                  </a:lnTo>
                  <a:lnTo>
                    <a:pt x="1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p:nvPr/>
          </p:nvSpPr>
          <p:spPr>
            <a:xfrm>
              <a:off x="6553263" y="2298542"/>
              <a:ext cx="146475" cy="130885"/>
            </a:xfrm>
            <a:custGeom>
              <a:rect b="b" l="l" r="r" t="t"/>
              <a:pathLst>
                <a:path extrusionOk="0" h="361" w="404">
                  <a:moveTo>
                    <a:pt x="404" y="1"/>
                  </a:moveTo>
                  <a:lnTo>
                    <a:pt x="0" y="241"/>
                  </a:lnTo>
                  <a:lnTo>
                    <a:pt x="0" y="361"/>
                  </a:lnTo>
                  <a:lnTo>
                    <a:pt x="404" y="121"/>
                  </a:lnTo>
                  <a:lnTo>
                    <a:pt x="404"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7403110" y="1805457"/>
              <a:ext cx="151914" cy="131248"/>
            </a:xfrm>
            <a:custGeom>
              <a:rect b="b" l="l" r="r" t="t"/>
              <a:pathLst>
                <a:path extrusionOk="0" h="362" w="419">
                  <a:moveTo>
                    <a:pt x="418" y="1"/>
                  </a:moveTo>
                  <a:lnTo>
                    <a:pt x="0" y="241"/>
                  </a:lnTo>
                  <a:lnTo>
                    <a:pt x="0" y="361"/>
                  </a:lnTo>
                  <a:lnTo>
                    <a:pt x="418" y="121"/>
                  </a:lnTo>
                  <a:lnTo>
                    <a:pt x="41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p:cNvSpPr/>
            <p:nvPr/>
          </p:nvSpPr>
          <p:spPr>
            <a:xfrm>
              <a:off x="6394460" y="2415288"/>
              <a:ext cx="108406" cy="101155"/>
            </a:xfrm>
            <a:custGeom>
              <a:rect b="b" l="l" r="r" t="t"/>
              <a:pathLst>
                <a:path extrusionOk="0" h="279" w="299">
                  <a:moveTo>
                    <a:pt x="299" y="0"/>
                  </a:moveTo>
                  <a:lnTo>
                    <a:pt x="1" y="159"/>
                  </a:lnTo>
                  <a:lnTo>
                    <a:pt x="1" y="279"/>
                  </a:lnTo>
                  <a:lnTo>
                    <a:pt x="299" y="96"/>
                  </a:lnTo>
                  <a:lnTo>
                    <a:pt x="299"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p:nvPr/>
          </p:nvSpPr>
          <p:spPr>
            <a:xfrm>
              <a:off x="7148953" y="1957009"/>
              <a:ext cx="151551" cy="123996"/>
            </a:xfrm>
            <a:custGeom>
              <a:rect b="b" l="l" r="r" t="t"/>
              <a:pathLst>
                <a:path extrusionOk="0" h="342" w="418">
                  <a:moveTo>
                    <a:pt x="418" y="1"/>
                  </a:moveTo>
                  <a:lnTo>
                    <a:pt x="0" y="222"/>
                  </a:lnTo>
                  <a:lnTo>
                    <a:pt x="0" y="342"/>
                  </a:lnTo>
                  <a:lnTo>
                    <a:pt x="418" y="102"/>
                  </a:lnTo>
                  <a:lnTo>
                    <a:pt x="41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4"/>
            <p:cNvSpPr/>
            <p:nvPr/>
          </p:nvSpPr>
          <p:spPr>
            <a:xfrm>
              <a:off x="7011180" y="2058163"/>
              <a:ext cx="108406" cy="102968"/>
            </a:xfrm>
            <a:custGeom>
              <a:rect b="b" l="l" r="r" t="t"/>
              <a:pathLst>
                <a:path extrusionOk="0" h="284" w="299">
                  <a:moveTo>
                    <a:pt x="298" y="1"/>
                  </a:moveTo>
                  <a:lnTo>
                    <a:pt x="1" y="164"/>
                  </a:lnTo>
                  <a:lnTo>
                    <a:pt x="1" y="284"/>
                  </a:lnTo>
                  <a:lnTo>
                    <a:pt x="298" y="101"/>
                  </a:lnTo>
                  <a:lnTo>
                    <a:pt x="29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4"/>
            <p:cNvSpPr/>
            <p:nvPr/>
          </p:nvSpPr>
          <p:spPr>
            <a:xfrm>
              <a:off x="7011180" y="2153880"/>
              <a:ext cx="94266" cy="94629"/>
            </a:xfrm>
            <a:custGeom>
              <a:rect b="b" l="l" r="r" t="t"/>
              <a:pathLst>
                <a:path extrusionOk="0" h="261" w="260">
                  <a:moveTo>
                    <a:pt x="260" y="1"/>
                  </a:moveTo>
                  <a:lnTo>
                    <a:pt x="1" y="140"/>
                  </a:lnTo>
                  <a:lnTo>
                    <a:pt x="1" y="260"/>
                  </a:lnTo>
                  <a:lnTo>
                    <a:pt x="260" y="121"/>
                  </a:lnTo>
                  <a:lnTo>
                    <a:pt x="26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4"/>
            <p:cNvSpPr/>
            <p:nvPr/>
          </p:nvSpPr>
          <p:spPr>
            <a:xfrm>
              <a:off x="6908574" y="2218416"/>
              <a:ext cx="87378" cy="87378"/>
            </a:xfrm>
            <a:custGeom>
              <a:rect b="b" l="l" r="r" t="t"/>
              <a:pathLst>
                <a:path extrusionOk="0" h="241" w="241">
                  <a:moveTo>
                    <a:pt x="240" y="1"/>
                  </a:moveTo>
                  <a:lnTo>
                    <a:pt x="0" y="121"/>
                  </a:lnTo>
                  <a:lnTo>
                    <a:pt x="0" y="241"/>
                  </a:lnTo>
                  <a:lnTo>
                    <a:pt x="240" y="101"/>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a:off x="7134813" y="2110373"/>
              <a:ext cx="43870" cy="64899"/>
            </a:xfrm>
            <a:custGeom>
              <a:rect b="b" l="l" r="r" t="t"/>
              <a:pathLst>
                <a:path extrusionOk="0" h="179" w="121">
                  <a:moveTo>
                    <a:pt x="121" y="1"/>
                  </a:moveTo>
                  <a:lnTo>
                    <a:pt x="1" y="78"/>
                  </a:lnTo>
                  <a:lnTo>
                    <a:pt x="1" y="178"/>
                  </a:lnTo>
                  <a:lnTo>
                    <a:pt x="121" y="121"/>
                  </a:lnTo>
                  <a:lnTo>
                    <a:pt x="121"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4"/>
            <p:cNvSpPr/>
            <p:nvPr/>
          </p:nvSpPr>
          <p:spPr>
            <a:xfrm>
              <a:off x="7199350" y="2014656"/>
              <a:ext cx="145025" cy="123996"/>
            </a:xfrm>
            <a:custGeom>
              <a:rect b="b" l="l" r="r" t="t"/>
              <a:pathLst>
                <a:path extrusionOk="0" h="342" w="400">
                  <a:moveTo>
                    <a:pt x="399" y="0"/>
                  </a:moveTo>
                  <a:lnTo>
                    <a:pt x="0" y="221"/>
                  </a:lnTo>
                  <a:lnTo>
                    <a:pt x="0" y="342"/>
                  </a:lnTo>
                  <a:lnTo>
                    <a:pt x="399" y="101"/>
                  </a:lnTo>
                  <a:lnTo>
                    <a:pt x="399"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4"/>
            <p:cNvSpPr/>
            <p:nvPr/>
          </p:nvSpPr>
          <p:spPr>
            <a:xfrm>
              <a:off x="7504265" y="1856216"/>
              <a:ext cx="109856" cy="108406"/>
            </a:xfrm>
            <a:custGeom>
              <a:rect b="b" l="l" r="r" t="t"/>
              <a:pathLst>
                <a:path extrusionOk="0" h="299" w="303">
                  <a:moveTo>
                    <a:pt x="303" y="0"/>
                  </a:moveTo>
                  <a:lnTo>
                    <a:pt x="0" y="178"/>
                  </a:lnTo>
                  <a:lnTo>
                    <a:pt x="0" y="298"/>
                  </a:lnTo>
                  <a:lnTo>
                    <a:pt x="303" y="120"/>
                  </a:lnTo>
                  <a:lnTo>
                    <a:pt x="303"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6415489" y="2493601"/>
              <a:ext cx="87378" cy="96079"/>
            </a:xfrm>
            <a:custGeom>
              <a:rect b="b" l="l" r="r" t="t"/>
              <a:pathLst>
                <a:path extrusionOk="0" h="265" w="241">
                  <a:moveTo>
                    <a:pt x="241" y="1"/>
                  </a:moveTo>
                  <a:lnTo>
                    <a:pt x="1" y="164"/>
                  </a:lnTo>
                  <a:lnTo>
                    <a:pt x="1" y="265"/>
                  </a:lnTo>
                  <a:lnTo>
                    <a:pt x="241" y="121"/>
                  </a:lnTo>
                  <a:lnTo>
                    <a:pt x="241"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4"/>
            <p:cNvSpPr/>
            <p:nvPr/>
          </p:nvSpPr>
          <p:spPr>
            <a:xfrm>
              <a:off x="6284966" y="2573728"/>
              <a:ext cx="94266" cy="94266"/>
            </a:xfrm>
            <a:custGeom>
              <a:rect b="b" l="l" r="r" t="t"/>
              <a:pathLst>
                <a:path extrusionOk="0" h="260" w="260">
                  <a:moveTo>
                    <a:pt x="260" y="1"/>
                  </a:moveTo>
                  <a:lnTo>
                    <a:pt x="0" y="140"/>
                  </a:lnTo>
                  <a:lnTo>
                    <a:pt x="0" y="260"/>
                  </a:lnTo>
                  <a:lnTo>
                    <a:pt x="260" y="101"/>
                  </a:lnTo>
                  <a:lnTo>
                    <a:pt x="26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4"/>
            <p:cNvSpPr/>
            <p:nvPr/>
          </p:nvSpPr>
          <p:spPr>
            <a:xfrm>
              <a:off x="6532234" y="2450094"/>
              <a:ext cx="50759" cy="73600"/>
            </a:xfrm>
            <a:custGeom>
              <a:rect b="b" l="l" r="r" t="t"/>
              <a:pathLst>
                <a:path extrusionOk="0" h="203" w="140">
                  <a:moveTo>
                    <a:pt x="140" y="0"/>
                  </a:moveTo>
                  <a:lnTo>
                    <a:pt x="0" y="82"/>
                  </a:lnTo>
                  <a:lnTo>
                    <a:pt x="0" y="202"/>
                  </a:lnTo>
                  <a:lnTo>
                    <a:pt x="140" y="121"/>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4"/>
            <p:cNvSpPr/>
            <p:nvPr/>
          </p:nvSpPr>
          <p:spPr>
            <a:xfrm>
              <a:off x="6603659" y="2356190"/>
              <a:ext cx="146475" cy="123996"/>
            </a:xfrm>
            <a:custGeom>
              <a:rect b="b" l="l" r="r" t="t"/>
              <a:pathLst>
                <a:path extrusionOk="0" h="342" w="404">
                  <a:moveTo>
                    <a:pt x="404" y="0"/>
                  </a:moveTo>
                  <a:lnTo>
                    <a:pt x="0" y="240"/>
                  </a:lnTo>
                  <a:lnTo>
                    <a:pt x="0" y="341"/>
                  </a:lnTo>
                  <a:lnTo>
                    <a:pt x="404" y="120"/>
                  </a:lnTo>
                  <a:lnTo>
                    <a:pt x="404"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4"/>
            <p:cNvSpPr/>
            <p:nvPr/>
          </p:nvSpPr>
          <p:spPr>
            <a:xfrm>
              <a:off x="6777689" y="2276064"/>
              <a:ext cx="110219" cy="102968"/>
            </a:xfrm>
            <a:custGeom>
              <a:rect b="b" l="l" r="r" t="t"/>
              <a:pathLst>
                <a:path extrusionOk="0" h="284" w="304">
                  <a:moveTo>
                    <a:pt x="303" y="0"/>
                  </a:moveTo>
                  <a:lnTo>
                    <a:pt x="1" y="183"/>
                  </a:lnTo>
                  <a:lnTo>
                    <a:pt x="1" y="283"/>
                  </a:lnTo>
                  <a:lnTo>
                    <a:pt x="303" y="120"/>
                  </a:lnTo>
                  <a:lnTo>
                    <a:pt x="303"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4"/>
            <p:cNvSpPr/>
            <p:nvPr/>
          </p:nvSpPr>
          <p:spPr>
            <a:xfrm>
              <a:off x="6800531" y="2342050"/>
              <a:ext cx="87378" cy="94629"/>
            </a:xfrm>
            <a:custGeom>
              <a:rect b="b" l="l" r="r" t="t"/>
              <a:pathLst>
                <a:path extrusionOk="0" h="261" w="241">
                  <a:moveTo>
                    <a:pt x="240" y="1"/>
                  </a:moveTo>
                  <a:lnTo>
                    <a:pt x="0" y="140"/>
                  </a:lnTo>
                  <a:lnTo>
                    <a:pt x="0" y="260"/>
                  </a:lnTo>
                  <a:lnTo>
                    <a:pt x="240" y="121"/>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4"/>
            <p:cNvSpPr/>
            <p:nvPr/>
          </p:nvSpPr>
          <p:spPr>
            <a:xfrm>
              <a:off x="6944831" y="2261924"/>
              <a:ext cx="80489" cy="87378"/>
            </a:xfrm>
            <a:custGeom>
              <a:rect b="b" l="l" r="r" t="t"/>
              <a:pathLst>
                <a:path extrusionOk="0" h="241" w="222">
                  <a:moveTo>
                    <a:pt x="222" y="1"/>
                  </a:moveTo>
                  <a:lnTo>
                    <a:pt x="1" y="140"/>
                  </a:lnTo>
                  <a:lnTo>
                    <a:pt x="1" y="241"/>
                  </a:lnTo>
                  <a:lnTo>
                    <a:pt x="222" y="121"/>
                  </a:lnTo>
                  <a:lnTo>
                    <a:pt x="222"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4"/>
            <p:cNvSpPr/>
            <p:nvPr/>
          </p:nvSpPr>
          <p:spPr>
            <a:xfrm>
              <a:off x="6720404" y="2415288"/>
              <a:ext cx="50759" cy="64899"/>
            </a:xfrm>
            <a:custGeom>
              <a:rect b="b" l="l" r="r" t="t"/>
              <a:pathLst>
                <a:path extrusionOk="0" h="179" w="140">
                  <a:moveTo>
                    <a:pt x="140" y="0"/>
                  </a:moveTo>
                  <a:lnTo>
                    <a:pt x="0" y="58"/>
                  </a:lnTo>
                  <a:lnTo>
                    <a:pt x="0" y="178"/>
                  </a:lnTo>
                  <a:lnTo>
                    <a:pt x="140" y="96"/>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4"/>
            <p:cNvSpPr/>
            <p:nvPr/>
          </p:nvSpPr>
          <p:spPr>
            <a:xfrm>
              <a:off x="6553263" y="2450094"/>
              <a:ext cx="146475" cy="130885"/>
            </a:xfrm>
            <a:custGeom>
              <a:rect b="b" l="l" r="r" t="t"/>
              <a:pathLst>
                <a:path extrusionOk="0" h="361" w="404">
                  <a:moveTo>
                    <a:pt x="404" y="0"/>
                  </a:moveTo>
                  <a:lnTo>
                    <a:pt x="0" y="241"/>
                  </a:lnTo>
                  <a:lnTo>
                    <a:pt x="0" y="361"/>
                  </a:lnTo>
                  <a:lnTo>
                    <a:pt x="404" y="121"/>
                  </a:lnTo>
                  <a:lnTo>
                    <a:pt x="404"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4"/>
            <p:cNvSpPr/>
            <p:nvPr/>
          </p:nvSpPr>
          <p:spPr>
            <a:xfrm>
              <a:off x="6263937" y="2640076"/>
              <a:ext cx="108406" cy="108044"/>
            </a:xfrm>
            <a:custGeom>
              <a:rect b="b" l="l" r="r" t="t"/>
              <a:pathLst>
                <a:path extrusionOk="0" h="298" w="299">
                  <a:moveTo>
                    <a:pt x="298" y="0"/>
                  </a:moveTo>
                  <a:lnTo>
                    <a:pt x="1" y="178"/>
                  </a:lnTo>
                  <a:lnTo>
                    <a:pt x="1" y="298"/>
                  </a:lnTo>
                  <a:lnTo>
                    <a:pt x="298" y="120"/>
                  </a:lnTo>
                  <a:lnTo>
                    <a:pt x="298"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4"/>
            <p:cNvSpPr/>
            <p:nvPr/>
          </p:nvSpPr>
          <p:spPr>
            <a:xfrm>
              <a:off x="7396221" y="2000879"/>
              <a:ext cx="87378" cy="94266"/>
            </a:xfrm>
            <a:custGeom>
              <a:rect b="b" l="l" r="r" t="t"/>
              <a:pathLst>
                <a:path extrusionOk="0" h="260" w="241">
                  <a:moveTo>
                    <a:pt x="240" y="0"/>
                  </a:moveTo>
                  <a:lnTo>
                    <a:pt x="0" y="139"/>
                  </a:lnTo>
                  <a:lnTo>
                    <a:pt x="0" y="259"/>
                  </a:lnTo>
                  <a:lnTo>
                    <a:pt x="240" y="120"/>
                  </a:lnTo>
                  <a:lnTo>
                    <a:pt x="2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4"/>
            <p:cNvSpPr/>
            <p:nvPr/>
          </p:nvSpPr>
          <p:spPr>
            <a:xfrm>
              <a:off x="7547773" y="1913501"/>
              <a:ext cx="87378" cy="94629"/>
            </a:xfrm>
            <a:custGeom>
              <a:rect b="b" l="l" r="r" t="t"/>
              <a:pathLst>
                <a:path extrusionOk="0" h="261" w="241">
                  <a:moveTo>
                    <a:pt x="240" y="1"/>
                  </a:moveTo>
                  <a:lnTo>
                    <a:pt x="0" y="140"/>
                  </a:lnTo>
                  <a:lnTo>
                    <a:pt x="0" y="260"/>
                  </a:lnTo>
                  <a:lnTo>
                    <a:pt x="240" y="102"/>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4"/>
            <p:cNvSpPr/>
            <p:nvPr/>
          </p:nvSpPr>
          <p:spPr>
            <a:xfrm>
              <a:off x="7316095" y="2066865"/>
              <a:ext cx="50759" cy="71787"/>
            </a:xfrm>
            <a:custGeom>
              <a:rect b="b" l="l" r="r" t="t"/>
              <a:pathLst>
                <a:path extrusionOk="0" h="198" w="140">
                  <a:moveTo>
                    <a:pt x="140" y="1"/>
                  </a:moveTo>
                  <a:lnTo>
                    <a:pt x="0" y="77"/>
                  </a:lnTo>
                  <a:lnTo>
                    <a:pt x="0" y="198"/>
                  </a:lnTo>
                  <a:lnTo>
                    <a:pt x="140" y="121"/>
                  </a:lnTo>
                  <a:lnTo>
                    <a:pt x="1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4"/>
            <p:cNvSpPr/>
            <p:nvPr/>
          </p:nvSpPr>
          <p:spPr>
            <a:xfrm>
              <a:off x="7148953" y="2110373"/>
              <a:ext cx="151551" cy="122184"/>
            </a:xfrm>
            <a:custGeom>
              <a:rect b="b" l="l" r="r" t="t"/>
              <a:pathLst>
                <a:path extrusionOk="0" h="337" w="418">
                  <a:moveTo>
                    <a:pt x="418" y="1"/>
                  </a:moveTo>
                  <a:lnTo>
                    <a:pt x="0" y="217"/>
                  </a:lnTo>
                  <a:lnTo>
                    <a:pt x="0" y="337"/>
                  </a:lnTo>
                  <a:lnTo>
                    <a:pt x="418" y="97"/>
                  </a:lnTo>
                  <a:lnTo>
                    <a:pt x="41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4"/>
            <p:cNvSpPr/>
            <p:nvPr/>
          </p:nvSpPr>
          <p:spPr>
            <a:xfrm>
              <a:off x="7011180" y="2291654"/>
              <a:ext cx="94266" cy="87378"/>
            </a:xfrm>
            <a:custGeom>
              <a:rect b="b" l="l" r="r" t="t"/>
              <a:pathLst>
                <a:path extrusionOk="0" h="241" w="260">
                  <a:moveTo>
                    <a:pt x="260" y="0"/>
                  </a:moveTo>
                  <a:lnTo>
                    <a:pt x="1" y="140"/>
                  </a:lnTo>
                  <a:lnTo>
                    <a:pt x="1" y="240"/>
                  </a:lnTo>
                  <a:lnTo>
                    <a:pt x="260" y="101"/>
                  </a:lnTo>
                  <a:lnTo>
                    <a:pt x="26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4"/>
            <p:cNvSpPr/>
            <p:nvPr/>
          </p:nvSpPr>
          <p:spPr>
            <a:xfrm>
              <a:off x="6908574" y="2348939"/>
              <a:ext cx="87378" cy="87740"/>
            </a:xfrm>
            <a:custGeom>
              <a:rect b="b" l="l" r="r" t="t"/>
              <a:pathLst>
                <a:path extrusionOk="0" h="242" w="241">
                  <a:moveTo>
                    <a:pt x="240" y="1"/>
                  </a:moveTo>
                  <a:lnTo>
                    <a:pt x="0" y="140"/>
                  </a:lnTo>
                  <a:lnTo>
                    <a:pt x="0" y="241"/>
                  </a:lnTo>
                  <a:lnTo>
                    <a:pt x="240" y="121"/>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4"/>
            <p:cNvSpPr/>
            <p:nvPr/>
          </p:nvSpPr>
          <p:spPr>
            <a:xfrm>
              <a:off x="7134813" y="2248146"/>
              <a:ext cx="43870" cy="64536"/>
            </a:xfrm>
            <a:custGeom>
              <a:rect b="b" l="l" r="r" t="t"/>
              <a:pathLst>
                <a:path extrusionOk="0" h="178" w="121">
                  <a:moveTo>
                    <a:pt x="121" y="0"/>
                  </a:moveTo>
                  <a:lnTo>
                    <a:pt x="1" y="58"/>
                  </a:lnTo>
                  <a:lnTo>
                    <a:pt x="1" y="178"/>
                  </a:lnTo>
                  <a:lnTo>
                    <a:pt x="121" y="101"/>
                  </a:lnTo>
                  <a:lnTo>
                    <a:pt x="121"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4"/>
            <p:cNvSpPr/>
            <p:nvPr/>
          </p:nvSpPr>
          <p:spPr>
            <a:xfrm>
              <a:off x="7199350" y="2145179"/>
              <a:ext cx="145025" cy="131248"/>
            </a:xfrm>
            <a:custGeom>
              <a:rect b="b" l="l" r="r" t="t"/>
              <a:pathLst>
                <a:path extrusionOk="0" h="362" w="400">
                  <a:moveTo>
                    <a:pt x="399" y="1"/>
                  </a:moveTo>
                  <a:lnTo>
                    <a:pt x="0" y="241"/>
                  </a:lnTo>
                  <a:lnTo>
                    <a:pt x="0" y="361"/>
                  </a:lnTo>
                  <a:lnTo>
                    <a:pt x="399" y="121"/>
                  </a:lnTo>
                  <a:lnTo>
                    <a:pt x="399"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4"/>
            <p:cNvSpPr/>
            <p:nvPr/>
          </p:nvSpPr>
          <p:spPr>
            <a:xfrm>
              <a:off x="7373380" y="2066865"/>
              <a:ext cx="110219" cy="108406"/>
            </a:xfrm>
            <a:custGeom>
              <a:rect b="b" l="l" r="r" t="t"/>
              <a:pathLst>
                <a:path extrusionOk="0" h="299" w="304">
                  <a:moveTo>
                    <a:pt x="303" y="1"/>
                  </a:moveTo>
                  <a:lnTo>
                    <a:pt x="1" y="178"/>
                  </a:lnTo>
                  <a:lnTo>
                    <a:pt x="1" y="298"/>
                  </a:lnTo>
                  <a:lnTo>
                    <a:pt x="303" y="121"/>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4"/>
            <p:cNvSpPr/>
            <p:nvPr/>
          </p:nvSpPr>
          <p:spPr>
            <a:xfrm>
              <a:off x="6307445" y="2697361"/>
              <a:ext cx="94629" cy="87378"/>
            </a:xfrm>
            <a:custGeom>
              <a:rect b="b" l="l" r="r" t="t"/>
              <a:pathLst>
                <a:path extrusionOk="0" h="241" w="261">
                  <a:moveTo>
                    <a:pt x="260" y="1"/>
                  </a:moveTo>
                  <a:lnTo>
                    <a:pt x="1" y="140"/>
                  </a:lnTo>
                  <a:lnTo>
                    <a:pt x="1" y="241"/>
                  </a:lnTo>
                  <a:lnTo>
                    <a:pt x="260" y="102"/>
                  </a:lnTo>
                  <a:lnTo>
                    <a:pt x="26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4"/>
            <p:cNvSpPr/>
            <p:nvPr/>
          </p:nvSpPr>
          <p:spPr>
            <a:xfrm>
              <a:off x="6603659" y="2493601"/>
              <a:ext cx="146475" cy="123996"/>
            </a:xfrm>
            <a:custGeom>
              <a:rect b="b" l="l" r="r" t="t"/>
              <a:pathLst>
                <a:path extrusionOk="0" h="342" w="404">
                  <a:moveTo>
                    <a:pt x="404" y="1"/>
                  </a:moveTo>
                  <a:lnTo>
                    <a:pt x="0" y="222"/>
                  </a:lnTo>
                  <a:lnTo>
                    <a:pt x="0" y="342"/>
                  </a:lnTo>
                  <a:lnTo>
                    <a:pt x="404" y="101"/>
                  </a:lnTo>
                  <a:lnTo>
                    <a:pt x="404"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4"/>
            <p:cNvSpPr/>
            <p:nvPr/>
          </p:nvSpPr>
          <p:spPr>
            <a:xfrm>
              <a:off x="6777689" y="2415288"/>
              <a:ext cx="110219" cy="101155"/>
            </a:xfrm>
            <a:custGeom>
              <a:rect b="b" l="l" r="r" t="t"/>
              <a:pathLst>
                <a:path extrusionOk="0" h="279" w="304">
                  <a:moveTo>
                    <a:pt x="303" y="0"/>
                  </a:moveTo>
                  <a:lnTo>
                    <a:pt x="1" y="159"/>
                  </a:lnTo>
                  <a:lnTo>
                    <a:pt x="1" y="279"/>
                  </a:lnTo>
                  <a:lnTo>
                    <a:pt x="303" y="96"/>
                  </a:lnTo>
                  <a:lnTo>
                    <a:pt x="303"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4"/>
            <p:cNvSpPr/>
            <p:nvPr/>
          </p:nvSpPr>
          <p:spPr>
            <a:xfrm>
              <a:off x="6908574" y="2422176"/>
              <a:ext cx="80489" cy="87378"/>
            </a:xfrm>
            <a:custGeom>
              <a:rect b="b" l="l" r="r" t="t"/>
              <a:pathLst>
                <a:path extrusionOk="0" h="241" w="222">
                  <a:moveTo>
                    <a:pt x="221" y="1"/>
                  </a:moveTo>
                  <a:lnTo>
                    <a:pt x="0" y="121"/>
                  </a:lnTo>
                  <a:lnTo>
                    <a:pt x="0" y="241"/>
                  </a:lnTo>
                  <a:lnTo>
                    <a:pt x="221" y="121"/>
                  </a:lnTo>
                  <a:lnTo>
                    <a:pt x="221"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4"/>
            <p:cNvSpPr/>
            <p:nvPr/>
          </p:nvSpPr>
          <p:spPr>
            <a:xfrm>
              <a:off x="6720404" y="2545810"/>
              <a:ext cx="50759" cy="71787"/>
            </a:xfrm>
            <a:custGeom>
              <a:rect b="b" l="l" r="r" t="t"/>
              <a:pathLst>
                <a:path extrusionOk="0" h="198" w="140">
                  <a:moveTo>
                    <a:pt x="140" y="1"/>
                  </a:moveTo>
                  <a:lnTo>
                    <a:pt x="0" y="78"/>
                  </a:lnTo>
                  <a:lnTo>
                    <a:pt x="0" y="198"/>
                  </a:lnTo>
                  <a:lnTo>
                    <a:pt x="140" y="121"/>
                  </a:lnTo>
                  <a:lnTo>
                    <a:pt x="1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4"/>
            <p:cNvSpPr/>
            <p:nvPr/>
          </p:nvSpPr>
          <p:spPr>
            <a:xfrm>
              <a:off x="6553263" y="2589318"/>
              <a:ext cx="146475" cy="122546"/>
            </a:xfrm>
            <a:custGeom>
              <a:rect b="b" l="l" r="r" t="t"/>
              <a:pathLst>
                <a:path extrusionOk="0" h="338" w="404">
                  <a:moveTo>
                    <a:pt x="404" y="1"/>
                  </a:moveTo>
                  <a:lnTo>
                    <a:pt x="0" y="217"/>
                  </a:lnTo>
                  <a:lnTo>
                    <a:pt x="0" y="337"/>
                  </a:lnTo>
                  <a:lnTo>
                    <a:pt x="404" y="97"/>
                  </a:lnTo>
                  <a:lnTo>
                    <a:pt x="404"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4"/>
            <p:cNvSpPr/>
            <p:nvPr/>
          </p:nvSpPr>
          <p:spPr>
            <a:xfrm>
              <a:off x="6429266" y="2683584"/>
              <a:ext cx="110219" cy="101155"/>
            </a:xfrm>
            <a:custGeom>
              <a:rect b="b" l="l" r="r" t="t"/>
              <a:pathLst>
                <a:path extrusionOk="0" h="279" w="304">
                  <a:moveTo>
                    <a:pt x="304" y="0"/>
                  </a:moveTo>
                  <a:lnTo>
                    <a:pt x="1" y="159"/>
                  </a:lnTo>
                  <a:lnTo>
                    <a:pt x="1" y="279"/>
                  </a:lnTo>
                  <a:lnTo>
                    <a:pt x="304" y="120"/>
                  </a:lnTo>
                  <a:lnTo>
                    <a:pt x="304"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4"/>
            <p:cNvSpPr/>
            <p:nvPr/>
          </p:nvSpPr>
          <p:spPr>
            <a:xfrm>
              <a:off x="7148953" y="2240895"/>
              <a:ext cx="151551" cy="131248"/>
            </a:xfrm>
            <a:custGeom>
              <a:rect b="b" l="l" r="r" t="t"/>
              <a:pathLst>
                <a:path extrusionOk="0" h="362" w="418">
                  <a:moveTo>
                    <a:pt x="418" y="1"/>
                  </a:moveTo>
                  <a:lnTo>
                    <a:pt x="0" y="241"/>
                  </a:lnTo>
                  <a:lnTo>
                    <a:pt x="0" y="361"/>
                  </a:lnTo>
                  <a:lnTo>
                    <a:pt x="418" y="121"/>
                  </a:lnTo>
                  <a:lnTo>
                    <a:pt x="41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4"/>
            <p:cNvSpPr/>
            <p:nvPr/>
          </p:nvSpPr>
          <p:spPr>
            <a:xfrm>
              <a:off x="7011180" y="2342050"/>
              <a:ext cx="108406" cy="108406"/>
            </a:xfrm>
            <a:custGeom>
              <a:rect b="b" l="l" r="r" t="t"/>
              <a:pathLst>
                <a:path extrusionOk="0" h="299" w="299">
                  <a:moveTo>
                    <a:pt x="298" y="1"/>
                  </a:moveTo>
                  <a:lnTo>
                    <a:pt x="1" y="178"/>
                  </a:lnTo>
                  <a:lnTo>
                    <a:pt x="1" y="298"/>
                  </a:lnTo>
                  <a:lnTo>
                    <a:pt x="298" y="121"/>
                  </a:lnTo>
                  <a:lnTo>
                    <a:pt x="29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4"/>
            <p:cNvSpPr/>
            <p:nvPr/>
          </p:nvSpPr>
          <p:spPr>
            <a:xfrm>
              <a:off x="6800531" y="2552699"/>
              <a:ext cx="87378" cy="94629"/>
            </a:xfrm>
            <a:custGeom>
              <a:rect b="b" l="l" r="r" t="t"/>
              <a:pathLst>
                <a:path extrusionOk="0" h="261" w="241">
                  <a:moveTo>
                    <a:pt x="240" y="1"/>
                  </a:moveTo>
                  <a:lnTo>
                    <a:pt x="0" y="140"/>
                  </a:lnTo>
                  <a:lnTo>
                    <a:pt x="0" y="260"/>
                  </a:lnTo>
                  <a:lnTo>
                    <a:pt x="240" y="102"/>
                  </a:lnTo>
                  <a:lnTo>
                    <a:pt x="2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4"/>
            <p:cNvSpPr/>
            <p:nvPr/>
          </p:nvSpPr>
          <p:spPr>
            <a:xfrm>
              <a:off x="6908574" y="2493601"/>
              <a:ext cx="80489" cy="87378"/>
            </a:xfrm>
            <a:custGeom>
              <a:rect b="b" l="l" r="r" t="t"/>
              <a:pathLst>
                <a:path extrusionOk="0" h="241" w="222">
                  <a:moveTo>
                    <a:pt x="221" y="1"/>
                  </a:moveTo>
                  <a:lnTo>
                    <a:pt x="0" y="121"/>
                  </a:lnTo>
                  <a:lnTo>
                    <a:pt x="0" y="241"/>
                  </a:lnTo>
                  <a:lnTo>
                    <a:pt x="221" y="121"/>
                  </a:lnTo>
                  <a:lnTo>
                    <a:pt x="221"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4"/>
            <p:cNvSpPr/>
            <p:nvPr/>
          </p:nvSpPr>
          <p:spPr>
            <a:xfrm>
              <a:off x="6720404" y="2617235"/>
              <a:ext cx="50759" cy="73600"/>
            </a:xfrm>
            <a:custGeom>
              <a:rect b="b" l="l" r="r" t="t"/>
              <a:pathLst>
                <a:path extrusionOk="0" h="203" w="140">
                  <a:moveTo>
                    <a:pt x="140" y="1"/>
                  </a:moveTo>
                  <a:lnTo>
                    <a:pt x="0" y="82"/>
                  </a:lnTo>
                  <a:lnTo>
                    <a:pt x="0" y="202"/>
                  </a:lnTo>
                  <a:lnTo>
                    <a:pt x="140" y="121"/>
                  </a:lnTo>
                  <a:lnTo>
                    <a:pt x="14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4"/>
            <p:cNvSpPr/>
            <p:nvPr/>
          </p:nvSpPr>
          <p:spPr>
            <a:xfrm>
              <a:off x="6553263" y="2660743"/>
              <a:ext cx="146475" cy="123996"/>
            </a:xfrm>
            <a:custGeom>
              <a:rect b="b" l="l" r="r" t="t"/>
              <a:pathLst>
                <a:path extrusionOk="0" h="342" w="404">
                  <a:moveTo>
                    <a:pt x="404" y="1"/>
                  </a:moveTo>
                  <a:lnTo>
                    <a:pt x="0" y="222"/>
                  </a:lnTo>
                  <a:lnTo>
                    <a:pt x="0" y="342"/>
                  </a:lnTo>
                  <a:lnTo>
                    <a:pt x="404" y="102"/>
                  </a:lnTo>
                  <a:lnTo>
                    <a:pt x="404"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4"/>
            <p:cNvSpPr/>
            <p:nvPr/>
          </p:nvSpPr>
          <p:spPr>
            <a:xfrm>
              <a:off x="6321585" y="2814107"/>
              <a:ext cx="108044" cy="101517"/>
            </a:xfrm>
            <a:custGeom>
              <a:rect b="b" l="l" r="r" t="t"/>
              <a:pathLst>
                <a:path extrusionOk="0" h="280" w="298">
                  <a:moveTo>
                    <a:pt x="298" y="0"/>
                  </a:moveTo>
                  <a:lnTo>
                    <a:pt x="0" y="178"/>
                  </a:lnTo>
                  <a:lnTo>
                    <a:pt x="0" y="279"/>
                  </a:lnTo>
                  <a:lnTo>
                    <a:pt x="298" y="121"/>
                  </a:lnTo>
                  <a:lnTo>
                    <a:pt x="298"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4"/>
            <p:cNvSpPr/>
            <p:nvPr/>
          </p:nvSpPr>
          <p:spPr>
            <a:xfrm>
              <a:off x="7460395" y="2168020"/>
              <a:ext cx="87740" cy="94266"/>
            </a:xfrm>
            <a:custGeom>
              <a:rect b="b" l="l" r="r" t="t"/>
              <a:pathLst>
                <a:path extrusionOk="0" h="260" w="242">
                  <a:moveTo>
                    <a:pt x="241" y="0"/>
                  </a:moveTo>
                  <a:lnTo>
                    <a:pt x="1" y="140"/>
                  </a:lnTo>
                  <a:lnTo>
                    <a:pt x="1" y="260"/>
                  </a:lnTo>
                  <a:lnTo>
                    <a:pt x="241" y="120"/>
                  </a:lnTo>
                  <a:lnTo>
                    <a:pt x="241"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p:nvPr/>
          </p:nvSpPr>
          <p:spPr>
            <a:xfrm>
              <a:off x="7316095" y="2276064"/>
              <a:ext cx="50759" cy="66349"/>
            </a:xfrm>
            <a:custGeom>
              <a:rect b="b" l="l" r="r" t="t"/>
              <a:pathLst>
                <a:path extrusionOk="0" h="183" w="140">
                  <a:moveTo>
                    <a:pt x="140" y="0"/>
                  </a:moveTo>
                  <a:lnTo>
                    <a:pt x="0" y="82"/>
                  </a:lnTo>
                  <a:lnTo>
                    <a:pt x="0" y="183"/>
                  </a:lnTo>
                  <a:lnTo>
                    <a:pt x="140" y="120"/>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4"/>
            <p:cNvSpPr/>
            <p:nvPr/>
          </p:nvSpPr>
          <p:spPr>
            <a:xfrm>
              <a:off x="7148953" y="2312320"/>
              <a:ext cx="151551" cy="131248"/>
            </a:xfrm>
            <a:custGeom>
              <a:rect b="b" l="l" r="r" t="t"/>
              <a:pathLst>
                <a:path extrusionOk="0" h="362" w="418">
                  <a:moveTo>
                    <a:pt x="418" y="1"/>
                  </a:moveTo>
                  <a:lnTo>
                    <a:pt x="0" y="241"/>
                  </a:lnTo>
                  <a:lnTo>
                    <a:pt x="0" y="361"/>
                  </a:lnTo>
                  <a:lnTo>
                    <a:pt x="418" y="121"/>
                  </a:lnTo>
                  <a:lnTo>
                    <a:pt x="41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4"/>
            <p:cNvSpPr/>
            <p:nvPr/>
          </p:nvSpPr>
          <p:spPr>
            <a:xfrm>
              <a:off x="7011180" y="2493601"/>
              <a:ext cx="94266" cy="96079"/>
            </a:xfrm>
            <a:custGeom>
              <a:rect b="b" l="l" r="r" t="t"/>
              <a:pathLst>
                <a:path extrusionOk="0" h="265" w="260">
                  <a:moveTo>
                    <a:pt x="260" y="1"/>
                  </a:moveTo>
                  <a:lnTo>
                    <a:pt x="1" y="145"/>
                  </a:lnTo>
                  <a:lnTo>
                    <a:pt x="1" y="265"/>
                  </a:lnTo>
                  <a:lnTo>
                    <a:pt x="260" y="121"/>
                  </a:lnTo>
                  <a:lnTo>
                    <a:pt x="260"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
            <p:cNvSpPr/>
            <p:nvPr/>
          </p:nvSpPr>
          <p:spPr>
            <a:xfrm>
              <a:off x="6908574" y="2559950"/>
              <a:ext cx="87378" cy="87378"/>
            </a:xfrm>
            <a:custGeom>
              <a:rect b="b" l="l" r="r" t="t"/>
              <a:pathLst>
                <a:path extrusionOk="0" h="241" w="241">
                  <a:moveTo>
                    <a:pt x="240" y="0"/>
                  </a:moveTo>
                  <a:lnTo>
                    <a:pt x="0" y="120"/>
                  </a:lnTo>
                  <a:lnTo>
                    <a:pt x="0" y="240"/>
                  </a:lnTo>
                  <a:lnTo>
                    <a:pt x="240" y="101"/>
                  </a:lnTo>
                  <a:lnTo>
                    <a:pt x="2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4"/>
            <p:cNvSpPr/>
            <p:nvPr/>
          </p:nvSpPr>
          <p:spPr>
            <a:xfrm>
              <a:off x="7134813" y="2450094"/>
              <a:ext cx="43870" cy="66349"/>
            </a:xfrm>
            <a:custGeom>
              <a:rect b="b" l="l" r="r" t="t"/>
              <a:pathLst>
                <a:path extrusionOk="0" h="183" w="121">
                  <a:moveTo>
                    <a:pt x="121" y="0"/>
                  </a:moveTo>
                  <a:lnTo>
                    <a:pt x="1" y="82"/>
                  </a:lnTo>
                  <a:lnTo>
                    <a:pt x="1" y="183"/>
                  </a:lnTo>
                  <a:lnTo>
                    <a:pt x="121" y="121"/>
                  </a:lnTo>
                  <a:lnTo>
                    <a:pt x="121"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4"/>
            <p:cNvSpPr/>
            <p:nvPr/>
          </p:nvSpPr>
          <p:spPr>
            <a:xfrm>
              <a:off x="7199350" y="2356190"/>
              <a:ext cx="145025" cy="123996"/>
            </a:xfrm>
            <a:custGeom>
              <a:rect b="b" l="l" r="r" t="t"/>
              <a:pathLst>
                <a:path extrusionOk="0" h="342" w="400">
                  <a:moveTo>
                    <a:pt x="399" y="0"/>
                  </a:moveTo>
                  <a:lnTo>
                    <a:pt x="0" y="221"/>
                  </a:lnTo>
                  <a:lnTo>
                    <a:pt x="0" y="341"/>
                  </a:lnTo>
                  <a:lnTo>
                    <a:pt x="399" y="101"/>
                  </a:lnTo>
                  <a:lnTo>
                    <a:pt x="399"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4"/>
            <p:cNvSpPr/>
            <p:nvPr/>
          </p:nvSpPr>
          <p:spPr>
            <a:xfrm>
              <a:off x="7373380" y="2276064"/>
              <a:ext cx="110219" cy="102968"/>
            </a:xfrm>
            <a:custGeom>
              <a:rect b="b" l="l" r="r" t="t"/>
              <a:pathLst>
                <a:path extrusionOk="0" h="284" w="304">
                  <a:moveTo>
                    <a:pt x="303" y="0"/>
                  </a:moveTo>
                  <a:lnTo>
                    <a:pt x="1" y="163"/>
                  </a:lnTo>
                  <a:lnTo>
                    <a:pt x="1" y="283"/>
                  </a:lnTo>
                  <a:lnTo>
                    <a:pt x="303" y="101"/>
                  </a:lnTo>
                  <a:lnTo>
                    <a:pt x="303"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4"/>
            <p:cNvSpPr/>
            <p:nvPr/>
          </p:nvSpPr>
          <p:spPr>
            <a:xfrm>
              <a:off x="6777689" y="2617235"/>
              <a:ext cx="110219" cy="103330"/>
            </a:xfrm>
            <a:custGeom>
              <a:rect b="b" l="l" r="r" t="t"/>
              <a:pathLst>
                <a:path extrusionOk="0" h="285" w="304">
                  <a:moveTo>
                    <a:pt x="303" y="1"/>
                  </a:moveTo>
                  <a:lnTo>
                    <a:pt x="1" y="183"/>
                  </a:lnTo>
                  <a:lnTo>
                    <a:pt x="1" y="284"/>
                  </a:lnTo>
                  <a:lnTo>
                    <a:pt x="303" y="121"/>
                  </a:lnTo>
                  <a:lnTo>
                    <a:pt x="303"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4"/>
            <p:cNvSpPr/>
            <p:nvPr/>
          </p:nvSpPr>
          <p:spPr>
            <a:xfrm>
              <a:off x="6800531" y="2683584"/>
              <a:ext cx="87378" cy="94266"/>
            </a:xfrm>
            <a:custGeom>
              <a:rect b="b" l="l" r="r" t="t"/>
              <a:pathLst>
                <a:path extrusionOk="0" h="260" w="241">
                  <a:moveTo>
                    <a:pt x="240" y="0"/>
                  </a:moveTo>
                  <a:lnTo>
                    <a:pt x="0" y="159"/>
                  </a:lnTo>
                  <a:lnTo>
                    <a:pt x="0" y="260"/>
                  </a:lnTo>
                  <a:lnTo>
                    <a:pt x="240" y="120"/>
                  </a:lnTo>
                  <a:lnTo>
                    <a:pt x="2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4"/>
            <p:cNvSpPr/>
            <p:nvPr/>
          </p:nvSpPr>
          <p:spPr>
            <a:xfrm>
              <a:off x="6908574" y="2632825"/>
              <a:ext cx="80489" cy="87740"/>
            </a:xfrm>
            <a:custGeom>
              <a:rect b="b" l="l" r="r" t="t"/>
              <a:pathLst>
                <a:path extrusionOk="0" h="242" w="222">
                  <a:moveTo>
                    <a:pt x="221" y="1"/>
                  </a:moveTo>
                  <a:lnTo>
                    <a:pt x="0" y="121"/>
                  </a:lnTo>
                  <a:lnTo>
                    <a:pt x="0" y="241"/>
                  </a:lnTo>
                  <a:lnTo>
                    <a:pt x="221" y="97"/>
                  </a:lnTo>
                  <a:lnTo>
                    <a:pt x="221"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4"/>
            <p:cNvSpPr/>
            <p:nvPr/>
          </p:nvSpPr>
          <p:spPr>
            <a:xfrm>
              <a:off x="6720404" y="2755009"/>
              <a:ext cx="50759" cy="66349"/>
            </a:xfrm>
            <a:custGeom>
              <a:rect b="b" l="l" r="r" t="t"/>
              <a:pathLst>
                <a:path extrusionOk="0" h="183" w="140">
                  <a:moveTo>
                    <a:pt x="140" y="0"/>
                  </a:moveTo>
                  <a:lnTo>
                    <a:pt x="0" y="63"/>
                  </a:lnTo>
                  <a:lnTo>
                    <a:pt x="0" y="183"/>
                  </a:lnTo>
                  <a:lnTo>
                    <a:pt x="140" y="120"/>
                  </a:lnTo>
                  <a:lnTo>
                    <a:pt x="140"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4"/>
            <p:cNvSpPr/>
            <p:nvPr/>
          </p:nvSpPr>
          <p:spPr>
            <a:xfrm>
              <a:off x="6553263" y="2791628"/>
              <a:ext cx="146475" cy="130885"/>
            </a:xfrm>
            <a:custGeom>
              <a:rect b="b" l="l" r="r" t="t"/>
              <a:pathLst>
                <a:path extrusionOk="0" h="361" w="404">
                  <a:moveTo>
                    <a:pt x="404" y="0"/>
                  </a:moveTo>
                  <a:lnTo>
                    <a:pt x="0" y="240"/>
                  </a:lnTo>
                  <a:lnTo>
                    <a:pt x="0" y="360"/>
                  </a:lnTo>
                  <a:lnTo>
                    <a:pt x="404" y="120"/>
                  </a:lnTo>
                  <a:lnTo>
                    <a:pt x="404"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4"/>
            <p:cNvSpPr/>
            <p:nvPr/>
          </p:nvSpPr>
          <p:spPr>
            <a:xfrm>
              <a:off x="7446618" y="2276064"/>
              <a:ext cx="151914" cy="123996"/>
            </a:xfrm>
            <a:custGeom>
              <a:rect b="b" l="l" r="r" t="t"/>
              <a:pathLst>
                <a:path extrusionOk="0" h="342" w="419">
                  <a:moveTo>
                    <a:pt x="418" y="0"/>
                  </a:moveTo>
                  <a:lnTo>
                    <a:pt x="1" y="240"/>
                  </a:lnTo>
                  <a:lnTo>
                    <a:pt x="1" y="341"/>
                  </a:lnTo>
                  <a:lnTo>
                    <a:pt x="418" y="120"/>
                  </a:lnTo>
                  <a:lnTo>
                    <a:pt x="418"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7148953" y="2450094"/>
              <a:ext cx="151551" cy="123996"/>
            </a:xfrm>
            <a:custGeom>
              <a:rect b="b" l="l" r="r" t="t"/>
              <a:pathLst>
                <a:path extrusionOk="0" h="342" w="418">
                  <a:moveTo>
                    <a:pt x="418" y="0"/>
                  </a:moveTo>
                  <a:lnTo>
                    <a:pt x="0" y="241"/>
                  </a:lnTo>
                  <a:lnTo>
                    <a:pt x="0" y="342"/>
                  </a:lnTo>
                  <a:lnTo>
                    <a:pt x="418" y="101"/>
                  </a:lnTo>
                  <a:lnTo>
                    <a:pt x="418" y="0"/>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a:off x="7011180" y="2552699"/>
              <a:ext cx="108406" cy="101517"/>
            </a:xfrm>
            <a:custGeom>
              <a:rect b="b" l="l" r="r" t="t"/>
              <a:pathLst>
                <a:path extrusionOk="0" h="280" w="299">
                  <a:moveTo>
                    <a:pt x="298" y="1"/>
                  </a:moveTo>
                  <a:lnTo>
                    <a:pt x="1" y="179"/>
                  </a:lnTo>
                  <a:lnTo>
                    <a:pt x="1" y="280"/>
                  </a:lnTo>
                  <a:lnTo>
                    <a:pt x="298" y="121"/>
                  </a:lnTo>
                  <a:lnTo>
                    <a:pt x="298" y="1"/>
                  </a:lnTo>
                  <a:close/>
                </a:path>
              </a:pathLst>
            </a:custGeom>
            <a:gradFill>
              <a:gsLst>
                <a:gs pos="0">
                  <a:schemeClr val="lt1"/>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44"/>
          <p:cNvGrpSpPr/>
          <p:nvPr/>
        </p:nvGrpSpPr>
        <p:grpSpPr>
          <a:xfrm>
            <a:off x="7395075" y="1642461"/>
            <a:ext cx="814448" cy="2811999"/>
            <a:chOff x="7395075" y="1490061"/>
            <a:chExt cx="814448" cy="2811999"/>
          </a:xfrm>
        </p:grpSpPr>
        <p:sp>
          <p:nvSpPr>
            <p:cNvPr id="996" name="Google Shape;996;p44"/>
            <p:cNvSpPr/>
            <p:nvPr/>
          </p:nvSpPr>
          <p:spPr>
            <a:xfrm>
              <a:off x="7831708" y="4006881"/>
              <a:ext cx="139253" cy="295180"/>
            </a:xfrm>
            <a:custGeom>
              <a:rect b="b" l="l" r="r" t="t"/>
              <a:pathLst>
                <a:path extrusionOk="0" h="1611" w="760">
                  <a:moveTo>
                    <a:pt x="659" y="1"/>
                  </a:moveTo>
                  <a:cubicBezTo>
                    <a:pt x="659" y="1"/>
                    <a:pt x="419" y="20"/>
                    <a:pt x="361" y="102"/>
                  </a:cubicBezTo>
                  <a:cubicBezTo>
                    <a:pt x="279" y="183"/>
                    <a:pt x="222" y="481"/>
                    <a:pt x="198" y="664"/>
                  </a:cubicBezTo>
                  <a:cubicBezTo>
                    <a:pt x="121" y="1024"/>
                    <a:pt x="1" y="1543"/>
                    <a:pt x="58" y="1562"/>
                  </a:cubicBezTo>
                  <a:cubicBezTo>
                    <a:pt x="105" y="1587"/>
                    <a:pt x="164" y="1610"/>
                    <a:pt x="240" y="1610"/>
                  </a:cubicBezTo>
                  <a:cubicBezTo>
                    <a:pt x="296" y="1610"/>
                    <a:pt x="362" y="1597"/>
                    <a:pt x="438" y="1562"/>
                  </a:cubicBezTo>
                  <a:cubicBezTo>
                    <a:pt x="601" y="1485"/>
                    <a:pt x="620" y="1365"/>
                    <a:pt x="659" y="1245"/>
                  </a:cubicBezTo>
                  <a:cubicBezTo>
                    <a:pt x="741" y="1005"/>
                    <a:pt x="741" y="342"/>
                    <a:pt x="760" y="203"/>
                  </a:cubicBezTo>
                  <a:cubicBezTo>
                    <a:pt x="760" y="44"/>
                    <a:pt x="659" y="1"/>
                    <a:pt x="659" y="1"/>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a:off x="7630157" y="3918932"/>
              <a:ext cx="201733" cy="276490"/>
            </a:xfrm>
            <a:custGeom>
              <a:rect b="b" l="l" r="r" t="t"/>
              <a:pathLst>
                <a:path extrusionOk="0" h="1509" w="1101">
                  <a:moveTo>
                    <a:pt x="918" y="1"/>
                  </a:moveTo>
                  <a:cubicBezTo>
                    <a:pt x="918" y="1"/>
                    <a:pt x="817" y="284"/>
                    <a:pt x="798" y="500"/>
                  </a:cubicBezTo>
                  <a:cubicBezTo>
                    <a:pt x="780" y="694"/>
                    <a:pt x="686" y="1146"/>
                    <a:pt x="430" y="1146"/>
                  </a:cubicBezTo>
                  <a:cubicBezTo>
                    <a:pt x="420" y="1146"/>
                    <a:pt x="410" y="1145"/>
                    <a:pt x="399" y="1144"/>
                  </a:cubicBezTo>
                  <a:cubicBezTo>
                    <a:pt x="361" y="1144"/>
                    <a:pt x="298" y="1101"/>
                    <a:pt x="241" y="1062"/>
                  </a:cubicBezTo>
                  <a:lnTo>
                    <a:pt x="217" y="1062"/>
                  </a:lnTo>
                  <a:cubicBezTo>
                    <a:pt x="121" y="1302"/>
                    <a:pt x="1" y="1461"/>
                    <a:pt x="97" y="1504"/>
                  </a:cubicBezTo>
                  <a:cubicBezTo>
                    <a:pt x="104" y="1507"/>
                    <a:pt x="113" y="1509"/>
                    <a:pt x="125" y="1509"/>
                  </a:cubicBezTo>
                  <a:cubicBezTo>
                    <a:pt x="257" y="1509"/>
                    <a:pt x="669" y="1328"/>
                    <a:pt x="779" y="1182"/>
                  </a:cubicBezTo>
                  <a:cubicBezTo>
                    <a:pt x="861" y="1081"/>
                    <a:pt x="899" y="683"/>
                    <a:pt x="918" y="663"/>
                  </a:cubicBezTo>
                  <a:cubicBezTo>
                    <a:pt x="961" y="663"/>
                    <a:pt x="981" y="1081"/>
                    <a:pt x="981" y="1081"/>
                  </a:cubicBezTo>
                  <a:cubicBezTo>
                    <a:pt x="981" y="1081"/>
                    <a:pt x="1038" y="1062"/>
                    <a:pt x="1038" y="1043"/>
                  </a:cubicBezTo>
                  <a:cubicBezTo>
                    <a:pt x="1038" y="1043"/>
                    <a:pt x="1101" y="1"/>
                    <a:pt x="918" y="1"/>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4"/>
            <p:cNvSpPr/>
            <p:nvPr/>
          </p:nvSpPr>
          <p:spPr>
            <a:xfrm>
              <a:off x="7644266" y="3312813"/>
              <a:ext cx="172784" cy="816279"/>
            </a:xfrm>
            <a:custGeom>
              <a:rect b="b" l="l" r="r" t="t"/>
              <a:pathLst>
                <a:path extrusionOk="0" h="4455" w="943">
                  <a:moveTo>
                    <a:pt x="156" y="1"/>
                  </a:moveTo>
                  <a:cubicBezTo>
                    <a:pt x="96" y="1"/>
                    <a:pt x="58" y="31"/>
                    <a:pt x="63" y="109"/>
                  </a:cubicBezTo>
                  <a:cubicBezTo>
                    <a:pt x="63" y="349"/>
                    <a:pt x="1" y="609"/>
                    <a:pt x="164" y="1550"/>
                  </a:cubicBezTo>
                  <a:cubicBezTo>
                    <a:pt x="260" y="2088"/>
                    <a:pt x="361" y="2891"/>
                    <a:pt x="361" y="3232"/>
                  </a:cubicBezTo>
                  <a:cubicBezTo>
                    <a:pt x="361" y="3750"/>
                    <a:pt x="260" y="4130"/>
                    <a:pt x="164" y="4370"/>
                  </a:cubicBezTo>
                  <a:cubicBezTo>
                    <a:pt x="221" y="4409"/>
                    <a:pt x="284" y="4452"/>
                    <a:pt x="322" y="4452"/>
                  </a:cubicBezTo>
                  <a:cubicBezTo>
                    <a:pt x="333" y="4453"/>
                    <a:pt x="343" y="4454"/>
                    <a:pt x="353" y="4454"/>
                  </a:cubicBezTo>
                  <a:cubicBezTo>
                    <a:pt x="609" y="4454"/>
                    <a:pt x="703" y="4002"/>
                    <a:pt x="721" y="3808"/>
                  </a:cubicBezTo>
                  <a:cubicBezTo>
                    <a:pt x="740" y="3592"/>
                    <a:pt x="841" y="3309"/>
                    <a:pt x="841" y="3309"/>
                  </a:cubicBezTo>
                  <a:cubicBezTo>
                    <a:pt x="841" y="3309"/>
                    <a:pt x="740" y="3208"/>
                    <a:pt x="803" y="2809"/>
                  </a:cubicBezTo>
                  <a:cubicBezTo>
                    <a:pt x="884" y="2410"/>
                    <a:pt x="942" y="1829"/>
                    <a:pt x="884" y="1267"/>
                  </a:cubicBezTo>
                  <a:cubicBezTo>
                    <a:pt x="860" y="830"/>
                    <a:pt x="740" y="287"/>
                    <a:pt x="740" y="287"/>
                  </a:cubicBezTo>
                  <a:cubicBezTo>
                    <a:pt x="740" y="287"/>
                    <a:pt x="342" y="1"/>
                    <a:pt x="156" y="1"/>
                  </a:cubicBez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4"/>
            <p:cNvSpPr/>
            <p:nvPr/>
          </p:nvSpPr>
          <p:spPr>
            <a:xfrm>
              <a:off x="7794696" y="3372363"/>
              <a:ext cx="194771" cy="867216"/>
            </a:xfrm>
            <a:custGeom>
              <a:rect b="b" l="l" r="r" t="t"/>
              <a:pathLst>
                <a:path extrusionOk="0" h="4733" w="1063">
                  <a:moveTo>
                    <a:pt x="880" y="0"/>
                  </a:moveTo>
                  <a:lnTo>
                    <a:pt x="1" y="183"/>
                  </a:lnTo>
                  <a:cubicBezTo>
                    <a:pt x="1" y="183"/>
                    <a:pt x="102" y="601"/>
                    <a:pt x="203" y="1144"/>
                  </a:cubicBezTo>
                  <a:cubicBezTo>
                    <a:pt x="241" y="1365"/>
                    <a:pt x="304" y="1725"/>
                    <a:pt x="361" y="2085"/>
                  </a:cubicBezTo>
                  <a:cubicBezTo>
                    <a:pt x="462" y="2642"/>
                    <a:pt x="544" y="3325"/>
                    <a:pt x="501" y="3603"/>
                  </a:cubicBezTo>
                  <a:cubicBezTo>
                    <a:pt x="481" y="3887"/>
                    <a:pt x="304" y="4526"/>
                    <a:pt x="342" y="4646"/>
                  </a:cubicBezTo>
                  <a:cubicBezTo>
                    <a:pt x="358" y="4697"/>
                    <a:pt x="387" y="4732"/>
                    <a:pt x="477" y="4732"/>
                  </a:cubicBezTo>
                  <a:cubicBezTo>
                    <a:pt x="496" y="4732"/>
                    <a:pt x="519" y="4731"/>
                    <a:pt x="544" y="4727"/>
                  </a:cubicBezTo>
                  <a:cubicBezTo>
                    <a:pt x="640" y="4708"/>
                    <a:pt x="784" y="4627"/>
                    <a:pt x="803" y="4506"/>
                  </a:cubicBezTo>
                  <a:cubicBezTo>
                    <a:pt x="822" y="4204"/>
                    <a:pt x="880" y="3464"/>
                    <a:pt x="880" y="3464"/>
                  </a:cubicBezTo>
                  <a:cubicBezTo>
                    <a:pt x="861" y="3205"/>
                    <a:pt x="923" y="2964"/>
                    <a:pt x="1024" y="2066"/>
                  </a:cubicBezTo>
                  <a:cubicBezTo>
                    <a:pt x="1063" y="1802"/>
                    <a:pt x="1043" y="1345"/>
                    <a:pt x="981" y="1004"/>
                  </a:cubicBezTo>
                  <a:cubicBezTo>
                    <a:pt x="880" y="481"/>
                    <a:pt x="880" y="0"/>
                    <a:pt x="880" y="0"/>
                  </a:cubicBez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4"/>
            <p:cNvSpPr/>
            <p:nvPr/>
          </p:nvSpPr>
          <p:spPr>
            <a:xfrm>
              <a:off x="7578303" y="2579169"/>
              <a:ext cx="480789" cy="842480"/>
            </a:xfrm>
            <a:custGeom>
              <a:rect b="b" l="l" r="r" t="t"/>
              <a:pathLst>
                <a:path extrusionOk="0" h="4598" w="2624">
                  <a:moveTo>
                    <a:pt x="1075" y="1"/>
                  </a:moveTo>
                  <a:cubicBezTo>
                    <a:pt x="970" y="1"/>
                    <a:pt x="858" y="10"/>
                    <a:pt x="740" y="30"/>
                  </a:cubicBezTo>
                  <a:cubicBezTo>
                    <a:pt x="663" y="49"/>
                    <a:pt x="581" y="68"/>
                    <a:pt x="481" y="87"/>
                  </a:cubicBezTo>
                  <a:cubicBezTo>
                    <a:pt x="361" y="106"/>
                    <a:pt x="240" y="169"/>
                    <a:pt x="101" y="227"/>
                  </a:cubicBezTo>
                  <a:cubicBezTo>
                    <a:pt x="101" y="227"/>
                    <a:pt x="0" y="3993"/>
                    <a:pt x="120" y="4132"/>
                  </a:cubicBezTo>
                  <a:cubicBezTo>
                    <a:pt x="140" y="4151"/>
                    <a:pt x="221" y="4353"/>
                    <a:pt x="860" y="4493"/>
                  </a:cubicBezTo>
                  <a:cubicBezTo>
                    <a:pt x="1215" y="4570"/>
                    <a:pt x="1484" y="4598"/>
                    <a:pt x="1688" y="4598"/>
                  </a:cubicBezTo>
                  <a:cubicBezTo>
                    <a:pt x="2220" y="4598"/>
                    <a:pt x="2308" y="4406"/>
                    <a:pt x="2325" y="4392"/>
                  </a:cubicBezTo>
                  <a:cubicBezTo>
                    <a:pt x="2325" y="4392"/>
                    <a:pt x="2205" y="3349"/>
                    <a:pt x="2282" y="2888"/>
                  </a:cubicBezTo>
                  <a:cubicBezTo>
                    <a:pt x="2402" y="2350"/>
                    <a:pt x="2623" y="1471"/>
                    <a:pt x="2445" y="750"/>
                  </a:cubicBezTo>
                  <a:cubicBezTo>
                    <a:pt x="2445" y="750"/>
                    <a:pt x="2036" y="1"/>
                    <a:pt x="1075" y="1"/>
                  </a:cubicBezTo>
                  <a:close/>
                </a:path>
              </a:pathLst>
            </a:custGeom>
            <a:solidFill>
              <a:srgbClr val="5B39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4"/>
            <p:cNvSpPr/>
            <p:nvPr/>
          </p:nvSpPr>
          <p:spPr>
            <a:xfrm>
              <a:off x="7395075" y="2606470"/>
              <a:ext cx="110303" cy="212361"/>
            </a:xfrm>
            <a:custGeom>
              <a:rect b="b" l="l" r="r" t="t"/>
              <a:pathLst>
                <a:path extrusionOk="0" h="1159" w="602">
                  <a:moveTo>
                    <a:pt x="323" y="1"/>
                  </a:moveTo>
                  <a:lnTo>
                    <a:pt x="222" y="241"/>
                  </a:lnTo>
                  <a:cubicBezTo>
                    <a:pt x="222" y="241"/>
                    <a:pt x="1" y="457"/>
                    <a:pt x="20" y="798"/>
                  </a:cubicBezTo>
                  <a:cubicBezTo>
                    <a:pt x="59" y="1139"/>
                    <a:pt x="419" y="1158"/>
                    <a:pt x="419" y="1158"/>
                  </a:cubicBezTo>
                  <a:cubicBezTo>
                    <a:pt x="419" y="1158"/>
                    <a:pt x="462" y="1038"/>
                    <a:pt x="443" y="937"/>
                  </a:cubicBezTo>
                  <a:cubicBezTo>
                    <a:pt x="400" y="841"/>
                    <a:pt x="361" y="861"/>
                    <a:pt x="380" y="760"/>
                  </a:cubicBezTo>
                  <a:cubicBezTo>
                    <a:pt x="380" y="640"/>
                    <a:pt x="520" y="577"/>
                    <a:pt x="520" y="500"/>
                  </a:cubicBezTo>
                  <a:cubicBezTo>
                    <a:pt x="539" y="419"/>
                    <a:pt x="481" y="337"/>
                    <a:pt x="601" y="178"/>
                  </a:cubicBezTo>
                  <a:lnTo>
                    <a:pt x="323" y="1"/>
                  </a:lnTo>
                  <a:close/>
                </a:path>
              </a:pathLst>
            </a:custGeom>
            <a:solidFill>
              <a:srgbClr val="EF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4"/>
            <p:cNvSpPr/>
            <p:nvPr/>
          </p:nvSpPr>
          <p:spPr>
            <a:xfrm>
              <a:off x="7446196" y="2154996"/>
              <a:ext cx="198252" cy="462283"/>
            </a:xfrm>
            <a:custGeom>
              <a:rect b="b" l="l" r="r" t="t"/>
              <a:pathLst>
                <a:path extrusionOk="0" h="2523" w="1082">
                  <a:moveTo>
                    <a:pt x="1082" y="0"/>
                  </a:moveTo>
                  <a:lnTo>
                    <a:pt x="1" y="2484"/>
                  </a:lnTo>
                  <a:lnTo>
                    <a:pt x="44" y="2522"/>
                  </a:lnTo>
                  <a:lnTo>
                    <a:pt x="1082" y="461"/>
                  </a:lnTo>
                  <a:lnTo>
                    <a:pt x="1082" y="0"/>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a:off x="7454075" y="2239464"/>
              <a:ext cx="190373" cy="414827"/>
            </a:xfrm>
            <a:custGeom>
              <a:rect b="b" l="l" r="r" t="t"/>
              <a:pathLst>
                <a:path extrusionOk="0" h="2264" w="1039">
                  <a:moveTo>
                    <a:pt x="1039" y="0"/>
                  </a:moveTo>
                  <a:lnTo>
                    <a:pt x="1" y="2061"/>
                  </a:lnTo>
                  <a:lnTo>
                    <a:pt x="299" y="2263"/>
                  </a:lnTo>
                  <a:lnTo>
                    <a:pt x="1039" y="1163"/>
                  </a:lnTo>
                  <a:lnTo>
                    <a:pt x="1039" y="0"/>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7586182" y="1866778"/>
              <a:ext cx="135772" cy="867582"/>
            </a:xfrm>
            <a:custGeom>
              <a:rect b="b" l="l" r="r" t="t"/>
              <a:pathLst>
                <a:path extrusionOk="0" h="4735" w="741">
                  <a:moveTo>
                    <a:pt x="620" y="0"/>
                  </a:moveTo>
                  <a:cubicBezTo>
                    <a:pt x="569" y="0"/>
                    <a:pt x="531" y="14"/>
                    <a:pt x="519" y="50"/>
                  </a:cubicBezTo>
                  <a:cubicBezTo>
                    <a:pt x="457" y="151"/>
                    <a:pt x="481" y="454"/>
                    <a:pt x="298" y="651"/>
                  </a:cubicBezTo>
                  <a:cubicBezTo>
                    <a:pt x="121" y="853"/>
                    <a:pt x="58" y="1093"/>
                    <a:pt x="97" y="1333"/>
                  </a:cubicBezTo>
                  <a:cubicBezTo>
                    <a:pt x="121" y="1434"/>
                    <a:pt x="260" y="1756"/>
                    <a:pt x="260" y="1953"/>
                  </a:cubicBezTo>
                  <a:lnTo>
                    <a:pt x="260" y="2054"/>
                  </a:lnTo>
                  <a:lnTo>
                    <a:pt x="260" y="2332"/>
                  </a:lnTo>
                  <a:cubicBezTo>
                    <a:pt x="279" y="2755"/>
                    <a:pt x="279" y="2957"/>
                    <a:pt x="217" y="3154"/>
                  </a:cubicBezTo>
                  <a:cubicBezTo>
                    <a:pt x="159" y="3375"/>
                    <a:pt x="0" y="3956"/>
                    <a:pt x="20" y="4436"/>
                  </a:cubicBezTo>
                  <a:lnTo>
                    <a:pt x="380" y="4734"/>
                  </a:lnTo>
                  <a:lnTo>
                    <a:pt x="380" y="4038"/>
                  </a:lnTo>
                  <a:cubicBezTo>
                    <a:pt x="380" y="3874"/>
                    <a:pt x="399" y="3735"/>
                    <a:pt x="399" y="3596"/>
                  </a:cubicBezTo>
                  <a:cubicBezTo>
                    <a:pt x="418" y="3375"/>
                    <a:pt x="481" y="2736"/>
                    <a:pt x="519" y="2212"/>
                  </a:cubicBezTo>
                  <a:cubicBezTo>
                    <a:pt x="538" y="2174"/>
                    <a:pt x="538" y="2135"/>
                    <a:pt x="538" y="2073"/>
                  </a:cubicBezTo>
                  <a:cubicBezTo>
                    <a:pt x="558" y="1972"/>
                    <a:pt x="558" y="1876"/>
                    <a:pt x="577" y="1813"/>
                  </a:cubicBezTo>
                  <a:lnTo>
                    <a:pt x="577" y="1775"/>
                  </a:lnTo>
                  <a:lnTo>
                    <a:pt x="558" y="1756"/>
                  </a:lnTo>
                  <a:cubicBezTo>
                    <a:pt x="500" y="1112"/>
                    <a:pt x="538" y="492"/>
                    <a:pt x="538" y="492"/>
                  </a:cubicBezTo>
                  <a:lnTo>
                    <a:pt x="740" y="435"/>
                  </a:lnTo>
                  <a:lnTo>
                    <a:pt x="601" y="271"/>
                  </a:lnTo>
                  <a:lnTo>
                    <a:pt x="721" y="12"/>
                  </a:lnTo>
                  <a:cubicBezTo>
                    <a:pt x="684" y="5"/>
                    <a:pt x="650" y="0"/>
                    <a:pt x="620" y="0"/>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4"/>
            <p:cNvSpPr/>
            <p:nvPr/>
          </p:nvSpPr>
          <p:spPr>
            <a:xfrm>
              <a:off x="7677796" y="1868794"/>
              <a:ext cx="80254" cy="323213"/>
            </a:xfrm>
            <a:custGeom>
              <a:rect b="b" l="l" r="r" t="t"/>
              <a:pathLst>
                <a:path extrusionOk="0" h="1764" w="438">
                  <a:moveTo>
                    <a:pt x="221" y="1"/>
                  </a:moveTo>
                  <a:lnTo>
                    <a:pt x="101" y="260"/>
                  </a:lnTo>
                  <a:lnTo>
                    <a:pt x="240" y="424"/>
                  </a:lnTo>
                  <a:lnTo>
                    <a:pt x="38" y="481"/>
                  </a:lnTo>
                  <a:cubicBezTo>
                    <a:pt x="38" y="481"/>
                    <a:pt x="0" y="1101"/>
                    <a:pt x="58" y="1745"/>
                  </a:cubicBezTo>
                  <a:lnTo>
                    <a:pt x="77" y="1764"/>
                  </a:lnTo>
                  <a:lnTo>
                    <a:pt x="77" y="1682"/>
                  </a:lnTo>
                  <a:cubicBezTo>
                    <a:pt x="101" y="1543"/>
                    <a:pt x="101" y="1461"/>
                    <a:pt x="101" y="1461"/>
                  </a:cubicBezTo>
                  <a:cubicBezTo>
                    <a:pt x="101" y="1461"/>
                    <a:pt x="159" y="822"/>
                    <a:pt x="399" y="342"/>
                  </a:cubicBezTo>
                  <a:lnTo>
                    <a:pt x="437" y="342"/>
                  </a:lnTo>
                  <a:cubicBezTo>
                    <a:pt x="360" y="203"/>
                    <a:pt x="360" y="39"/>
                    <a:pt x="360" y="39"/>
                  </a:cubicBezTo>
                  <a:cubicBezTo>
                    <a:pt x="360" y="39"/>
                    <a:pt x="298" y="20"/>
                    <a:pt x="221" y="1"/>
                  </a:cubicBez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7655626" y="1909287"/>
              <a:ext cx="267879" cy="707991"/>
            </a:xfrm>
            <a:custGeom>
              <a:rect b="b" l="l" r="r" t="t"/>
              <a:pathLst>
                <a:path extrusionOk="0" h="3864" w="1462">
                  <a:moveTo>
                    <a:pt x="1461" y="1"/>
                  </a:moveTo>
                  <a:cubicBezTo>
                    <a:pt x="1461" y="1"/>
                    <a:pt x="1187" y="357"/>
                    <a:pt x="898" y="357"/>
                  </a:cubicBezTo>
                  <a:cubicBezTo>
                    <a:pt x="865" y="357"/>
                    <a:pt x="831" y="352"/>
                    <a:pt x="798" y="342"/>
                  </a:cubicBezTo>
                  <a:cubicBezTo>
                    <a:pt x="659" y="299"/>
                    <a:pt x="601" y="222"/>
                    <a:pt x="558" y="121"/>
                  </a:cubicBezTo>
                  <a:lnTo>
                    <a:pt x="520" y="121"/>
                  </a:lnTo>
                  <a:cubicBezTo>
                    <a:pt x="280" y="601"/>
                    <a:pt x="222" y="1240"/>
                    <a:pt x="222" y="1240"/>
                  </a:cubicBezTo>
                  <a:cubicBezTo>
                    <a:pt x="222" y="1240"/>
                    <a:pt x="222" y="1322"/>
                    <a:pt x="198" y="1461"/>
                  </a:cubicBezTo>
                  <a:lnTo>
                    <a:pt x="198" y="1543"/>
                  </a:lnTo>
                  <a:lnTo>
                    <a:pt x="198" y="1581"/>
                  </a:lnTo>
                  <a:cubicBezTo>
                    <a:pt x="179" y="1644"/>
                    <a:pt x="179" y="1740"/>
                    <a:pt x="159" y="1841"/>
                  </a:cubicBezTo>
                  <a:cubicBezTo>
                    <a:pt x="159" y="1903"/>
                    <a:pt x="159" y="1942"/>
                    <a:pt x="140" y="1980"/>
                  </a:cubicBezTo>
                  <a:cubicBezTo>
                    <a:pt x="102" y="2504"/>
                    <a:pt x="39" y="3143"/>
                    <a:pt x="20" y="3364"/>
                  </a:cubicBezTo>
                  <a:cubicBezTo>
                    <a:pt x="20" y="3503"/>
                    <a:pt x="1" y="3642"/>
                    <a:pt x="1" y="3806"/>
                  </a:cubicBezTo>
                  <a:lnTo>
                    <a:pt x="121" y="3863"/>
                  </a:lnTo>
                  <a:cubicBezTo>
                    <a:pt x="102" y="3445"/>
                    <a:pt x="102" y="2941"/>
                    <a:pt x="179" y="2643"/>
                  </a:cubicBezTo>
                  <a:cubicBezTo>
                    <a:pt x="241" y="2441"/>
                    <a:pt x="280" y="2264"/>
                    <a:pt x="318" y="2081"/>
                  </a:cubicBezTo>
                  <a:cubicBezTo>
                    <a:pt x="318" y="2043"/>
                    <a:pt x="342" y="2004"/>
                    <a:pt x="342" y="1961"/>
                  </a:cubicBezTo>
                  <a:lnTo>
                    <a:pt x="361" y="1961"/>
                  </a:lnTo>
                  <a:cubicBezTo>
                    <a:pt x="380" y="1903"/>
                    <a:pt x="400" y="1822"/>
                    <a:pt x="419" y="1764"/>
                  </a:cubicBezTo>
                  <a:cubicBezTo>
                    <a:pt x="419" y="1740"/>
                    <a:pt x="438" y="1721"/>
                    <a:pt x="438" y="1702"/>
                  </a:cubicBezTo>
                  <a:cubicBezTo>
                    <a:pt x="462" y="1682"/>
                    <a:pt x="462" y="1644"/>
                    <a:pt x="481" y="1601"/>
                  </a:cubicBezTo>
                  <a:cubicBezTo>
                    <a:pt x="558" y="1442"/>
                    <a:pt x="678" y="1260"/>
                    <a:pt x="861" y="1101"/>
                  </a:cubicBezTo>
                  <a:cubicBezTo>
                    <a:pt x="1341" y="640"/>
                    <a:pt x="1399" y="260"/>
                    <a:pt x="1461" y="1"/>
                  </a:cubicBezTo>
                  <a:close/>
                </a:path>
              </a:pathLst>
            </a:custGeom>
            <a:solidFill>
              <a:srgbClr val="5B39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7674132" y="1912952"/>
              <a:ext cx="432417" cy="917054"/>
            </a:xfrm>
            <a:custGeom>
              <a:rect b="b" l="l" r="r" t="t"/>
              <a:pathLst>
                <a:path extrusionOk="0" h="5005" w="2360">
                  <a:moveTo>
                    <a:pt x="1418" y="0"/>
                  </a:moveTo>
                  <a:cubicBezTo>
                    <a:pt x="1442" y="19"/>
                    <a:pt x="1639" y="183"/>
                    <a:pt x="1639" y="260"/>
                  </a:cubicBezTo>
                  <a:lnTo>
                    <a:pt x="1639" y="341"/>
                  </a:lnTo>
                  <a:cubicBezTo>
                    <a:pt x="1639" y="461"/>
                    <a:pt x="1581" y="620"/>
                    <a:pt x="1442" y="802"/>
                  </a:cubicBezTo>
                  <a:lnTo>
                    <a:pt x="1240" y="783"/>
                  </a:lnTo>
                  <a:lnTo>
                    <a:pt x="1279" y="1043"/>
                  </a:lnTo>
                  <a:cubicBezTo>
                    <a:pt x="1279" y="1043"/>
                    <a:pt x="779" y="1220"/>
                    <a:pt x="419" y="1600"/>
                  </a:cubicBezTo>
                  <a:cubicBezTo>
                    <a:pt x="400" y="1643"/>
                    <a:pt x="380" y="1662"/>
                    <a:pt x="361" y="1682"/>
                  </a:cubicBezTo>
                  <a:cubicBezTo>
                    <a:pt x="337" y="1701"/>
                    <a:pt x="337" y="1720"/>
                    <a:pt x="318" y="1744"/>
                  </a:cubicBezTo>
                  <a:cubicBezTo>
                    <a:pt x="299" y="1802"/>
                    <a:pt x="279" y="1883"/>
                    <a:pt x="260" y="1941"/>
                  </a:cubicBezTo>
                  <a:lnTo>
                    <a:pt x="241" y="1941"/>
                  </a:lnTo>
                  <a:cubicBezTo>
                    <a:pt x="241" y="1984"/>
                    <a:pt x="217" y="2023"/>
                    <a:pt x="217" y="2061"/>
                  </a:cubicBezTo>
                  <a:cubicBezTo>
                    <a:pt x="179" y="2244"/>
                    <a:pt x="140" y="2421"/>
                    <a:pt x="78" y="2623"/>
                  </a:cubicBezTo>
                  <a:cubicBezTo>
                    <a:pt x="1" y="2921"/>
                    <a:pt x="1" y="3425"/>
                    <a:pt x="20" y="3843"/>
                  </a:cubicBezTo>
                  <a:cubicBezTo>
                    <a:pt x="39" y="4266"/>
                    <a:pt x="97" y="4602"/>
                    <a:pt x="97" y="4602"/>
                  </a:cubicBezTo>
                  <a:cubicBezTo>
                    <a:pt x="97" y="4602"/>
                    <a:pt x="923" y="5005"/>
                    <a:pt x="1487" y="5005"/>
                  </a:cubicBezTo>
                  <a:cubicBezTo>
                    <a:pt x="1636" y="5005"/>
                    <a:pt x="1767" y="4976"/>
                    <a:pt x="1860" y="4905"/>
                  </a:cubicBezTo>
                  <a:cubicBezTo>
                    <a:pt x="2360" y="4545"/>
                    <a:pt x="1461" y="3344"/>
                    <a:pt x="1461" y="2863"/>
                  </a:cubicBezTo>
                  <a:cubicBezTo>
                    <a:pt x="1461" y="2623"/>
                    <a:pt x="1620" y="2320"/>
                    <a:pt x="1778" y="2023"/>
                  </a:cubicBezTo>
                  <a:cubicBezTo>
                    <a:pt x="1999" y="1643"/>
                    <a:pt x="2163" y="1240"/>
                    <a:pt x="2182" y="922"/>
                  </a:cubicBezTo>
                  <a:cubicBezTo>
                    <a:pt x="2182" y="721"/>
                    <a:pt x="2119" y="562"/>
                    <a:pt x="2019" y="423"/>
                  </a:cubicBezTo>
                  <a:cubicBezTo>
                    <a:pt x="1860" y="260"/>
                    <a:pt x="1538" y="63"/>
                    <a:pt x="1418" y="0"/>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4"/>
            <p:cNvSpPr/>
            <p:nvPr/>
          </p:nvSpPr>
          <p:spPr>
            <a:xfrm>
              <a:off x="7674132" y="2224439"/>
              <a:ext cx="208879" cy="517801"/>
            </a:xfrm>
            <a:custGeom>
              <a:rect b="b" l="l" r="r" t="t"/>
              <a:pathLst>
                <a:path extrusionOk="0" h="2826" w="1140">
                  <a:moveTo>
                    <a:pt x="1139" y="1"/>
                  </a:moveTo>
                  <a:lnTo>
                    <a:pt x="1" y="644"/>
                  </a:lnTo>
                  <a:lnTo>
                    <a:pt x="1" y="2826"/>
                  </a:lnTo>
                  <a:lnTo>
                    <a:pt x="1139" y="2124"/>
                  </a:lnTo>
                  <a:lnTo>
                    <a:pt x="1139" y="1"/>
                  </a:ln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7666253" y="2213995"/>
              <a:ext cx="228118" cy="542353"/>
            </a:xfrm>
            <a:custGeom>
              <a:rect b="b" l="l" r="r" t="t"/>
              <a:pathLst>
                <a:path extrusionOk="0" h="2960" w="1245">
                  <a:moveTo>
                    <a:pt x="1144" y="139"/>
                  </a:moveTo>
                  <a:lnTo>
                    <a:pt x="1144" y="2162"/>
                  </a:lnTo>
                  <a:lnTo>
                    <a:pt x="82" y="2801"/>
                  </a:lnTo>
                  <a:lnTo>
                    <a:pt x="82" y="721"/>
                  </a:lnTo>
                  <a:lnTo>
                    <a:pt x="1144" y="139"/>
                  </a:lnTo>
                  <a:close/>
                  <a:moveTo>
                    <a:pt x="1245" y="0"/>
                  </a:moveTo>
                  <a:lnTo>
                    <a:pt x="1" y="677"/>
                  </a:lnTo>
                  <a:lnTo>
                    <a:pt x="1" y="2959"/>
                  </a:lnTo>
                  <a:lnTo>
                    <a:pt x="1245" y="2200"/>
                  </a:lnTo>
                  <a:lnTo>
                    <a:pt x="1245" y="0"/>
                  </a:ln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4"/>
            <p:cNvSpPr/>
            <p:nvPr/>
          </p:nvSpPr>
          <p:spPr>
            <a:xfrm>
              <a:off x="7681278" y="2235983"/>
              <a:ext cx="213094" cy="513220"/>
            </a:xfrm>
            <a:custGeom>
              <a:rect b="b" l="l" r="r" t="t"/>
              <a:pathLst>
                <a:path extrusionOk="0" h="2801" w="1163">
                  <a:moveTo>
                    <a:pt x="1163" y="0"/>
                  </a:moveTo>
                  <a:lnTo>
                    <a:pt x="0" y="620"/>
                  </a:lnTo>
                  <a:lnTo>
                    <a:pt x="0" y="2801"/>
                  </a:lnTo>
                  <a:lnTo>
                    <a:pt x="1163" y="2100"/>
                  </a:lnTo>
                  <a:lnTo>
                    <a:pt x="1163" y="0"/>
                  </a:ln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4"/>
            <p:cNvSpPr/>
            <p:nvPr/>
          </p:nvSpPr>
          <p:spPr>
            <a:xfrm>
              <a:off x="7696119" y="2246427"/>
              <a:ext cx="208879" cy="517801"/>
            </a:xfrm>
            <a:custGeom>
              <a:rect b="b" l="l" r="r" t="t"/>
              <a:pathLst>
                <a:path extrusionOk="0" h="2826" w="1140">
                  <a:moveTo>
                    <a:pt x="1140" y="1"/>
                  </a:moveTo>
                  <a:lnTo>
                    <a:pt x="1" y="645"/>
                  </a:lnTo>
                  <a:lnTo>
                    <a:pt x="1" y="2826"/>
                  </a:lnTo>
                  <a:lnTo>
                    <a:pt x="1140" y="2124"/>
                  </a:lnTo>
                  <a:lnTo>
                    <a:pt x="1140" y="1"/>
                  </a:ln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a:off x="7688240" y="2232318"/>
              <a:ext cx="228118" cy="546018"/>
            </a:xfrm>
            <a:custGeom>
              <a:rect b="b" l="l" r="r" t="t"/>
              <a:pathLst>
                <a:path extrusionOk="0" h="2980" w="1245">
                  <a:moveTo>
                    <a:pt x="1144" y="160"/>
                  </a:moveTo>
                  <a:lnTo>
                    <a:pt x="1144" y="2182"/>
                  </a:lnTo>
                  <a:lnTo>
                    <a:pt x="82" y="2821"/>
                  </a:lnTo>
                  <a:lnTo>
                    <a:pt x="82" y="741"/>
                  </a:lnTo>
                  <a:lnTo>
                    <a:pt x="1144" y="160"/>
                  </a:lnTo>
                  <a:close/>
                  <a:moveTo>
                    <a:pt x="1245" y="1"/>
                  </a:moveTo>
                  <a:lnTo>
                    <a:pt x="1" y="698"/>
                  </a:lnTo>
                  <a:lnTo>
                    <a:pt x="1" y="2979"/>
                  </a:lnTo>
                  <a:lnTo>
                    <a:pt x="1245" y="2220"/>
                  </a:lnTo>
                  <a:lnTo>
                    <a:pt x="1245" y="1"/>
                  </a:ln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4"/>
            <p:cNvSpPr/>
            <p:nvPr/>
          </p:nvSpPr>
          <p:spPr>
            <a:xfrm>
              <a:off x="7828227" y="2004382"/>
              <a:ext cx="381296" cy="619859"/>
            </a:xfrm>
            <a:custGeom>
              <a:rect b="b" l="l" r="r" t="t"/>
              <a:pathLst>
                <a:path extrusionOk="0" h="3383" w="2081">
                  <a:moveTo>
                    <a:pt x="1213" y="0"/>
                  </a:moveTo>
                  <a:cubicBezTo>
                    <a:pt x="1209" y="0"/>
                    <a:pt x="1205" y="0"/>
                    <a:pt x="1202" y="1"/>
                  </a:cubicBezTo>
                  <a:cubicBezTo>
                    <a:pt x="1158" y="1"/>
                    <a:pt x="1019" y="44"/>
                    <a:pt x="918" y="183"/>
                  </a:cubicBezTo>
                  <a:cubicBezTo>
                    <a:pt x="740" y="423"/>
                    <a:pt x="798" y="721"/>
                    <a:pt x="860" y="1043"/>
                  </a:cubicBezTo>
                  <a:cubicBezTo>
                    <a:pt x="937" y="1404"/>
                    <a:pt x="1322" y="2182"/>
                    <a:pt x="1259" y="2364"/>
                  </a:cubicBezTo>
                  <a:cubicBezTo>
                    <a:pt x="1202" y="2523"/>
                    <a:pt x="1" y="2845"/>
                    <a:pt x="1" y="2845"/>
                  </a:cubicBezTo>
                  <a:lnTo>
                    <a:pt x="20" y="3003"/>
                  </a:lnTo>
                  <a:lnTo>
                    <a:pt x="58" y="3186"/>
                  </a:lnTo>
                  <a:lnTo>
                    <a:pt x="97" y="3383"/>
                  </a:lnTo>
                  <a:cubicBezTo>
                    <a:pt x="97" y="3383"/>
                    <a:pt x="1658" y="3205"/>
                    <a:pt x="1860" y="2782"/>
                  </a:cubicBezTo>
                  <a:cubicBezTo>
                    <a:pt x="2081" y="2364"/>
                    <a:pt x="1620" y="644"/>
                    <a:pt x="1620" y="644"/>
                  </a:cubicBezTo>
                  <a:cubicBezTo>
                    <a:pt x="1620" y="644"/>
                    <a:pt x="1465" y="0"/>
                    <a:pt x="1213" y="0"/>
                  </a:cubicBez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7644266" y="2536110"/>
              <a:ext cx="201733" cy="116533"/>
            </a:xfrm>
            <a:custGeom>
              <a:rect b="b" l="l" r="r" t="t"/>
              <a:pathLst>
                <a:path extrusionOk="0" h="636" w="1101">
                  <a:moveTo>
                    <a:pt x="1024" y="0"/>
                  </a:moveTo>
                  <a:cubicBezTo>
                    <a:pt x="1024" y="0"/>
                    <a:pt x="601" y="0"/>
                    <a:pt x="543" y="44"/>
                  </a:cubicBezTo>
                  <a:cubicBezTo>
                    <a:pt x="503" y="63"/>
                    <a:pt x="427" y="77"/>
                    <a:pt x="346" y="77"/>
                  </a:cubicBezTo>
                  <a:cubicBezTo>
                    <a:pt x="266" y="77"/>
                    <a:pt x="181" y="63"/>
                    <a:pt x="121" y="24"/>
                  </a:cubicBezTo>
                  <a:cubicBezTo>
                    <a:pt x="108" y="16"/>
                    <a:pt x="98" y="12"/>
                    <a:pt x="88" y="12"/>
                  </a:cubicBezTo>
                  <a:cubicBezTo>
                    <a:pt x="1" y="12"/>
                    <a:pt x="2" y="309"/>
                    <a:pt x="20" y="361"/>
                  </a:cubicBezTo>
                  <a:cubicBezTo>
                    <a:pt x="71" y="558"/>
                    <a:pt x="281" y="635"/>
                    <a:pt x="456" y="635"/>
                  </a:cubicBezTo>
                  <a:cubicBezTo>
                    <a:pt x="494" y="635"/>
                    <a:pt x="530" y="632"/>
                    <a:pt x="563" y="625"/>
                  </a:cubicBezTo>
                  <a:cubicBezTo>
                    <a:pt x="764" y="582"/>
                    <a:pt x="1043" y="442"/>
                    <a:pt x="1101" y="423"/>
                  </a:cubicBezTo>
                  <a:lnTo>
                    <a:pt x="1024" y="0"/>
                  </a:lnTo>
                  <a:close/>
                </a:path>
              </a:pathLst>
            </a:custGeom>
            <a:solidFill>
              <a:srgbClr val="F1A4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4"/>
            <p:cNvSpPr/>
            <p:nvPr/>
          </p:nvSpPr>
          <p:spPr>
            <a:xfrm>
              <a:off x="7699784" y="2506977"/>
              <a:ext cx="124228" cy="49288"/>
            </a:xfrm>
            <a:custGeom>
              <a:rect b="b" l="l" r="r" t="t"/>
              <a:pathLst>
                <a:path extrusionOk="0" h="269" w="678">
                  <a:moveTo>
                    <a:pt x="120" y="1"/>
                  </a:moveTo>
                  <a:cubicBezTo>
                    <a:pt x="0" y="1"/>
                    <a:pt x="39" y="83"/>
                    <a:pt x="120" y="102"/>
                  </a:cubicBezTo>
                  <a:cubicBezTo>
                    <a:pt x="178" y="121"/>
                    <a:pt x="221" y="121"/>
                    <a:pt x="240" y="203"/>
                  </a:cubicBezTo>
                  <a:cubicBezTo>
                    <a:pt x="240" y="241"/>
                    <a:pt x="260" y="241"/>
                    <a:pt x="298" y="260"/>
                  </a:cubicBezTo>
                  <a:cubicBezTo>
                    <a:pt x="319" y="267"/>
                    <a:pt x="341" y="269"/>
                    <a:pt x="364" y="269"/>
                  </a:cubicBezTo>
                  <a:cubicBezTo>
                    <a:pt x="410" y="269"/>
                    <a:pt x="458" y="260"/>
                    <a:pt x="500" y="260"/>
                  </a:cubicBezTo>
                  <a:cubicBezTo>
                    <a:pt x="519" y="241"/>
                    <a:pt x="678" y="222"/>
                    <a:pt x="658" y="183"/>
                  </a:cubicBezTo>
                  <a:lnTo>
                    <a:pt x="678" y="183"/>
                  </a:lnTo>
                  <a:cubicBezTo>
                    <a:pt x="639" y="159"/>
                    <a:pt x="581" y="121"/>
                    <a:pt x="538" y="102"/>
                  </a:cubicBezTo>
                  <a:cubicBezTo>
                    <a:pt x="500" y="83"/>
                    <a:pt x="481" y="39"/>
                    <a:pt x="437" y="20"/>
                  </a:cubicBezTo>
                  <a:cubicBezTo>
                    <a:pt x="380" y="1"/>
                    <a:pt x="317" y="1"/>
                    <a:pt x="260" y="1"/>
                  </a:cubicBezTo>
                  <a:close/>
                </a:path>
              </a:pathLst>
            </a:custGeom>
            <a:solidFill>
              <a:srgbClr val="F1A4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4"/>
            <p:cNvSpPr/>
            <p:nvPr/>
          </p:nvSpPr>
          <p:spPr>
            <a:xfrm>
              <a:off x="7732215" y="1890964"/>
              <a:ext cx="242410" cy="341536"/>
            </a:xfrm>
            <a:custGeom>
              <a:rect b="b" l="l" r="r" t="t"/>
              <a:pathLst>
                <a:path extrusionOk="0" h="1864" w="1323">
                  <a:moveTo>
                    <a:pt x="962" y="0"/>
                  </a:moveTo>
                  <a:lnTo>
                    <a:pt x="962" y="0"/>
                  </a:lnTo>
                  <a:cubicBezTo>
                    <a:pt x="962" y="0"/>
                    <a:pt x="981" y="120"/>
                    <a:pt x="981" y="183"/>
                  </a:cubicBezTo>
                  <a:cubicBezTo>
                    <a:pt x="1005" y="221"/>
                    <a:pt x="1005" y="259"/>
                    <a:pt x="962" y="360"/>
                  </a:cubicBezTo>
                  <a:cubicBezTo>
                    <a:pt x="904" y="601"/>
                    <a:pt x="784" y="879"/>
                    <a:pt x="443" y="1201"/>
                  </a:cubicBezTo>
                  <a:cubicBezTo>
                    <a:pt x="260" y="1360"/>
                    <a:pt x="140" y="1542"/>
                    <a:pt x="63" y="1701"/>
                  </a:cubicBezTo>
                  <a:cubicBezTo>
                    <a:pt x="44" y="1744"/>
                    <a:pt x="44" y="1782"/>
                    <a:pt x="20" y="1802"/>
                  </a:cubicBezTo>
                  <a:cubicBezTo>
                    <a:pt x="20" y="1821"/>
                    <a:pt x="1" y="1840"/>
                    <a:pt x="1" y="1864"/>
                  </a:cubicBezTo>
                  <a:cubicBezTo>
                    <a:pt x="20" y="1840"/>
                    <a:pt x="20" y="1821"/>
                    <a:pt x="44" y="1802"/>
                  </a:cubicBezTo>
                  <a:cubicBezTo>
                    <a:pt x="63" y="1782"/>
                    <a:pt x="83" y="1763"/>
                    <a:pt x="102" y="1720"/>
                  </a:cubicBezTo>
                  <a:cubicBezTo>
                    <a:pt x="462" y="1340"/>
                    <a:pt x="962" y="1163"/>
                    <a:pt x="962" y="1163"/>
                  </a:cubicBezTo>
                  <a:lnTo>
                    <a:pt x="923" y="903"/>
                  </a:lnTo>
                  <a:lnTo>
                    <a:pt x="1125" y="922"/>
                  </a:lnTo>
                  <a:cubicBezTo>
                    <a:pt x="1264" y="740"/>
                    <a:pt x="1322" y="581"/>
                    <a:pt x="1322" y="461"/>
                  </a:cubicBezTo>
                  <a:lnTo>
                    <a:pt x="1322" y="380"/>
                  </a:lnTo>
                  <a:cubicBezTo>
                    <a:pt x="1322" y="341"/>
                    <a:pt x="1284" y="279"/>
                    <a:pt x="1245" y="240"/>
                  </a:cubicBezTo>
                  <a:cubicBezTo>
                    <a:pt x="1202" y="202"/>
                    <a:pt x="1163" y="159"/>
                    <a:pt x="1101" y="120"/>
                  </a:cubicBezTo>
                  <a:cubicBezTo>
                    <a:pt x="1043" y="62"/>
                    <a:pt x="962" y="0"/>
                    <a:pt x="962" y="0"/>
                  </a:cubicBez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4"/>
            <p:cNvSpPr/>
            <p:nvPr/>
          </p:nvSpPr>
          <p:spPr>
            <a:xfrm>
              <a:off x="7666253" y="1582775"/>
              <a:ext cx="198252" cy="370852"/>
            </a:xfrm>
            <a:custGeom>
              <a:rect b="b" l="l" r="r" t="t"/>
              <a:pathLst>
                <a:path extrusionOk="0" h="2024" w="1082">
                  <a:moveTo>
                    <a:pt x="260" y="1"/>
                  </a:moveTo>
                  <a:cubicBezTo>
                    <a:pt x="260" y="1"/>
                    <a:pt x="63" y="202"/>
                    <a:pt x="44" y="841"/>
                  </a:cubicBezTo>
                  <a:cubicBezTo>
                    <a:pt x="1" y="1461"/>
                    <a:pt x="20" y="1663"/>
                    <a:pt x="164" y="1720"/>
                  </a:cubicBezTo>
                  <a:cubicBezTo>
                    <a:pt x="191" y="1738"/>
                    <a:pt x="261" y="1752"/>
                    <a:pt x="335" y="1752"/>
                  </a:cubicBezTo>
                  <a:cubicBezTo>
                    <a:pt x="364" y="1752"/>
                    <a:pt x="395" y="1750"/>
                    <a:pt x="423" y="1744"/>
                  </a:cubicBezTo>
                  <a:cubicBezTo>
                    <a:pt x="443" y="1744"/>
                    <a:pt x="443" y="2023"/>
                    <a:pt x="462" y="2023"/>
                  </a:cubicBezTo>
                  <a:lnTo>
                    <a:pt x="481" y="1744"/>
                  </a:lnTo>
                  <a:cubicBezTo>
                    <a:pt x="803" y="1581"/>
                    <a:pt x="841" y="1221"/>
                    <a:pt x="841" y="1221"/>
                  </a:cubicBezTo>
                  <a:cubicBezTo>
                    <a:pt x="1082" y="1144"/>
                    <a:pt x="861" y="342"/>
                    <a:pt x="841" y="279"/>
                  </a:cubicBezTo>
                  <a:cubicBezTo>
                    <a:pt x="841" y="222"/>
                    <a:pt x="822" y="183"/>
                    <a:pt x="784" y="140"/>
                  </a:cubicBezTo>
                  <a:cubicBezTo>
                    <a:pt x="664" y="1"/>
                    <a:pt x="260" y="1"/>
                    <a:pt x="260" y="1"/>
                  </a:cubicBez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4"/>
            <p:cNvSpPr/>
            <p:nvPr/>
          </p:nvSpPr>
          <p:spPr>
            <a:xfrm>
              <a:off x="7743759" y="1595784"/>
              <a:ext cx="223721" cy="395222"/>
            </a:xfrm>
            <a:custGeom>
              <a:rect b="b" l="l" r="r" t="t"/>
              <a:pathLst>
                <a:path extrusionOk="0" h="2157" w="1221">
                  <a:moveTo>
                    <a:pt x="481" y="0"/>
                  </a:moveTo>
                  <a:cubicBezTo>
                    <a:pt x="402" y="0"/>
                    <a:pt x="363" y="56"/>
                    <a:pt x="418" y="208"/>
                  </a:cubicBezTo>
                  <a:cubicBezTo>
                    <a:pt x="438" y="271"/>
                    <a:pt x="438" y="309"/>
                    <a:pt x="438" y="372"/>
                  </a:cubicBezTo>
                  <a:cubicBezTo>
                    <a:pt x="438" y="612"/>
                    <a:pt x="418" y="833"/>
                    <a:pt x="361" y="1073"/>
                  </a:cubicBezTo>
                  <a:cubicBezTo>
                    <a:pt x="341" y="1193"/>
                    <a:pt x="298" y="1313"/>
                    <a:pt x="241" y="1433"/>
                  </a:cubicBezTo>
                  <a:cubicBezTo>
                    <a:pt x="197" y="1491"/>
                    <a:pt x="159" y="1529"/>
                    <a:pt x="120" y="1592"/>
                  </a:cubicBezTo>
                  <a:cubicBezTo>
                    <a:pt x="77" y="1611"/>
                    <a:pt x="20" y="1630"/>
                    <a:pt x="0" y="1673"/>
                  </a:cubicBezTo>
                  <a:cubicBezTo>
                    <a:pt x="0" y="1693"/>
                    <a:pt x="0" y="1750"/>
                    <a:pt x="20" y="1813"/>
                  </a:cubicBezTo>
                  <a:cubicBezTo>
                    <a:pt x="20" y="1870"/>
                    <a:pt x="39" y="1933"/>
                    <a:pt x="39" y="1971"/>
                  </a:cubicBezTo>
                  <a:cubicBezTo>
                    <a:pt x="58" y="2072"/>
                    <a:pt x="159" y="2130"/>
                    <a:pt x="260" y="2154"/>
                  </a:cubicBezTo>
                  <a:cubicBezTo>
                    <a:pt x="280" y="2156"/>
                    <a:pt x="300" y="2157"/>
                    <a:pt x="320" y="2157"/>
                  </a:cubicBezTo>
                  <a:cubicBezTo>
                    <a:pt x="671" y="2157"/>
                    <a:pt x="941" y="1848"/>
                    <a:pt x="918" y="1794"/>
                  </a:cubicBezTo>
                  <a:cubicBezTo>
                    <a:pt x="899" y="1649"/>
                    <a:pt x="880" y="1472"/>
                    <a:pt x="880" y="1433"/>
                  </a:cubicBezTo>
                  <a:cubicBezTo>
                    <a:pt x="918" y="1313"/>
                    <a:pt x="880" y="1289"/>
                    <a:pt x="880" y="1289"/>
                  </a:cubicBezTo>
                  <a:cubicBezTo>
                    <a:pt x="1000" y="1212"/>
                    <a:pt x="1100" y="991"/>
                    <a:pt x="1100" y="991"/>
                  </a:cubicBezTo>
                  <a:cubicBezTo>
                    <a:pt x="1221" y="751"/>
                    <a:pt x="1139" y="569"/>
                    <a:pt x="980" y="309"/>
                  </a:cubicBezTo>
                  <a:cubicBezTo>
                    <a:pt x="915" y="193"/>
                    <a:pt x="629" y="0"/>
                    <a:pt x="481" y="0"/>
                  </a:cubicBez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7743759" y="1887300"/>
              <a:ext cx="91614" cy="40677"/>
            </a:xfrm>
            <a:custGeom>
              <a:rect b="b" l="l" r="r" t="t"/>
              <a:pathLst>
                <a:path extrusionOk="0" h="222" w="500">
                  <a:moveTo>
                    <a:pt x="500" y="1"/>
                  </a:moveTo>
                  <a:cubicBezTo>
                    <a:pt x="500" y="1"/>
                    <a:pt x="178" y="82"/>
                    <a:pt x="0" y="82"/>
                  </a:cubicBezTo>
                  <a:cubicBezTo>
                    <a:pt x="0" y="102"/>
                    <a:pt x="0" y="159"/>
                    <a:pt x="20" y="222"/>
                  </a:cubicBezTo>
                  <a:cubicBezTo>
                    <a:pt x="317" y="179"/>
                    <a:pt x="500" y="1"/>
                    <a:pt x="500"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4"/>
            <p:cNvSpPr/>
            <p:nvPr/>
          </p:nvSpPr>
          <p:spPr>
            <a:xfrm>
              <a:off x="7637303" y="1490061"/>
              <a:ext cx="418125" cy="463566"/>
            </a:xfrm>
            <a:custGeom>
              <a:rect b="b" l="l" r="r" t="t"/>
              <a:pathLst>
                <a:path extrusionOk="0" h="2530" w="2282">
                  <a:moveTo>
                    <a:pt x="1226" y="0"/>
                  </a:moveTo>
                  <a:cubicBezTo>
                    <a:pt x="1187" y="0"/>
                    <a:pt x="1145" y="2"/>
                    <a:pt x="1100" y="7"/>
                  </a:cubicBezTo>
                  <a:cubicBezTo>
                    <a:pt x="500" y="89"/>
                    <a:pt x="259" y="348"/>
                    <a:pt x="139" y="665"/>
                  </a:cubicBezTo>
                  <a:cubicBezTo>
                    <a:pt x="0" y="1006"/>
                    <a:pt x="19" y="2371"/>
                    <a:pt x="19" y="2371"/>
                  </a:cubicBezTo>
                  <a:lnTo>
                    <a:pt x="322" y="2226"/>
                  </a:lnTo>
                  <a:cubicBezTo>
                    <a:pt x="322" y="2226"/>
                    <a:pt x="221" y="2150"/>
                    <a:pt x="202" y="1967"/>
                  </a:cubicBezTo>
                  <a:cubicBezTo>
                    <a:pt x="178" y="1808"/>
                    <a:pt x="178" y="1669"/>
                    <a:pt x="202" y="1448"/>
                  </a:cubicBezTo>
                  <a:cubicBezTo>
                    <a:pt x="221" y="1227"/>
                    <a:pt x="240" y="968"/>
                    <a:pt x="240" y="968"/>
                  </a:cubicBezTo>
                  <a:cubicBezTo>
                    <a:pt x="240" y="968"/>
                    <a:pt x="418" y="1170"/>
                    <a:pt x="961" y="1208"/>
                  </a:cubicBezTo>
                  <a:lnTo>
                    <a:pt x="961" y="2529"/>
                  </a:lnTo>
                  <a:cubicBezTo>
                    <a:pt x="961" y="2529"/>
                    <a:pt x="1499" y="2390"/>
                    <a:pt x="1902" y="2068"/>
                  </a:cubicBezTo>
                  <a:cubicBezTo>
                    <a:pt x="2282" y="1770"/>
                    <a:pt x="2143" y="968"/>
                    <a:pt x="2080" y="665"/>
                  </a:cubicBezTo>
                  <a:cubicBezTo>
                    <a:pt x="2030" y="405"/>
                    <a:pt x="1899" y="324"/>
                    <a:pt x="1786" y="324"/>
                  </a:cubicBezTo>
                  <a:cubicBezTo>
                    <a:pt x="1770" y="324"/>
                    <a:pt x="1754" y="326"/>
                    <a:pt x="1739" y="329"/>
                  </a:cubicBezTo>
                  <a:cubicBezTo>
                    <a:pt x="1739" y="329"/>
                    <a:pt x="1706" y="0"/>
                    <a:pt x="1226" y="0"/>
                  </a:cubicBez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45"/>
          <p:cNvSpPr txBox="1"/>
          <p:nvPr>
            <p:ph idx="1" type="body"/>
          </p:nvPr>
        </p:nvSpPr>
        <p:spPr>
          <a:xfrm>
            <a:off x="722975" y="1457325"/>
            <a:ext cx="4174200" cy="31461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Authors highlighted QoS during multimedia streaming.</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Improve Medical </a:t>
            </a:r>
            <a:r>
              <a:rPr lang="en" sz="1500">
                <a:latin typeface="Arial"/>
                <a:ea typeface="Arial"/>
                <a:cs typeface="Arial"/>
                <a:sym typeface="Arial"/>
              </a:rPr>
              <a:t>healthcare</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Transfer data in remote locations</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Handles the emergency situation</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Energy optimization</a:t>
            </a:r>
            <a:endParaRPr sz="1500">
              <a:latin typeface="Arial"/>
              <a:ea typeface="Arial"/>
              <a:cs typeface="Arial"/>
              <a:sym typeface="Arial"/>
            </a:endParaRPr>
          </a:p>
          <a:p>
            <a:pPr indent="-323850" lvl="0" marL="457200" rtl="0" algn="l">
              <a:lnSpc>
                <a:spcPct val="150000"/>
              </a:lnSpc>
              <a:spcBef>
                <a:spcPts val="0"/>
              </a:spcBef>
              <a:spcAft>
                <a:spcPts val="0"/>
              </a:spcAft>
              <a:buSzPts val="1500"/>
              <a:buFont typeface="Arial"/>
              <a:buChar char="●"/>
            </a:pPr>
            <a:r>
              <a:rPr lang="en" sz="1500">
                <a:latin typeface="Arial"/>
                <a:ea typeface="Arial"/>
                <a:cs typeface="Arial"/>
                <a:sym typeface="Arial"/>
              </a:rPr>
              <a:t>Helpful for elderly and infants</a:t>
            </a:r>
            <a:endParaRPr sz="1500">
              <a:latin typeface="Arial"/>
              <a:ea typeface="Arial"/>
              <a:cs typeface="Arial"/>
              <a:sym typeface="Arial"/>
            </a:endParaRPr>
          </a:p>
        </p:txBody>
      </p:sp>
      <p:sp>
        <p:nvSpPr>
          <p:cNvPr id="1027" name="Google Shape;1027;p45"/>
          <p:cNvSpPr txBox="1"/>
          <p:nvPr/>
        </p:nvSpPr>
        <p:spPr>
          <a:xfrm>
            <a:off x="1026100" y="337425"/>
            <a:ext cx="3000000" cy="7389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Teko"/>
                <a:ea typeface="Teko"/>
                <a:cs typeface="Teko"/>
                <a:sym typeface="Teko"/>
              </a:rPr>
              <a:t>Advantages </a:t>
            </a:r>
            <a:endParaRPr sz="3600">
              <a:solidFill>
                <a:schemeClr val="lt1"/>
              </a:solidFill>
              <a:latin typeface="Teko"/>
              <a:ea typeface="Teko"/>
              <a:cs typeface="Teko"/>
              <a:sym typeface="Teko"/>
            </a:endParaRPr>
          </a:p>
        </p:txBody>
      </p:sp>
      <p:sp>
        <p:nvSpPr>
          <p:cNvPr id="1028" name="Google Shape;1028;p45"/>
          <p:cNvSpPr txBox="1"/>
          <p:nvPr/>
        </p:nvSpPr>
        <p:spPr>
          <a:xfrm>
            <a:off x="5328050" y="337425"/>
            <a:ext cx="3000000" cy="7389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Teko"/>
                <a:ea typeface="Teko"/>
                <a:cs typeface="Teko"/>
                <a:sym typeface="Teko"/>
              </a:rPr>
              <a:t>Limitations</a:t>
            </a:r>
            <a:endParaRPr sz="3600">
              <a:solidFill>
                <a:schemeClr val="lt1"/>
              </a:solidFill>
              <a:latin typeface="Teko"/>
              <a:ea typeface="Teko"/>
              <a:cs typeface="Teko"/>
              <a:sym typeface="Teko"/>
            </a:endParaRPr>
          </a:p>
        </p:txBody>
      </p:sp>
      <p:sp>
        <p:nvSpPr>
          <p:cNvPr id="1029" name="Google Shape;1029;p45"/>
          <p:cNvSpPr txBox="1"/>
          <p:nvPr/>
        </p:nvSpPr>
        <p:spPr>
          <a:xfrm>
            <a:off x="5379250" y="1435900"/>
            <a:ext cx="3246900" cy="11082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1"/>
              </a:buClr>
              <a:buSzPts val="1500"/>
              <a:buChar char="●"/>
            </a:pPr>
            <a:r>
              <a:rPr lang="en" sz="1500">
                <a:solidFill>
                  <a:schemeClr val="lt1"/>
                </a:solidFill>
              </a:rPr>
              <a:t>Central</a:t>
            </a:r>
            <a:r>
              <a:rPr lang="en" sz="1500">
                <a:solidFill>
                  <a:schemeClr val="lt1"/>
                </a:solidFill>
              </a:rPr>
              <a:t> server failure</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Sensor node failure</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To many devices to control</a:t>
            </a:r>
            <a:endParaRPr sz="1500">
              <a:solidFill>
                <a:schemeClr val="lt1"/>
              </a:solidFill>
            </a:endParaRPr>
          </a:p>
        </p:txBody>
      </p:sp>
      <p:sp>
        <p:nvSpPr>
          <p:cNvPr id="1030" name="Google Shape;103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chemeClr val="dk2"/>
            </a:gs>
          </a:gsLst>
          <a:lin ang="18900732" scaled="0"/>
        </a:gradFill>
      </p:bgPr>
    </p:bg>
    <p:spTree>
      <p:nvGrpSpPr>
        <p:cNvPr id="1034" name="Shape 1034"/>
        <p:cNvGrpSpPr/>
        <p:nvPr/>
      </p:nvGrpSpPr>
      <p:grpSpPr>
        <a:xfrm>
          <a:off x="0" y="0"/>
          <a:ext cx="0" cy="0"/>
          <a:chOff x="0" y="0"/>
          <a:chExt cx="0" cy="0"/>
        </a:xfrm>
      </p:grpSpPr>
      <p:sp>
        <p:nvSpPr>
          <p:cNvPr id="1035" name="Google Shape;1035;p46"/>
          <p:cNvSpPr txBox="1"/>
          <p:nvPr>
            <p:ph idx="1" type="subTitle"/>
          </p:nvPr>
        </p:nvSpPr>
        <p:spPr>
          <a:xfrm>
            <a:off x="640375" y="2361238"/>
            <a:ext cx="3852000" cy="7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latin typeface="Arial"/>
                <a:ea typeface="Arial"/>
                <a:cs typeface="Arial"/>
                <a:sym typeface="Arial"/>
              </a:rPr>
              <a:t>Everyone</a:t>
            </a:r>
            <a:endParaRPr sz="21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 sz="2100">
                <a:latin typeface="Arial"/>
                <a:ea typeface="Arial"/>
                <a:cs typeface="Arial"/>
                <a:sym typeface="Arial"/>
              </a:rPr>
              <a:t>Do you have any questions?</a:t>
            </a:r>
            <a:endParaRPr sz="2100">
              <a:latin typeface="Arial"/>
              <a:ea typeface="Arial"/>
              <a:cs typeface="Arial"/>
              <a:sym typeface="Arial"/>
            </a:endParaRPr>
          </a:p>
          <a:p>
            <a:pPr indent="0" lvl="0" marL="0" rtl="0" algn="r">
              <a:spcBef>
                <a:spcPts val="0"/>
              </a:spcBef>
              <a:spcAft>
                <a:spcPts val="0"/>
              </a:spcAft>
              <a:buNone/>
            </a:pPr>
            <a:r>
              <a:t/>
            </a:r>
            <a:endParaRPr/>
          </a:p>
        </p:txBody>
      </p:sp>
      <p:sp>
        <p:nvSpPr>
          <p:cNvPr id="1036" name="Google Shape;1036;p46"/>
          <p:cNvSpPr txBox="1"/>
          <p:nvPr>
            <p:ph type="ctrTitle"/>
          </p:nvPr>
        </p:nvSpPr>
        <p:spPr>
          <a:xfrm flipH="1">
            <a:off x="640375" y="1076325"/>
            <a:ext cx="3852000" cy="122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500">
                <a:solidFill>
                  <a:schemeClr val="accent5"/>
                </a:solidFill>
                <a:latin typeface="Arial"/>
                <a:ea typeface="Arial"/>
                <a:cs typeface="Arial"/>
                <a:sym typeface="Arial"/>
              </a:rPr>
              <a:t>Thanks!</a:t>
            </a:r>
            <a:endParaRPr sz="7500">
              <a:solidFill>
                <a:schemeClr val="accent5"/>
              </a:solidFill>
              <a:latin typeface="Arial"/>
              <a:ea typeface="Arial"/>
              <a:cs typeface="Arial"/>
              <a:sym typeface="Arial"/>
            </a:endParaRPr>
          </a:p>
        </p:txBody>
      </p:sp>
      <p:grpSp>
        <p:nvGrpSpPr>
          <p:cNvPr id="1037" name="Google Shape;1037;p46"/>
          <p:cNvGrpSpPr/>
          <p:nvPr/>
        </p:nvGrpSpPr>
        <p:grpSpPr>
          <a:xfrm>
            <a:off x="3333062" y="2677677"/>
            <a:ext cx="7225553" cy="2190301"/>
            <a:chOff x="898758" y="2549525"/>
            <a:chExt cx="4000417" cy="1983250"/>
          </a:xfrm>
        </p:grpSpPr>
        <p:sp>
          <p:nvSpPr>
            <p:cNvPr id="1038" name="Google Shape;1038;p46"/>
            <p:cNvSpPr/>
            <p:nvPr/>
          </p:nvSpPr>
          <p:spPr>
            <a:xfrm flipH="1">
              <a:off x="2358409" y="3526304"/>
              <a:ext cx="2540765" cy="634127"/>
            </a:xfrm>
            <a:prstGeom prst="flowChartDecision">
              <a:avLst/>
            </a:prstGeom>
            <a:solidFill>
              <a:srgbClr val="FFFFFF">
                <a:alpha val="14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flipH="1">
              <a:off x="2789178" y="3817452"/>
              <a:ext cx="1309818" cy="203374"/>
            </a:xfrm>
            <a:custGeom>
              <a:rect b="b" l="l" r="r" t="t"/>
              <a:pathLst>
                <a:path extrusionOk="0" h="1746" w="11245">
                  <a:moveTo>
                    <a:pt x="2311" y="0"/>
                  </a:moveTo>
                  <a:lnTo>
                    <a:pt x="1" y="545"/>
                  </a:lnTo>
                  <a:lnTo>
                    <a:pt x="1" y="591"/>
                  </a:lnTo>
                  <a:lnTo>
                    <a:pt x="2311" y="41"/>
                  </a:lnTo>
                  <a:lnTo>
                    <a:pt x="11245" y="1746"/>
                  </a:lnTo>
                  <a:lnTo>
                    <a:pt x="11245" y="1700"/>
                  </a:lnTo>
                  <a:lnTo>
                    <a:pt x="11225" y="1700"/>
                  </a:lnTo>
                  <a:lnTo>
                    <a:pt x="23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6"/>
            <p:cNvSpPr/>
            <p:nvPr/>
          </p:nvSpPr>
          <p:spPr>
            <a:xfrm flipH="1">
              <a:off x="2816194" y="3761078"/>
              <a:ext cx="1515405" cy="203374"/>
            </a:xfrm>
            <a:custGeom>
              <a:rect b="b" l="l" r="r" t="t"/>
              <a:pathLst>
                <a:path extrusionOk="0" h="1746" w="13010">
                  <a:moveTo>
                    <a:pt x="4056" y="0"/>
                  </a:moveTo>
                  <a:lnTo>
                    <a:pt x="0" y="843"/>
                  </a:lnTo>
                  <a:lnTo>
                    <a:pt x="20" y="883"/>
                  </a:lnTo>
                  <a:lnTo>
                    <a:pt x="4056" y="41"/>
                  </a:lnTo>
                  <a:lnTo>
                    <a:pt x="13010" y="1746"/>
                  </a:lnTo>
                  <a:lnTo>
                    <a:pt x="13010" y="1705"/>
                  </a:lnTo>
                  <a:lnTo>
                    <a:pt x="12990" y="1705"/>
                  </a:lnTo>
                  <a:lnTo>
                    <a:pt x="40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6"/>
            <p:cNvSpPr/>
            <p:nvPr/>
          </p:nvSpPr>
          <p:spPr>
            <a:xfrm flipH="1">
              <a:off x="2808519" y="3675235"/>
              <a:ext cx="1109472" cy="218167"/>
            </a:xfrm>
            <a:custGeom>
              <a:rect b="b" l="l" r="r" t="t"/>
              <a:pathLst>
                <a:path extrusionOk="0" h="1873" w="9525">
                  <a:moveTo>
                    <a:pt x="21" y="1"/>
                  </a:moveTo>
                  <a:lnTo>
                    <a:pt x="0" y="46"/>
                  </a:lnTo>
                  <a:lnTo>
                    <a:pt x="9499" y="1872"/>
                  </a:lnTo>
                  <a:lnTo>
                    <a:pt x="9524" y="1832"/>
                  </a:lnTo>
                  <a:lnTo>
                    <a:pt x="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6"/>
            <p:cNvSpPr/>
            <p:nvPr/>
          </p:nvSpPr>
          <p:spPr>
            <a:xfrm flipH="1">
              <a:off x="4067079" y="3868585"/>
              <a:ext cx="58939" cy="29469"/>
            </a:xfrm>
            <a:custGeom>
              <a:rect b="b" l="l" r="r" t="t"/>
              <a:pathLst>
                <a:path extrusionOk="0" h="253" w="506">
                  <a:moveTo>
                    <a:pt x="253" y="0"/>
                  </a:moveTo>
                  <a:cubicBezTo>
                    <a:pt x="107" y="0"/>
                    <a:pt x="1" y="46"/>
                    <a:pt x="1" y="126"/>
                  </a:cubicBezTo>
                  <a:cubicBezTo>
                    <a:pt x="1" y="192"/>
                    <a:pt x="107" y="253"/>
                    <a:pt x="253" y="253"/>
                  </a:cubicBezTo>
                  <a:cubicBezTo>
                    <a:pt x="399" y="253"/>
                    <a:pt x="505" y="192"/>
                    <a:pt x="505" y="126"/>
                  </a:cubicBezTo>
                  <a:cubicBezTo>
                    <a:pt x="505" y="46"/>
                    <a:pt x="399" y="0"/>
                    <a:pt x="253" y="0"/>
                  </a:cubicBezTo>
                  <a:close/>
                </a:path>
              </a:pathLst>
            </a:custGeom>
            <a:solidFill>
              <a:srgbClr val="00C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6"/>
            <p:cNvSpPr/>
            <p:nvPr/>
          </p:nvSpPr>
          <p:spPr>
            <a:xfrm flipH="1">
              <a:off x="4299798" y="3846804"/>
              <a:ext cx="58822" cy="29469"/>
            </a:xfrm>
            <a:custGeom>
              <a:rect b="b" l="l" r="r" t="t"/>
              <a:pathLst>
                <a:path extrusionOk="0" h="253" w="505">
                  <a:moveTo>
                    <a:pt x="252" y="1"/>
                  </a:moveTo>
                  <a:cubicBezTo>
                    <a:pt x="126" y="1"/>
                    <a:pt x="0" y="61"/>
                    <a:pt x="0" y="127"/>
                  </a:cubicBezTo>
                  <a:cubicBezTo>
                    <a:pt x="0" y="213"/>
                    <a:pt x="126" y="253"/>
                    <a:pt x="252" y="253"/>
                  </a:cubicBezTo>
                  <a:cubicBezTo>
                    <a:pt x="399" y="253"/>
                    <a:pt x="504" y="213"/>
                    <a:pt x="504" y="127"/>
                  </a:cubicBezTo>
                  <a:cubicBezTo>
                    <a:pt x="504" y="61"/>
                    <a:pt x="399" y="1"/>
                    <a:pt x="252" y="1"/>
                  </a:cubicBezTo>
                  <a:close/>
                </a:path>
              </a:pathLst>
            </a:custGeom>
            <a:solidFill>
              <a:srgbClr val="00C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6"/>
            <p:cNvSpPr/>
            <p:nvPr/>
          </p:nvSpPr>
          <p:spPr>
            <a:xfrm flipH="1">
              <a:off x="3886191" y="3658230"/>
              <a:ext cx="58822" cy="29469"/>
            </a:xfrm>
            <a:custGeom>
              <a:rect b="b" l="l" r="r" t="t"/>
              <a:pathLst>
                <a:path extrusionOk="0" h="253" w="505">
                  <a:moveTo>
                    <a:pt x="253" y="0"/>
                  </a:moveTo>
                  <a:cubicBezTo>
                    <a:pt x="106" y="0"/>
                    <a:pt x="0" y="41"/>
                    <a:pt x="0" y="127"/>
                  </a:cubicBezTo>
                  <a:cubicBezTo>
                    <a:pt x="0" y="192"/>
                    <a:pt x="106" y="253"/>
                    <a:pt x="253" y="253"/>
                  </a:cubicBezTo>
                  <a:cubicBezTo>
                    <a:pt x="379" y="253"/>
                    <a:pt x="505" y="192"/>
                    <a:pt x="505" y="127"/>
                  </a:cubicBezTo>
                  <a:cubicBezTo>
                    <a:pt x="505" y="41"/>
                    <a:pt x="379" y="0"/>
                    <a:pt x="253" y="0"/>
                  </a:cubicBezTo>
                  <a:close/>
                </a:path>
              </a:pathLst>
            </a:custGeom>
            <a:solidFill>
              <a:srgbClr val="00C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6"/>
            <p:cNvSpPr/>
            <p:nvPr/>
          </p:nvSpPr>
          <p:spPr>
            <a:xfrm flipH="1">
              <a:off x="4057401" y="3751285"/>
              <a:ext cx="543612" cy="220497"/>
            </a:xfrm>
            <a:custGeom>
              <a:rect b="b" l="l" r="r" t="t"/>
              <a:pathLst>
                <a:path extrusionOk="0" h="1893" w="4667">
                  <a:moveTo>
                    <a:pt x="2336" y="1"/>
                  </a:moveTo>
                  <a:cubicBezTo>
                    <a:pt x="1049" y="1"/>
                    <a:pt x="0" y="420"/>
                    <a:pt x="0" y="944"/>
                  </a:cubicBezTo>
                  <a:cubicBezTo>
                    <a:pt x="0" y="1474"/>
                    <a:pt x="1049" y="1893"/>
                    <a:pt x="2336" y="1893"/>
                  </a:cubicBezTo>
                  <a:cubicBezTo>
                    <a:pt x="3617" y="1893"/>
                    <a:pt x="4666" y="1474"/>
                    <a:pt x="4666" y="944"/>
                  </a:cubicBezTo>
                  <a:cubicBezTo>
                    <a:pt x="4666" y="420"/>
                    <a:pt x="3617" y="1"/>
                    <a:pt x="2336"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6"/>
            <p:cNvSpPr/>
            <p:nvPr/>
          </p:nvSpPr>
          <p:spPr>
            <a:xfrm flipH="1">
              <a:off x="4290137" y="3844116"/>
              <a:ext cx="61268" cy="29586"/>
            </a:xfrm>
            <a:custGeom>
              <a:rect b="b" l="l" r="r" t="t"/>
              <a:pathLst>
                <a:path extrusionOk="0" h="254" w="526">
                  <a:moveTo>
                    <a:pt x="253" y="1"/>
                  </a:moveTo>
                  <a:cubicBezTo>
                    <a:pt x="127" y="1"/>
                    <a:pt x="1" y="46"/>
                    <a:pt x="1" y="127"/>
                  </a:cubicBezTo>
                  <a:cubicBezTo>
                    <a:pt x="1" y="193"/>
                    <a:pt x="127" y="253"/>
                    <a:pt x="253" y="253"/>
                  </a:cubicBezTo>
                  <a:cubicBezTo>
                    <a:pt x="399" y="253"/>
                    <a:pt x="526" y="193"/>
                    <a:pt x="526" y="127"/>
                  </a:cubicBezTo>
                  <a:cubicBezTo>
                    <a:pt x="526" y="46"/>
                    <a:pt x="399" y="1"/>
                    <a:pt x="253"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6"/>
            <p:cNvSpPr/>
            <p:nvPr/>
          </p:nvSpPr>
          <p:spPr>
            <a:xfrm flipH="1">
              <a:off x="898758" y="4053110"/>
              <a:ext cx="2203569" cy="479665"/>
            </a:xfrm>
            <a:custGeom>
              <a:rect b="b" l="l" r="r" t="t"/>
              <a:pathLst>
                <a:path extrusionOk="0" h="4118" w="18918">
                  <a:moveTo>
                    <a:pt x="10070" y="1"/>
                  </a:moveTo>
                  <a:lnTo>
                    <a:pt x="1" y="1872"/>
                  </a:lnTo>
                  <a:lnTo>
                    <a:pt x="12299" y="4117"/>
                  </a:lnTo>
                  <a:lnTo>
                    <a:pt x="18918" y="1368"/>
                  </a:lnTo>
                  <a:lnTo>
                    <a:pt x="10070" y="1"/>
                  </a:lnTo>
                  <a:close/>
                </a:path>
              </a:pathLst>
            </a:custGeom>
            <a:solidFill>
              <a:srgbClr val="FFFFFF">
                <a:alpha val="14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6"/>
            <p:cNvSpPr/>
            <p:nvPr/>
          </p:nvSpPr>
          <p:spPr>
            <a:xfrm flipH="1">
              <a:off x="2240155" y="4194745"/>
              <a:ext cx="428530" cy="157015"/>
            </a:xfrm>
            <a:custGeom>
              <a:rect b="b" l="l" r="r" t="t"/>
              <a:pathLst>
                <a:path extrusionOk="0" h="1348" w="3679">
                  <a:moveTo>
                    <a:pt x="1" y="0"/>
                  </a:moveTo>
                  <a:lnTo>
                    <a:pt x="1" y="46"/>
                  </a:lnTo>
                  <a:lnTo>
                    <a:pt x="21" y="46"/>
                  </a:lnTo>
                  <a:lnTo>
                    <a:pt x="3491" y="656"/>
                  </a:lnTo>
                  <a:lnTo>
                    <a:pt x="1282" y="1307"/>
                  </a:lnTo>
                  <a:lnTo>
                    <a:pt x="1302" y="1347"/>
                  </a:lnTo>
                  <a:lnTo>
                    <a:pt x="3678" y="63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6"/>
            <p:cNvSpPr/>
            <p:nvPr/>
          </p:nvSpPr>
          <p:spPr>
            <a:xfrm flipH="1">
              <a:off x="1789498" y="4168305"/>
              <a:ext cx="766322" cy="225156"/>
            </a:xfrm>
            <a:custGeom>
              <a:rect b="b" l="l" r="r" t="t"/>
              <a:pathLst>
                <a:path extrusionOk="0" h="1933" w="6579">
                  <a:moveTo>
                    <a:pt x="0" y="0"/>
                  </a:moveTo>
                  <a:lnTo>
                    <a:pt x="0" y="41"/>
                  </a:lnTo>
                  <a:lnTo>
                    <a:pt x="20" y="41"/>
                  </a:lnTo>
                  <a:lnTo>
                    <a:pt x="6387" y="1176"/>
                  </a:lnTo>
                  <a:lnTo>
                    <a:pt x="3612" y="1892"/>
                  </a:lnTo>
                  <a:lnTo>
                    <a:pt x="3632" y="1933"/>
                  </a:lnTo>
                  <a:lnTo>
                    <a:pt x="6578" y="115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6"/>
            <p:cNvSpPr/>
            <p:nvPr/>
          </p:nvSpPr>
          <p:spPr>
            <a:xfrm flipH="1">
              <a:off x="1253693" y="4145941"/>
              <a:ext cx="1189960" cy="213391"/>
            </a:xfrm>
            <a:custGeom>
              <a:rect b="b" l="l" r="r" t="t"/>
              <a:pathLst>
                <a:path extrusionOk="0" h="1832" w="10216">
                  <a:moveTo>
                    <a:pt x="21" y="1"/>
                  </a:moveTo>
                  <a:lnTo>
                    <a:pt x="1" y="21"/>
                  </a:lnTo>
                  <a:lnTo>
                    <a:pt x="10216" y="1832"/>
                  </a:lnTo>
                  <a:lnTo>
                    <a:pt x="10216" y="1787"/>
                  </a:lnTo>
                  <a:lnTo>
                    <a:pt x="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6"/>
            <p:cNvSpPr/>
            <p:nvPr/>
          </p:nvSpPr>
          <p:spPr>
            <a:xfrm flipH="1">
              <a:off x="1239020" y="4121249"/>
              <a:ext cx="1099455" cy="132321"/>
            </a:xfrm>
            <a:custGeom>
              <a:rect b="b" l="l" r="r" t="t"/>
              <a:pathLst>
                <a:path extrusionOk="0" h="1136" w="9439">
                  <a:moveTo>
                    <a:pt x="1" y="1"/>
                  </a:moveTo>
                  <a:lnTo>
                    <a:pt x="1" y="46"/>
                  </a:lnTo>
                  <a:lnTo>
                    <a:pt x="6432" y="1136"/>
                  </a:lnTo>
                  <a:lnTo>
                    <a:pt x="9439" y="379"/>
                  </a:lnTo>
                  <a:lnTo>
                    <a:pt x="9439" y="339"/>
                  </a:lnTo>
                  <a:lnTo>
                    <a:pt x="9419" y="339"/>
                  </a:lnTo>
                  <a:lnTo>
                    <a:pt x="6432" y="10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flipH="1">
              <a:off x="1640298" y="4091897"/>
              <a:ext cx="585312" cy="78857"/>
            </a:xfrm>
            <a:custGeom>
              <a:rect b="b" l="l" r="r" t="t"/>
              <a:pathLst>
                <a:path extrusionOk="0" h="677" w="5025">
                  <a:moveTo>
                    <a:pt x="20" y="1"/>
                  </a:moveTo>
                  <a:lnTo>
                    <a:pt x="0" y="46"/>
                  </a:lnTo>
                  <a:lnTo>
                    <a:pt x="20" y="46"/>
                  </a:lnTo>
                  <a:lnTo>
                    <a:pt x="3572" y="677"/>
                  </a:lnTo>
                  <a:lnTo>
                    <a:pt x="5025" y="339"/>
                  </a:lnTo>
                  <a:lnTo>
                    <a:pt x="5004" y="298"/>
                  </a:lnTo>
                  <a:lnTo>
                    <a:pt x="3572" y="631"/>
                  </a:lnTo>
                  <a:lnTo>
                    <a:pt x="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flipH="1">
              <a:off x="3099164" y="2767567"/>
              <a:ext cx="543729" cy="1503757"/>
            </a:xfrm>
            <a:custGeom>
              <a:rect b="b" l="l" r="r" t="t"/>
              <a:pathLst>
                <a:path extrusionOk="0" h="12910" w="4668">
                  <a:moveTo>
                    <a:pt x="1" y="0"/>
                  </a:moveTo>
                  <a:lnTo>
                    <a:pt x="82" y="12153"/>
                  </a:lnTo>
                  <a:lnTo>
                    <a:pt x="4667" y="12909"/>
                  </a:lnTo>
                  <a:lnTo>
                    <a:pt x="4561" y="757"/>
                  </a:ln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6"/>
            <p:cNvSpPr/>
            <p:nvPr/>
          </p:nvSpPr>
          <p:spPr>
            <a:xfrm flipH="1">
              <a:off x="3140981" y="2831629"/>
              <a:ext cx="460678" cy="1375629"/>
            </a:xfrm>
            <a:custGeom>
              <a:rect b="b" l="l" r="r" t="t"/>
              <a:pathLst>
                <a:path extrusionOk="0" h="11810" w="3955">
                  <a:moveTo>
                    <a:pt x="0" y="0"/>
                  </a:moveTo>
                  <a:lnTo>
                    <a:pt x="86" y="11159"/>
                  </a:lnTo>
                  <a:lnTo>
                    <a:pt x="3955" y="11809"/>
                  </a:lnTo>
                  <a:lnTo>
                    <a:pt x="3955" y="11809"/>
                  </a:lnTo>
                  <a:lnTo>
                    <a:pt x="3869" y="651"/>
                  </a:lnTo>
                  <a:lnTo>
                    <a:pt x="0" y="0"/>
                  </a:lnTo>
                  <a:close/>
                </a:path>
              </a:pathLst>
            </a:custGeom>
            <a:gradFill>
              <a:gsLst>
                <a:gs pos="0">
                  <a:srgbClr val="1501A9"/>
                </a:gs>
                <a:gs pos="100000">
                  <a:srgbClr val="17163E"/>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6"/>
            <p:cNvSpPr/>
            <p:nvPr/>
          </p:nvSpPr>
          <p:spPr>
            <a:xfrm flipH="1">
              <a:off x="3140982" y="3134815"/>
              <a:ext cx="453107" cy="266856"/>
            </a:xfrm>
            <a:custGeom>
              <a:rect b="b" l="l" r="r" t="t"/>
              <a:pathLst>
                <a:path extrusionOk="0" h="2291" w="3890">
                  <a:moveTo>
                    <a:pt x="1" y="0"/>
                  </a:moveTo>
                  <a:lnTo>
                    <a:pt x="21" y="1640"/>
                  </a:lnTo>
                  <a:lnTo>
                    <a:pt x="3890" y="2290"/>
                  </a:lnTo>
                  <a:lnTo>
                    <a:pt x="3870" y="651"/>
                  </a:ln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6"/>
            <p:cNvSpPr/>
            <p:nvPr/>
          </p:nvSpPr>
          <p:spPr>
            <a:xfrm flipH="1">
              <a:off x="3140982" y="3409232"/>
              <a:ext cx="453107" cy="266856"/>
            </a:xfrm>
            <a:custGeom>
              <a:rect b="b" l="l" r="r" t="t"/>
              <a:pathLst>
                <a:path extrusionOk="0" h="2291" w="3890">
                  <a:moveTo>
                    <a:pt x="1" y="0"/>
                  </a:moveTo>
                  <a:lnTo>
                    <a:pt x="21" y="1639"/>
                  </a:lnTo>
                  <a:lnTo>
                    <a:pt x="3890" y="2290"/>
                  </a:lnTo>
                  <a:lnTo>
                    <a:pt x="3890" y="2290"/>
                  </a:lnTo>
                  <a:lnTo>
                    <a:pt x="3870" y="651"/>
                  </a:ln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6"/>
            <p:cNvSpPr/>
            <p:nvPr/>
          </p:nvSpPr>
          <p:spPr>
            <a:xfrm flipH="1">
              <a:off x="3140981" y="3360429"/>
              <a:ext cx="463124" cy="124634"/>
            </a:xfrm>
            <a:custGeom>
              <a:rect b="b" l="l" r="r" t="t"/>
              <a:pathLst>
                <a:path extrusionOk="0" h="1070" w="3976">
                  <a:moveTo>
                    <a:pt x="1" y="0"/>
                  </a:moveTo>
                  <a:lnTo>
                    <a:pt x="1" y="399"/>
                  </a:lnTo>
                  <a:lnTo>
                    <a:pt x="3976" y="1070"/>
                  </a:lnTo>
                  <a:lnTo>
                    <a:pt x="3976" y="651"/>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6"/>
            <p:cNvSpPr/>
            <p:nvPr/>
          </p:nvSpPr>
          <p:spPr>
            <a:xfrm flipH="1">
              <a:off x="3140981" y="3044314"/>
              <a:ext cx="463124" cy="122304"/>
            </a:xfrm>
            <a:custGeom>
              <a:rect b="b" l="l" r="r" t="t"/>
              <a:pathLst>
                <a:path extrusionOk="0" h="1050" w="3976">
                  <a:moveTo>
                    <a:pt x="1" y="0"/>
                  </a:moveTo>
                  <a:lnTo>
                    <a:pt x="1" y="399"/>
                  </a:lnTo>
                  <a:lnTo>
                    <a:pt x="3976" y="1050"/>
                  </a:lnTo>
                  <a:lnTo>
                    <a:pt x="3976" y="651"/>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flipH="1">
              <a:off x="3140981" y="3621917"/>
              <a:ext cx="463124" cy="122886"/>
            </a:xfrm>
            <a:custGeom>
              <a:rect b="b" l="l" r="r" t="t"/>
              <a:pathLst>
                <a:path extrusionOk="0" h="1055" w="3976">
                  <a:moveTo>
                    <a:pt x="1" y="0"/>
                  </a:moveTo>
                  <a:lnTo>
                    <a:pt x="1" y="404"/>
                  </a:lnTo>
                  <a:lnTo>
                    <a:pt x="3976" y="1054"/>
                  </a:lnTo>
                  <a:lnTo>
                    <a:pt x="3976" y="656"/>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flipH="1">
              <a:off x="3140982" y="3700655"/>
              <a:ext cx="453107" cy="266856"/>
            </a:xfrm>
            <a:custGeom>
              <a:rect b="b" l="l" r="r" t="t"/>
              <a:pathLst>
                <a:path extrusionOk="0" h="2291" w="3890">
                  <a:moveTo>
                    <a:pt x="1" y="0"/>
                  </a:moveTo>
                  <a:lnTo>
                    <a:pt x="21" y="1640"/>
                  </a:lnTo>
                  <a:lnTo>
                    <a:pt x="3890" y="2290"/>
                  </a:lnTo>
                  <a:lnTo>
                    <a:pt x="3890" y="2290"/>
                  </a:lnTo>
                  <a:lnTo>
                    <a:pt x="3870" y="631"/>
                  </a:ln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6"/>
            <p:cNvSpPr/>
            <p:nvPr/>
          </p:nvSpPr>
          <p:spPr>
            <a:xfrm flipH="1">
              <a:off x="3204931" y="2958471"/>
              <a:ext cx="342684" cy="88292"/>
            </a:xfrm>
            <a:custGeom>
              <a:rect b="b" l="l" r="r" t="t"/>
              <a:pathLst>
                <a:path extrusionOk="0" h="758" w="2942">
                  <a:moveTo>
                    <a:pt x="0" y="1"/>
                  </a:moveTo>
                  <a:lnTo>
                    <a:pt x="0" y="273"/>
                  </a:lnTo>
                  <a:lnTo>
                    <a:pt x="2941" y="758"/>
                  </a:lnTo>
                  <a:lnTo>
                    <a:pt x="2941" y="485"/>
                  </a:lnTo>
                  <a:lnTo>
                    <a:pt x="0"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6"/>
            <p:cNvSpPr/>
            <p:nvPr/>
          </p:nvSpPr>
          <p:spPr>
            <a:xfrm flipH="1">
              <a:off x="1927026" y="2549525"/>
              <a:ext cx="1715867" cy="306342"/>
            </a:xfrm>
            <a:custGeom>
              <a:rect b="b" l="l" r="r" t="t"/>
              <a:pathLst>
                <a:path extrusionOk="0" h="2630" w="14731">
                  <a:moveTo>
                    <a:pt x="10171" y="1"/>
                  </a:moveTo>
                  <a:lnTo>
                    <a:pt x="1" y="1872"/>
                  </a:lnTo>
                  <a:lnTo>
                    <a:pt x="4561" y="2629"/>
                  </a:lnTo>
                  <a:lnTo>
                    <a:pt x="14731" y="783"/>
                  </a:lnTo>
                  <a:lnTo>
                    <a:pt x="10171"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6"/>
            <p:cNvSpPr/>
            <p:nvPr/>
          </p:nvSpPr>
          <p:spPr>
            <a:xfrm flipH="1">
              <a:off x="1914696" y="2640609"/>
              <a:ext cx="1196948" cy="1630720"/>
            </a:xfrm>
            <a:custGeom>
              <a:rect b="b" l="l" r="r" t="t"/>
              <a:pathLst>
                <a:path extrusionOk="0" h="14000" w="10276">
                  <a:moveTo>
                    <a:pt x="10170" y="1"/>
                  </a:moveTo>
                  <a:lnTo>
                    <a:pt x="0" y="1847"/>
                  </a:lnTo>
                  <a:lnTo>
                    <a:pt x="106" y="13999"/>
                  </a:lnTo>
                  <a:lnTo>
                    <a:pt x="10276" y="12148"/>
                  </a:lnTo>
                  <a:lnTo>
                    <a:pt x="10170"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6"/>
            <p:cNvSpPr/>
            <p:nvPr/>
          </p:nvSpPr>
          <p:spPr>
            <a:xfrm flipH="1">
              <a:off x="1975733" y="2725869"/>
              <a:ext cx="1072548" cy="1459611"/>
            </a:xfrm>
            <a:custGeom>
              <a:rect b="b" l="l" r="r" t="t"/>
              <a:pathLst>
                <a:path extrusionOk="0" h="12531" w="9208">
                  <a:moveTo>
                    <a:pt x="9101" y="0"/>
                  </a:moveTo>
                  <a:lnTo>
                    <a:pt x="1" y="1665"/>
                  </a:lnTo>
                  <a:lnTo>
                    <a:pt x="87" y="12531"/>
                  </a:lnTo>
                  <a:lnTo>
                    <a:pt x="9207" y="10871"/>
                  </a:lnTo>
                  <a:lnTo>
                    <a:pt x="9101" y="0"/>
                  </a:lnTo>
                  <a:close/>
                </a:path>
              </a:pathLst>
            </a:custGeom>
            <a:gradFill>
              <a:gsLst>
                <a:gs pos="0">
                  <a:schemeClr val="accent1"/>
                </a:gs>
                <a:gs pos="100000">
                  <a:schemeClr val="dk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flipH="1">
              <a:off x="2156749" y="2863311"/>
              <a:ext cx="722292" cy="159345"/>
            </a:xfrm>
            <a:custGeom>
              <a:rect b="b" l="l" r="r" t="t"/>
              <a:pathLst>
                <a:path extrusionOk="0" h="1368" w="6201">
                  <a:moveTo>
                    <a:pt x="6200" y="1"/>
                  </a:moveTo>
                  <a:lnTo>
                    <a:pt x="1" y="1136"/>
                  </a:lnTo>
                  <a:lnTo>
                    <a:pt x="1" y="136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flipH="1">
              <a:off x="2156749" y="3010186"/>
              <a:ext cx="722292" cy="161791"/>
            </a:xfrm>
            <a:custGeom>
              <a:rect b="b" l="l" r="r" t="t"/>
              <a:pathLst>
                <a:path extrusionOk="0" h="1389" w="6201">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flipH="1">
              <a:off x="2156749" y="3157062"/>
              <a:ext cx="722292" cy="161791"/>
            </a:xfrm>
            <a:custGeom>
              <a:rect b="b" l="l" r="r" t="t"/>
              <a:pathLst>
                <a:path extrusionOk="0" h="1389" w="6201">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6"/>
            <p:cNvSpPr/>
            <p:nvPr/>
          </p:nvSpPr>
          <p:spPr>
            <a:xfrm flipH="1">
              <a:off x="2156749" y="3306384"/>
              <a:ext cx="722292" cy="159345"/>
            </a:xfrm>
            <a:custGeom>
              <a:rect b="b" l="l" r="r" t="t"/>
              <a:pathLst>
                <a:path extrusionOk="0" h="1368" w="6201">
                  <a:moveTo>
                    <a:pt x="6200" y="0"/>
                  </a:moveTo>
                  <a:lnTo>
                    <a:pt x="1" y="1115"/>
                  </a:lnTo>
                  <a:lnTo>
                    <a:pt x="1" y="1367"/>
                  </a:lnTo>
                  <a:lnTo>
                    <a:pt x="6200" y="232"/>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6"/>
            <p:cNvSpPr/>
            <p:nvPr/>
          </p:nvSpPr>
          <p:spPr>
            <a:xfrm flipH="1">
              <a:off x="2156749" y="3453260"/>
              <a:ext cx="722292" cy="159345"/>
            </a:xfrm>
            <a:custGeom>
              <a:rect b="b" l="l" r="r" t="t"/>
              <a:pathLst>
                <a:path extrusionOk="0" h="1368" w="6201">
                  <a:moveTo>
                    <a:pt x="6200" y="0"/>
                  </a:moveTo>
                  <a:lnTo>
                    <a:pt x="1" y="1135"/>
                  </a:lnTo>
                  <a:lnTo>
                    <a:pt x="1" y="1367"/>
                  </a:lnTo>
                  <a:lnTo>
                    <a:pt x="6200" y="232"/>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6"/>
            <p:cNvSpPr/>
            <p:nvPr/>
          </p:nvSpPr>
          <p:spPr>
            <a:xfrm flipH="1">
              <a:off x="2156749" y="3600136"/>
              <a:ext cx="722292" cy="161674"/>
            </a:xfrm>
            <a:custGeom>
              <a:rect b="b" l="l" r="r" t="t"/>
              <a:pathLst>
                <a:path extrusionOk="0" h="1388" w="6201">
                  <a:moveTo>
                    <a:pt x="6200" y="0"/>
                  </a:moveTo>
                  <a:lnTo>
                    <a:pt x="1" y="1135"/>
                  </a:lnTo>
                  <a:lnTo>
                    <a:pt x="1" y="1388"/>
                  </a:lnTo>
                  <a:lnTo>
                    <a:pt x="6200" y="253"/>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6"/>
            <p:cNvSpPr/>
            <p:nvPr/>
          </p:nvSpPr>
          <p:spPr>
            <a:xfrm flipH="1">
              <a:off x="2156749" y="3747012"/>
              <a:ext cx="722292" cy="161674"/>
            </a:xfrm>
            <a:custGeom>
              <a:rect b="b" l="l" r="r" t="t"/>
              <a:pathLst>
                <a:path extrusionOk="0" h="1388" w="6201">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6"/>
            <p:cNvSpPr/>
            <p:nvPr/>
          </p:nvSpPr>
          <p:spPr>
            <a:xfrm flipH="1">
              <a:off x="2156749" y="3893888"/>
              <a:ext cx="722292" cy="161674"/>
            </a:xfrm>
            <a:custGeom>
              <a:rect b="b" l="l" r="r" t="t"/>
              <a:pathLst>
                <a:path extrusionOk="0" h="1388" w="6201">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6"/>
            <p:cNvSpPr/>
            <p:nvPr/>
          </p:nvSpPr>
          <p:spPr>
            <a:xfrm flipH="1">
              <a:off x="2932969" y="3007857"/>
              <a:ext cx="29469" cy="29469"/>
            </a:xfrm>
            <a:custGeom>
              <a:rect b="b" l="l" r="r" t="t"/>
              <a:pathLst>
                <a:path extrusionOk="0" h="253" w="253">
                  <a:moveTo>
                    <a:pt x="127" y="1"/>
                  </a:moveTo>
                  <a:cubicBezTo>
                    <a:pt x="61" y="1"/>
                    <a:pt x="0" y="41"/>
                    <a:pt x="0" y="127"/>
                  </a:cubicBezTo>
                  <a:cubicBezTo>
                    <a:pt x="0" y="187"/>
                    <a:pt x="61" y="253"/>
                    <a:pt x="127" y="253"/>
                  </a:cubicBezTo>
                  <a:cubicBezTo>
                    <a:pt x="212" y="253"/>
                    <a:pt x="253" y="187"/>
                    <a:pt x="253" y="127"/>
                  </a:cubicBezTo>
                  <a:cubicBezTo>
                    <a:pt x="253" y="41"/>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6"/>
            <p:cNvSpPr/>
            <p:nvPr/>
          </p:nvSpPr>
          <p:spPr>
            <a:xfrm flipH="1">
              <a:off x="2932969" y="3149491"/>
              <a:ext cx="29469" cy="29469"/>
            </a:xfrm>
            <a:custGeom>
              <a:rect b="b" l="l" r="r" t="t"/>
              <a:pathLst>
                <a:path extrusionOk="0" h="253" w="253">
                  <a:moveTo>
                    <a:pt x="127" y="0"/>
                  </a:moveTo>
                  <a:cubicBezTo>
                    <a:pt x="61" y="0"/>
                    <a:pt x="0" y="66"/>
                    <a:pt x="0" y="126"/>
                  </a:cubicBezTo>
                  <a:cubicBezTo>
                    <a:pt x="0" y="192"/>
                    <a:pt x="61" y="253"/>
                    <a:pt x="127" y="253"/>
                  </a:cubicBezTo>
                  <a:cubicBezTo>
                    <a:pt x="212" y="253"/>
                    <a:pt x="253" y="192"/>
                    <a:pt x="253" y="126"/>
                  </a:cubicBezTo>
                  <a:cubicBezTo>
                    <a:pt x="253" y="66"/>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6"/>
            <p:cNvSpPr/>
            <p:nvPr/>
          </p:nvSpPr>
          <p:spPr>
            <a:xfrm flipH="1">
              <a:off x="2932969" y="3291708"/>
              <a:ext cx="29469" cy="31799"/>
            </a:xfrm>
            <a:custGeom>
              <a:rect b="b" l="l" r="r" t="t"/>
              <a:pathLst>
                <a:path extrusionOk="0" h="273" w="253">
                  <a:moveTo>
                    <a:pt x="127" y="0"/>
                  </a:moveTo>
                  <a:cubicBezTo>
                    <a:pt x="61" y="0"/>
                    <a:pt x="0" y="61"/>
                    <a:pt x="0" y="126"/>
                  </a:cubicBezTo>
                  <a:cubicBezTo>
                    <a:pt x="0" y="212"/>
                    <a:pt x="61" y="273"/>
                    <a:pt x="127" y="273"/>
                  </a:cubicBezTo>
                  <a:cubicBezTo>
                    <a:pt x="212" y="273"/>
                    <a:pt x="253" y="212"/>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6"/>
            <p:cNvSpPr/>
            <p:nvPr/>
          </p:nvSpPr>
          <p:spPr>
            <a:xfrm flipH="1">
              <a:off x="2932969" y="3436255"/>
              <a:ext cx="29469" cy="29469"/>
            </a:xfrm>
            <a:custGeom>
              <a:rect b="b" l="l" r="r" t="t"/>
              <a:pathLst>
                <a:path extrusionOk="0" h="253" w="253">
                  <a:moveTo>
                    <a:pt x="127" y="0"/>
                  </a:moveTo>
                  <a:cubicBezTo>
                    <a:pt x="61" y="0"/>
                    <a:pt x="0" y="61"/>
                    <a:pt x="0" y="126"/>
                  </a:cubicBezTo>
                  <a:cubicBezTo>
                    <a:pt x="0" y="187"/>
                    <a:pt x="61" y="252"/>
                    <a:pt x="127" y="252"/>
                  </a:cubicBezTo>
                  <a:cubicBezTo>
                    <a:pt x="212" y="252"/>
                    <a:pt x="253" y="187"/>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6"/>
            <p:cNvSpPr/>
            <p:nvPr/>
          </p:nvSpPr>
          <p:spPr>
            <a:xfrm flipH="1">
              <a:off x="2932969" y="3577773"/>
              <a:ext cx="29469" cy="29469"/>
            </a:xfrm>
            <a:custGeom>
              <a:rect b="b" l="l" r="r" t="t"/>
              <a:pathLst>
                <a:path extrusionOk="0" h="253" w="253">
                  <a:moveTo>
                    <a:pt x="127" y="1"/>
                  </a:moveTo>
                  <a:cubicBezTo>
                    <a:pt x="61" y="1"/>
                    <a:pt x="0" y="66"/>
                    <a:pt x="0" y="127"/>
                  </a:cubicBezTo>
                  <a:cubicBezTo>
                    <a:pt x="0" y="213"/>
                    <a:pt x="61" y="253"/>
                    <a:pt x="127" y="253"/>
                  </a:cubicBezTo>
                  <a:cubicBezTo>
                    <a:pt x="212" y="253"/>
                    <a:pt x="253" y="213"/>
                    <a:pt x="253" y="127"/>
                  </a:cubicBezTo>
                  <a:cubicBezTo>
                    <a:pt x="253" y="66"/>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6"/>
            <p:cNvSpPr/>
            <p:nvPr/>
          </p:nvSpPr>
          <p:spPr>
            <a:xfrm flipH="1">
              <a:off x="2932969" y="3722319"/>
              <a:ext cx="29469" cy="29469"/>
            </a:xfrm>
            <a:custGeom>
              <a:rect b="b" l="l" r="r" t="t"/>
              <a:pathLst>
                <a:path extrusionOk="0" h="253" w="253">
                  <a:moveTo>
                    <a:pt x="127" y="1"/>
                  </a:moveTo>
                  <a:cubicBezTo>
                    <a:pt x="61" y="1"/>
                    <a:pt x="0" y="46"/>
                    <a:pt x="0" y="127"/>
                  </a:cubicBezTo>
                  <a:cubicBezTo>
                    <a:pt x="0" y="192"/>
                    <a:pt x="61" y="253"/>
                    <a:pt x="127" y="253"/>
                  </a:cubicBezTo>
                  <a:cubicBezTo>
                    <a:pt x="212" y="253"/>
                    <a:pt x="253" y="192"/>
                    <a:pt x="253" y="127"/>
                  </a:cubicBezTo>
                  <a:cubicBezTo>
                    <a:pt x="253" y="46"/>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6"/>
            <p:cNvSpPr/>
            <p:nvPr/>
          </p:nvSpPr>
          <p:spPr>
            <a:xfrm flipH="1">
              <a:off x="2932969" y="3864536"/>
              <a:ext cx="29469" cy="29469"/>
            </a:xfrm>
            <a:custGeom>
              <a:rect b="b" l="l" r="r" t="t"/>
              <a:pathLst>
                <a:path extrusionOk="0" h="253" w="253">
                  <a:moveTo>
                    <a:pt x="127" y="0"/>
                  </a:moveTo>
                  <a:cubicBezTo>
                    <a:pt x="61" y="0"/>
                    <a:pt x="0" y="61"/>
                    <a:pt x="0" y="127"/>
                  </a:cubicBezTo>
                  <a:cubicBezTo>
                    <a:pt x="0" y="187"/>
                    <a:pt x="61" y="253"/>
                    <a:pt x="127" y="253"/>
                  </a:cubicBezTo>
                  <a:cubicBezTo>
                    <a:pt x="212" y="253"/>
                    <a:pt x="253" y="187"/>
                    <a:pt x="253" y="127"/>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6"/>
            <p:cNvSpPr/>
            <p:nvPr/>
          </p:nvSpPr>
          <p:spPr>
            <a:xfrm flipH="1">
              <a:off x="2932969" y="4006753"/>
              <a:ext cx="29469" cy="31799"/>
            </a:xfrm>
            <a:custGeom>
              <a:rect b="b" l="l" r="r" t="t"/>
              <a:pathLst>
                <a:path extrusionOk="0" h="273" w="253">
                  <a:moveTo>
                    <a:pt x="127" y="0"/>
                  </a:moveTo>
                  <a:cubicBezTo>
                    <a:pt x="61" y="0"/>
                    <a:pt x="0" y="61"/>
                    <a:pt x="0" y="126"/>
                  </a:cubicBezTo>
                  <a:cubicBezTo>
                    <a:pt x="0" y="207"/>
                    <a:pt x="61" y="273"/>
                    <a:pt x="127" y="273"/>
                  </a:cubicBezTo>
                  <a:cubicBezTo>
                    <a:pt x="212" y="273"/>
                    <a:pt x="253" y="207"/>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6"/>
            <p:cNvSpPr/>
            <p:nvPr/>
          </p:nvSpPr>
          <p:spPr>
            <a:xfrm flipH="1">
              <a:off x="1880601" y="4292948"/>
              <a:ext cx="543612" cy="222826"/>
            </a:xfrm>
            <a:custGeom>
              <a:rect b="b" l="l" r="r" t="t"/>
              <a:pathLst>
                <a:path extrusionOk="0" h="1913" w="4667">
                  <a:moveTo>
                    <a:pt x="2336" y="1"/>
                  </a:moveTo>
                  <a:cubicBezTo>
                    <a:pt x="1055" y="1"/>
                    <a:pt x="1" y="445"/>
                    <a:pt x="1" y="949"/>
                  </a:cubicBezTo>
                  <a:cubicBezTo>
                    <a:pt x="1" y="1474"/>
                    <a:pt x="1055" y="1913"/>
                    <a:pt x="2336" y="1913"/>
                  </a:cubicBezTo>
                  <a:cubicBezTo>
                    <a:pt x="3617" y="1913"/>
                    <a:pt x="4667" y="1474"/>
                    <a:pt x="4667" y="949"/>
                  </a:cubicBezTo>
                  <a:cubicBezTo>
                    <a:pt x="4667" y="445"/>
                    <a:pt x="3617" y="1"/>
                    <a:pt x="2336"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6"/>
            <p:cNvSpPr/>
            <p:nvPr/>
          </p:nvSpPr>
          <p:spPr>
            <a:xfrm flipH="1">
              <a:off x="989208" y="4055570"/>
              <a:ext cx="543612" cy="220497"/>
            </a:xfrm>
            <a:custGeom>
              <a:rect b="b" l="l" r="r" t="t"/>
              <a:pathLst>
                <a:path extrusionOk="0" h="1893" w="4667">
                  <a:moveTo>
                    <a:pt x="2336" y="1"/>
                  </a:moveTo>
                  <a:cubicBezTo>
                    <a:pt x="1049" y="1"/>
                    <a:pt x="0" y="420"/>
                    <a:pt x="0" y="944"/>
                  </a:cubicBezTo>
                  <a:cubicBezTo>
                    <a:pt x="0" y="1474"/>
                    <a:pt x="1049" y="1893"/>
                    <a:pt x="2336" y="1893"/>
                  </a:cubicBezTo>
                  <a:cubicBezTo>
                    <a:pt x="3617" y="1893"/>
                    <a:pt x="4666" y="1474"/>
                    <a:pt x="4666" y="944"/>
                  </a:cubicBezTo>
                  <a:cubicBezTo>
                    <a:pt x="4666" y="420"/>
                    <a:pt x="3617" y="1"/>
                    <a:pt x="2336"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6"/>
            <p:cNvSpPr/>
            <p:nvPr/>
          </p:nvSpPr>
          <p:spPr>
            <a:xfrm flipH="1">
              <a:off x="1204938" y="4346993"/>
              <a:ext cx="73499" cy="36575"/>
            </a:xfrm>
            <a:custGeom>
              <a:rect b="b" l="l" r="r" t="t"/>
              <a:pathLst>
                <a:path extrusionOk="0" h="314" w="631">
                  <a:moveTo>
                    <a:pt x="318" y="1"/>
                  </a:moveTo>
                  <a:cubicBezTo>
                    <a:pt x="126" y="1"/>
                    <a:pt x="0" y="62"/>
                    <a:pt x="0" y="147"/>
                  </a:cubicBezTo>
                  <a:cubicBezTo>
                    <a:pt x="0" y="233"/>
                    <a:pt x="126" y="314"/>
                    <a:pt x="318" y="314"/>
                  </a:cubicBezTo>
                  <a:cubicBezTo>
                    <a:pt x="485" y="314"/>
                    <a:pt x="631" y="233"/>
                    <a:pt x="631" y="147"/>
                  </a:cubicBezTo>
                  <a:cubicBezTo>
                    <a:pt x="631" y="62"/>
                    <a:pt x="485" y="1"/>
                    <a:pt x="318"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6"/>
            <p:cNvSpPr/>
            <p:nvPr/>
          </p:nvSpPr>
          <p:spPr>
            <a:xfrm flipH="1">
              <a:off x="1221944" y="4148402"/>
              <a:ext cx="61268" cy="29586"/>
            </a:xfrm>
            <a:custGeom>
              <a:rect b="b" l="l" r="r" t="t"/>
              <a:pathLst>
                <a:path extrusionOk="0" h="254" w="526">
                  <a:moveTo>
                    <a:pt x="253" y="1"/>
                  </a:moveTo>
                  <a:cubicBezTo>
                    <a:pt x="127" y="1"/>
                    <a:pt x="1" y="46"/>
                    <a:pt x="1" y="127"/>
                  </a:cubicBezTo>
                  <a:cubicBezTo>
                    <a:pt x="1" y="193"/>
                    <a:pt x="127" y="253"/>
                    <a:pt x="253" y="253"/>
                  </a:cubicBezTo>
                  <a:cubicBezTo>
                    <a:pt x="399" y="253"/>
                    <a:pt x="526" y="193"/>
                    <a:pt x="526" y="127"/>
                  </a:cubicBezTo>
                  <a:cubicBezTo>
                    <a:pt x="526" y="46"/>
                    <a:pt x="399" y="1"/>
                    <a:pt x="253"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6"/>
            <p:cNvSpPr/>
            <p:nvPr/>
          </p:nvSpPr>
          <p:spPr>
            <a:xfrm flipH="1">
              <a:off x="2127430" y="4381120"/>
              <a:ext cx="61734" cy="29469"/>
            </a:xfrm>
            <a:custGeom>
              <a:rect b="b" l="l" r="r" t="t"/>
              <a:pathLst>
                <a:path extrusionOk="0" h="253" w="530">
                  <a:moveTo>
                    <a:pt x="278" y="1"/>
                  </a:moveTo>
                  <a:cubicBezTo>
                    <a:pt x="126" y="1"/>
                    <a:pt x="0" y="66"/>
                    <a:pt x="0" y="127"/>
                  </a:cubicBezTo>
                  <a:cubicBezTo>
                    <a:pt x="0" y="192"/>
                    <a:pt x="126" y="253"/>
                    <a:pt x="278" y="253"/>
                  </a:cubicBezTo>
                  <a:cubicBezTo>
                    <a:pt x="404" y="253"/>
                    <a:pt x="530" y="192"/>
                    <a:pt x="530" y="127"/>
                  </a:cubicBezTo>
                  <a:cubicBezTo>
                    <a:pt x="530" y="66"/>
                    <a:pt x="404" y="1"/>
                    <a:pt x="278"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flipH="1">
              <a:off x="1618545" y="4109732"/>
              <a:ext cx="58822" cy="29469"/>
            </a:xfrm>
            <a:custGeom>
              <a:rect b="b" l="l" r="r" t="t"/>
              <a:pathLst>
                <a:path extrusionOk="0" h="253" w="505">
                  <a:moveTo>
                    <a:pt x="252" y="0"/>
                  </a:moveTo>
                  <a:cubicBezTo>
                    <a:pt x="106" y="0"/>
                    <a:pt x="0" y="40"/>
                    <a:pt x="0" y="126"/>
                  </a:cubicBezTo>
                  <a:cubicBezTo>
                    <a:pt x="0" y="187"/>
                    <a:pt x="106" y="252"/>
                    <a:pt x="252" y="252"/>
                  </a:cubicBezTo>
                  <a:cubicBezTo>
                    <a:pt x="399" y="252"/>
                    <a:pt x="505" y="187"/>
                    <a:pt x="505" y="126"/>
                  </a:cubicBezTo>
                  <a:cubicBezTo>
                    <a:pt x="505" y="40"/>
                    <a:pt x="399" y="0"/>
                    <a:pt x="252" y="0"/>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6"/>
            <p:cNvSpPr/>
            <p:nvPr/>
          </p:nvSpPr>
          <p:spPr>
            <a:xfrm flipH="1">
              <a:off x="2506910" y="4341751"/>
              <a:ext cx="58939" cy="29469"/>
            </a:xfrm>
            <a:custGeom>
              <a:rect b="b" l="l" r="r" t="t"/>
              <a:pathLst>
                <a:path extrusionOk="0" h="253" w="506">
                  <a:moveTo>
                    <a:pt x="253" y="1"/>
                  </a:moveTo>
                  <a:cubicBezTo>
                    <a:pt x="107" y="1"/>
                    <a:pt x="1" y="66"/>
                    <a:pt x="1" y="127"/>
                  </a:cubicBezTo>
                  <a:cubicBezTo>
                    <a:pt x="1" y="212"/>
                    <a:pt x="107" y="253"/>
                    <a:pt x="253" y="253"/>
                  </a:cubicBezTo>
                  <a:cubicBezTo>
                    <a:pt x="379" y="253"/>
                    <a:pt x="505" y="212"/>
                    <a:pt x="505" y="127"/>
                  </a:cubicBezTo>
                  <a:cubicBezTo>
                    <a:pt x="505" y="66"/>
                    <a:pt x="379" y="1"/>
                    <a:pt x="253"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6"/>
            <p:cNvSpPr/>
            <p:nvPr/>
          </p:nvSpPr>
          <p:spPr>
            <a:xfrm flipH="1">
              <a:off x="2192198" y="3672020"/>
              <a:ext cx="213391" cy="585428"/>
            </a:xfrm>
            <a:custGeom>
              <a:rect b="b" l="l" r="r" t="t"/>
              <a:pathLst>
                <a:path extrusionOk="0" h="5026" w="1832">
                  <a:moveTo>
                    <a:pt x="0" y="1"/>
                  </a:moveTo>
                  <a:lnTo>
                    <a:pt x="46" y="4732"/>
                  </a:lnTo>
                  <a:lnTo>
                    <a:pt x="1832" y="5025"/>
                  </a:lnTo>
                  <a:lnTo>
                    <a:pt x="1832" y="5025"/>
                  </a:lnTo>
                  <a:lnTo>
                    <a:pt x="1786" y="293"/>
                  </a:lnTo>
                  <a:lnTo>
                    <a:pt x="0" y="1"/>
                  </a:lnTo>
                  <a:close/>
                </a:path>
              </a:pathLst>
            </a:custGeom>
            <a:gradFill>
              <a:gsLst>
                <a:gs pos="0">
                  <a:srgbClr val="B0A1FB"/>
                </a:gs>
                <a:gs pos="50000">
                  <a:srgbClr val="AD95E6"/>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6"/>
            <p:cNvSpPr/>
            <p:nvPr/>
          </p:nvSpPr>
          <p:spPr>
            <a:xfrm flipH="1">
              <a:off x="2209204" y="3696713"/>
              <a:ext cx="179379" cy="536041"/>
            </a:xfrm>
            <a:custGeom>
              <a:rect b="b" l="l" r="r" t="t"/>
              <a:pathLst>
                <a:path extrusionOk="0" h="4602" w="1540">
                  <a:moveTo>
                    <a:pt x="1" y="1"/>
                  </a:moveTo>
                  <a:lnTo>
                    <a:pt x="46" y="4349"/>
                  </a:lnTo>
                  <a:lnTo>
                    <a:pt x="1539" y="4601"/>
                  </a:lnTo>
                  <a:lnTo>
                    <a:pt x="1494" y="253"/>
                  </a:lnTo>
                  <a:lnTo>
                    <a:pt x="1"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6"/>
            <p:cNvSpPr/>
            <p:nvPr/>
          </p:nvSpPr>
          <p:spPr>
            <a:xfrm flipH="1">
              <a:off x="2209204" y="3816566"/>
              <a:ext cx="176467" cy="102968"/>
            </a:xfrm>
            <a:custGeom>
              <a:rect b="b" l="l" r="r" t="t"/>
              <a:pathLst>
                <a:path extrusionOk="0" h="884" w="1515">
                  <a:moveTo>
                    <a:pt x="1" y="1"/>
                  </a:moveTo>
                  <a:lnTo>
                    <a:pt x="21" y="631"/>
                  </a:lnTo>
                  <a:lnTo>
                    <a:pt x="1514" y="883"/>
                  </a:lnTo>
                  <a:lnTo>
                    <a:pt x="1514" y="253"/>
                  </a:lnTo>
                  <a:lnTo>
                    <a:pt x="1"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6"/>
            <p:cNvSpPr/>
            <p:nvPr/>
          </p:nvSpPr>
          <p:spPr>
            <a:xfrm flipH="1">
              <a:off x="2209204" y="3921744"/>
              <a:ext cx="176467" cy="105298"/>
            </a:xfrm>
            <a:custGeom>
              <a:rect b="b" l="l" r="r" t="t"/>
              <a:pathLst>
                <a:path extrusionOk="0" h="904" w="1515">
                  <a:moveTo>
                    <a:pt x="1" y="1"/>
                  </a:moveTo>
                  <a:lnTo>
                    <a:pt x="21" y="651"/>
                  </a:lnTo>
                  <a:lnTo>
                    <a:pt x="1514" y="904"/>
                  </a:lnTo>
                  <a:lnTo>
                    <a:pt x="1514" y="253"/>
                  </a:lnTo>
                  <a:lnTo>
                    <a:pt x="1" y="1"/>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6"/>
            <p:cNvSpPr/>
            <p:nvPr/>
          </p:nvSpPr>
          <p:spPr>
            <a:xfrm flipH="1">
              <a:off x="2209204" y="3902409"/>
              <a:ext cx="179379" cy="48805"/>
            </a:xfrm>
            <a:custGeom>
              <a:rect b="b" l="l" r="r" t="t"/>
              <a:pathLst>
                <a:path extrusionOk="0" h="419" w="1540">
                  <a:moveTo>
                    <a:pt x="1" y="0"/>
                  </a:moveTo>
                  <a:lnTo>
                    <a:pt x="1" y="167"/>
                  </a:lnTo>
                  <a:lnTo>
                    <a:pt x="1539" y="419"/>
                  </a:lnTo>
                  <a:lnTo>
                    <a:pt x="1539" y="273"/>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6"/>
            <p:cNvSpPr/>
            <p:nvPr/>
          </p:nvSpPr>
          <p:spPr>
            <a:xfrm flipH="1">
              <a:off x="2209204" y="3779527"/>
              <a:ext cx="179379" cy="49504"/>
            </a:xfrm>
            <a:custGeom>
              <a:rect b="b" l="l" r="r" t="t"/>
              <a:pathLst>
                <a:path extrusionOk="0" h="425" w="1540">
                  <a:moveTo>
                    <a:pt x="1" y="1"/>
                  </a:moveTo>
                  <a:lnTo>
                    <a:pt x="1" y="172"/>
                  </a:lnTo>
                  <a:lnTo>
                    <a:pt x="1539" y="425"/>
                  </a:lnTo>
                  <a:lnTo>
                    <a:pt x="1539" y="253"/>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6"/>
            <p:cNvSpPr/>
            <p:nvPr/>
          </p:nvSpPr>
          <p:spPr>
            <a:xfrm flipH="1">
              <a:off x="2209204" y="4005141"/>
              <a:ext cx="179379" cy="46592"/>
            </a:xfrm>
            <a:custGeom>
              <a:rect b="b" l="l" r="r" t="t"/>
              <a:pathLst>
                <a:path extrusionOk="0" h="400" w="1540">
                  <a:moveTo>
                    <a:pt x="1" y="1"/>
                  </a:moveTo>
                  <a:lnTo>
                    <a:pt x="1" y="147"/>
                  </a:lnTo>
                  <a:lnTo>
                    <a:pt x="1539" y="399"/>
                  </a:lnTo>
                  <a:lnTo>
                    <a:pt x="1539" y="253"/>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6"/>
            <p:cNvSpPr/>
            <p:nvPr/>
          </p:nvSpPr>
          <p:spPr>
            <a:xfrm flipH="1">
              <a:off x="2209204" y="4034609"/>
              <a:ext cx="176467" cy="105298"/>
            </a:xfrm>
            <a:custGeom>
              <a:rect b="b" l="l" r="r" t="t"/>
              <a:pathLst>
                <a:path extrusionOk="0" h="904" w="1515">
                  <a:moveTo>
                    <a:pt x="1" y="0"/>
                  </a:moveTo>
                  <a:lnTo>
                    <a:pt x="21" y="651"/>
                  </a:lnTo>
                  <a:lnTo>
                    <a:pt x="1514" y="903"/>
                  </a:lnTo>
                  <a:lnTo>
                    <a:pt x="1514" y="252"/>
                  </a:lnTo>
                  <a:lnTo>
                    <a:pt x="1" y="0"/>
                  </a:ln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flipH="1">
              <a:off x="2233899" y="3745516"/>
              <a:ext cx="132321" cy="37157"/>
            </a:xfrm>
            <a:custGeom>
              <a:rect b="b" l="l" r="r" t="t"/>
              <a:pathLst>
                <a:path extrusionOk="0" h="319" w="1136">
                  <a:moveTo>
                    <a:pt x="0" y="0"/>
                  </a:moveTo>
                  <a:lnTo>
                    <a:pt x="0" y="126"/>
                  </a:lnTo>
                  <a:lnTo>
                    <a:pt x="1135" y="318"/>
                  </a:lnTo>
                  <a:lnTo>
                    <a:pt x="1135" y="212"/>
                  </a:lnTo>
                  <a:lnTo>
                    <a:pt x="0"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flipH="1">
              <a:off x="1736761" y="3588623"/>
              <a:ext cx="668828" cy="117645"/>
            </a:xfrm>
            <a:custGeom>
              <a:rect b="b" l="l" r="r" t="t"/>
              <a:pathLst>
                <a:path extrusionOk="0" h="1010" w="5742">
                  <a:moveTo>
                    <a:pt x="3976" y="0"/>
                  </a:moveTo>
                  <a:lnTo>
                    <a:pt x="0" y="717"/>
                  </a:lnTo>
                  <a:lnTo>
                    <a:pt x="1786" y="1009"/>
                  </a:lnTo>
                  <a:lnTo>
                    <a:pt x="5741" y="298"/>
                  </a:lnTo>
                  <a:lnTo>
                    <a:pt x="3976" y="0"/>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flipH="1">
              <a:off x="1732108" y="3623333"/>
              <a:ext cx="465454" cy="634117"/>
            </a:xfrm>
            <a:custGeom>
              <a:rect b="b" l="l" r="r" t="t"/>
              <a:pathLst>
                <a:path extrusionOk="0" h="5444" w="3996">
                  <a:moveTo>
                    <a:pt x="3955" y="0"/>
                  </a:moveTo>
                  <a:lnTo>
                    <a:pt x="0" y="711"/>
                  </a:lnTo>
                  <a:lnTo>
                    <a:pt x="46" y="5443"/>
                  </a:lnTo>
                  <a:lnTo>
                    <a:pt x="3995" y="4727"/>
                  </a:lnTo>
                  <a:lnTo>
                    <a:pt x="3955" y="0"/>
                  </a:lnTo>
                  <a:close/>
                </a:path>
              </a:pathLst>
            </a:custGeom>
            <a:gradFill>
              <a:gsLst>
                <a:gs pos="0">
                  <a:schemeClr val="accent1"/>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flipH="1">
              <a:off x="1756803" y="3657344"/>
              <a:ext cx="416067" cy="568306"/>
            </a:xfrm>
            <a:custGeom>
              <a:rect b="b" l="l" r="r" t="t"/>
              <a:pathLst>
                <a:path extrusionOk="0" h="4879" w="3572">
                  <a:moveTo>
                    <a:pt x="3531" y="1"/>
                  </a:moveTo>
                  <a:lnTo>
                    <a:pt x="0" y="631"/>
                  </a:lnTo>
                  <a:lnTo>
                    <a:pt x="20" y="4879"/>
                  </a:lnTo>
                  <a:lnTo>
                    <a:pt x="3572" y="4228"/>
                  </a:lnTo>
                  <a:lnTo>
                    <a:pt x="3531" y="1"/>
                  </a:lnTo>
                  <a:close/>
                </a:path>
              </a:pathLst>
            </a:custGeom>
            <a:gradFill>
              <a:gsLst>
                <a:gs pos="0">
                  <a:srgbClr val="8C74F9"/>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flipH="1">
              <a:off x="1827276" y="3709059"/>
              <a:ext cx="279203" cy="63598"/>
            </a:xfrm>
            <a:custGeom>
              <a:rect b="b" l="l" r="r" t="t"/>
              <a:pathLst>
                <a:path extrusionOk="0" h="546" w="2397">
                  <a:moveTo>
                    <a:pt x="2396" y="1"/>
                  </a:moveTo>
                  <a:lnTo>
                    <a:pt x="0" y="439"/>
                  </a:lnTo>
                  <a:lnTo>
                    <a:pt x="0" y="545"/>
                  </a:lnTo>
                  <a:lnTo>
                    <a:pt x="2396" y="101"/>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flipH="1">
              <a:off x="1827276" y="3767880"/>
              <a:ext cx="279203" cy="61152"/>
            </a:xfrm>
            <a:custGeom>
              <a:rect b="b" l="l" r="r" t="t"/>
              <a:pathLst>
                <a:path extrusionOk="0" h="525" w="2397">
                  <a:moveTo>
                    <a:pt x="2396" y="0"/>
                  </a:moveTo>
                  <a:lnTo>
                    <a:pt x="0" y="439"/>
                  </a:lnTo>
                  <a:lnTo>
                    <a:pt x="0" y="525"/>
                  </a:lnTo>
                  <a:lnTo>
                    <a:pt x="2396" y="81"/>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flipH="1">
              <a:off x="1827276" y="3823671"/>
              <a:ext cx="279203" cy="64180"/>
            </a:xfrm>
            <a:custGeom>
              <a:rect b="b" l="l" r="r" t="t"/>
              <a:pathLst>
                <a:path extrusionOk="0" h="551" w="2397">
                  <a:moveTo>
                    <a:pt x="2396" y="0"/>
                  </a:moveTo>
                  <a:lnTo>
                    <a:pt x="0" y="444"/>
                  </a:lnTo>
                  <a:lnTo>
                    <a:pt x="0" y="550"/>
                  </a:lnTo>
                  <a:lnTo>
                    <a:pt x="2396" y="106"/>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flipH="1">
              <a:off x="1827276" y="3882375"/>
              <a:ext cx="279203" cy="61851"/>
            </a:xfrm>
            <a:custGeom>
              <a:rect b="b" l="l" r="r" t="t"/>
              <a:pathLst>
                <a:path extrusionOk="0" h="531" w="2397">
                  <a:moveTo>
                    <a:pt x="2396" y="1"/>
                  </a:moveTo>
                  <a:lnTo>
                    <a:pt x="0" y="445"/>
                  </a:lnTo>
                  <a:lnTo>
                    <a:pt x="0" y="530"/>
                  </a:lnTo>
                  <a:lnTo>
                    <a:pt x="2396" y="86"/>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flipH="1">
              <a:off x="1827276" y="3938749"/>
              <a:ext cx="279203" cy="64180"/>
            </a:xfrm>
            <a:custGeom>
              <a:rect b="b" l="l" r="r" t="t"/>
              <a:pathLst>
                <a:path extrusionOk="0" h="551" w="2397">
                  <a:moveTo>
                    <a:pt x="2396" y="1"/>
                  </a:moveTo>
                  <a:lnTo>
                    <a:pt x="0" y="445"/>
                  </a:lnTo>
                  <a:lnTo>
                    <a:pt x="0" y="551"/>
                  </a:lnTo>
                  <a:lnTo>
                    <a:pt x="2396" y="107"/>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flipH="1">
              <a:off x="1827276" y="3995240"/>
              <a:ext cx="279203" cy="63598"/>
            </a:xfrm>
            <a:custGeom>
              <a:rect b="b" l="l" r="r" t="t"/>
              <a:pathLst>
                <a:path extrusionOk="0" h="546" w="2397">
                  <a:moveTo>
                    <a:pt x="2396" y="0"/>
                  </a:moveTo>
                  <a:lnTo>
                    <a:pt x="0" y="444"/>
                  </a:lnTo>
                  <a:lnTo>
                    <a:pt x="0" y="545"/>
                  </a:lnTo>
                  <a:lnTo>
                    <a:pt x="2396" y="106"/>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flipH="1">
              <a:off x="1827276" y="4053944"/>
              <a:ext cx="279203" cy="61268"/>
            </a:xfrm>
            <a:custGeom>
              <a:rect b="b" l="l" r="r" t="t"/>
              <a:pathLst>
                <a:path extrusionOk="0" h="526" w="2397">
                  <a:moveTo>
                    <a:pt x="2396" y="1"/>
                  </a:moveTo>
                  <a:lnTo>
                    <a:pt x="0" y="445"/>
                  </a:lnTo>
                  <a:lnTo>
                    <a:pt x="0" y="525"/>
                  </a:lnTo>
                  <a:lnTo>
                    <a:pt x="2396" y="86"/>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flipH="1">
              <a:off x="1827276" y="4110318"/>
              <a:ext cx="279203" cy="63598"/>
            </a:xfrm>
            <a:custGeom>
              <a:rect b="b" l="l" r="r" t="t"/>
              <a:pathLst>
                <a:path extrusionOk="0" h="546" w="2397">
                  <a:moveTo>
                    <a:pt x="2396" y="1"/>
                  </a:moveTo>
                  <a:lnTo>
                    <a:pt x="0" y="440"/>
                  </a:lnTo>
                  <a:lnTo>
                    <a:pt x="0" y="546"/>
                  </a:lnTo>
                  <a:lnTo>
                    <a:pt x="2396" y="107"/>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flipH="1">
              <a:off x="2128725" y="3764851"/>
              <a:ext cx="10134" cy="12463"/>
            </a:xfrm>
            <a:custGeom>
              <a:rect b="b" l="l" r="r" t="t"/>
              <a:pathLst>
                <a:path extrusionOk="0" h="107" w="87">
                  <a:moveTo>
                    <a:pt x="46" y="1"/>
                  </a:moveTo>
                  <a:cubicBezTo>
                    <a:pt x="26" y="1"/>
                    <a:pt x="1" y="26"/>
                    <a:pt x="1" y="66"/>
                  </a:cubicBezTo>
                  <a:cubicBezTo>
                    <a:pt x="1" y="87"/>
                    <a:pt x="26" y="107"/>
                    <a:pt x="46" y="107"/>
                  </a:cubicBezTo>
                  <a:cubicBezTo>
                    <a:pt x="66" y="107"/>
                    <a:pt x="86" y="87"/>
                    <a:pt x="86" y="66"/>
                  </a:cubicBezTo>
                  <a:cubicBezTo>
                    <a:pt x="86" y="26"/>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flipH="1">
              <a:off x="2128725" y="3821342"/>
              <a:ext cx="10134" cy="12347"/>
            </a:xfrm>
            <a:custGeom>
              <a:rect b="b" l="l" r="r" t="t"/>
              <a:pathLst>
                <a:path extrusionOk="0" h="106" w="87">
                  <a:moveTo>
                    <a:pt x="46" y="0"/>
                  </a:moveTo>
                  <a:cubicBezTo>
                    <a:pt x="26" y="0"/>
                    <a:pt x="1" y="20"/>
                    <a:pt x="1" y="45"/>
                  </a:cubicBezTo>
                  <a:cubicBezTo>
                    <a:pt x="1" y="86"/>
                    <a:pt x="26" y="106"/>
                    <a:pt x="46" y="106"/>
                  </a:cubicBezTo>
                  <a:cubicBezTo>
                    <a:pt x="66" y="106"/>
                    <a:pt x="86" y="86"/>
                    <a:pt x="86" y="45"/>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flipH="1">
              <a:off x="2128725" y="3877716"/>
              <a:ext cx="10134" cy="10134"/>
            </a:xfrm>
            <a:custGeom>
              <a:rect b="b" l="l" r="r" t="t"/>
              <a:pathLst>
                <a:path extrusionOk="0" h="87" w="87">
                  <a:moveTo>
                    <a:pt x="46" y="0"/>
                  </a:moveTo>
                  <a:cubicBezTo>
                    <a:pt x="26" y="0"/>
                    <a:pt x="1" y="21"/>
                    <a:pt x="1" y="41"/>
                  </a:cubicBezTo>
                  <a:cubicBezTo>
                    <a:pt x="1" y="66"/>
                    <a:pt x="26" y="86"/>
                    <a:pt x="46" y="86"/>
                  </a:cubicBezTo>
                  <a:cubicBezTo>
                    <a:pt x="66" y="86"/>
                    <a:pt x="86" y="66"/>
                    <a:pt x="86" y="41"/>
                  </a:cubicBezTo>
                  <a:cubicBezTo>
                    <a:pt x="86" y="21"/>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flipH="1">
              <a:off x="2128725" y="3931761"/>
              <a:ext cx="10134" cy="12463"/>
            </a:xfrm>
            <a:custGeom>
              <a:rect b="b" l="l" r="r" t="t"/>
              <a:pathLst>
                <a:path extrusionOk="0" h="107" w="87">
                  <a:moveTo>
                    <a:pt x="46" y="0"/>
                  </a:moveTo>
                  <a:cubicBezTo>
                    <a:pt x="26" y="0"/>
                    <a:pt x="1" y="21"/>
                    <a:pt x="1" y="61"/>
                  </a:cubicBezTo>
                  <a:cubicBezTo>
                    <a:pt x="1" y="81"/>
                    <a:pt x="26" y="106"/>
                    <a:pt x="46" y="106"/>
                  </a:cubicBezTo>
                  <a:cubicBezTo>
                    <a:pt x="66" y="106"/>
                    <a:pt x="86" y="81"/>
                    <a:pt x="86" y="61"/>
                  </a:cubicBezTo>
                  <a:cubicBezTo>
                    <a:pt x="86" y="21"/>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flipH="1">
              <a:off x="2128725" y="3988135"/>
              <a:ext cx="10134" cy="11881"/>
            </a:xfrm>
            <a:custGeom>
              <a:rect b="b" l="l" r="r" t="t"/>
              <a:pathLst>
                <a:path extrusionOk="0" h="102" w="87">
                  <a:moveTo>
                    <a:pt x="46" y="1"/>
                  </a:moveTo>
                  <a:cubicBezTo>
                    <a:pt x="26" y="1"/>
                    <a:pt x="1" y="21"/>
                    <a:pt x="1" y="41"/>
                  </a:cubicBezTo>
                  <a:cubicBezTo>
                    <a:pt x="1" y="81"/>
                    <a:pt x="26" y="102"/>
                    <a:pt x="46" y="102"/>
                  </a:cubicBezTo>
                  <a:cubicBezTo>
                    <a:pt x="66" y="102"/>
                    <a:pt x="86" y="81"/>
                    <a:pt x="86" y="41"/>
                  </a:cubicBezTo>
                  <a:cubicBezTo>
                    <a:pt x="86" y="21"/>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flipH="1">
              <a:off x="2128725" y="4043927"/>
              <a:ext cx="10134" cy="10134"/>
            </a:xfrm>
            <a:custGeom>
              <a:rect b="b" l="l" r="r" t="t"/>
              <a:pathLst>
                <a:path extrusionOk="0" h="87" w="87">
                  <a:moveTo>
                    <a:pt x="46" y="1"/>
                  </a:moveTo>
                  <a:cubicBezTo>
                    <a:pt x="26" y="1"/>
                    <a:pt x="1" y="26"/>
                    <a:pt x="1" y="46"/>
                  </a:cubicBezTo>
                  <a:cubicBezTo>
                    <a:pt x="1" y="66"/>
                    <a:pt x="26" y="87"/>
                    <a:pt x="46" y="87"/>
                  </a:cubicBezTo>
                  <a:cubicBezTo>
                    <a:pt x="66" y="87"/>
                    <a:pt x="86" y="66"/>
                    <a:pt x="86" y="46"/>
                  </a:cubicBezTo>
                  <a:cubicBezTo>
                    <a:pt x="86" y="26"/>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flipH="1">
              <a:off x="2128725" y="4098088"/>
              <a:ext cx="10134" cy="12347"/>
            </a:xfrm>
            <a:custGeom>
              <a:rect b="b" l="l" r="r" t="t"/>
              <a:pathLst>
                <a:path extrusionOk="0" h="106" w="87">
                  <a:moveTo>
                    <a:pt x="46" y="0"/>
                  </a:moveTo>
                  <a:cubicBezTo>
                    <a:pt x="26" y="0"/>
                    <a:pt x="1" y="20"/>
                    <a:pt x="1" y="66"/>
                  </a:cubicBezTo>
                  <a:cubicBezTo>
                    <a:pt x="1" y="86"/>
                    <a:pt x="26" y="106"/>
                    <a:pt x="46" y="106"/>
                  </a:cubicBezTo>
                  <a:cubicBezTo>
                    <a:pt x="66" y="106"/>
                    <a:pt x="86" y="86"/>
                    <a:pt x="86" y="66"/>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flipH="1">
              <a:off x="2128725" y="4154463"/>
              <a:ext cx="10134" cy="12463"/>
            </a:xfrm>
            <a:custGeom>
              <a:rect b="b" l="l" r="r" t="t"/>
              <a:pathLst>
                <a:path extrusionOk="0" h="107" w="87">
                  <a:moveTo>
                    <a:pt x="46" y="0"/>
                  </a:moveTo>
                  <a:cubicBezTo>
                    <a:pt x="26" y="0"/>
                    <a:pt x="1" y="20"/>
                    <a:pt x="1" y="41"/>
                  </a:cubicBezTo>
                  <a:cubicBezTo>
                    <a:pt x="1" y="86"/>
                    <a:pt x="26" y="106"/>
                    <a:pt x="46" y="106"/>
                  </a:cubicBezTo>
                  <a:cubicBezTo>
                    <a:pt x="66" y="106"/>
                    <a:pt x="86" y="86"/>
                    <a:pt x="86" y="41"/>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46"/>
          <p:cNvGrpSpPr/>
          <p:nvPr/>
        </p:nvGrpSpPr>
        <p:grpSpPr>
          <a:xfrm>
            <a:off x="5239700" y="664425"/>
            <a:ext cx="2353800" cy="2190300"/>
            <a:chOff x="1573875" y="635025"/>
            <a:chExt cx="2353800" cy="2190300"/>
          </a:xfrm>
        </p:grpSpPr>
        <p:sp>
          <p:nvSpPr>
            <p:cNvPr id="1117" name="Google Shape;1117;p46"/>
            <p:cNvSpPr/>
            <p:nvPr/>
          </p:nvSpPr>
          <p:spPr>
            <a:xfrm flipH="1">
              <a:off x="1793828" y="933812"/>
              <a:ext cx="19622" cy="101400"/>
            </a:xfrm>
            <a:custGeom>
              <a:rect b="b" l="l" r="r" t="t"/>
              <a:pathLst>
                <a:path extrusionOk="0" h="863" w="167">
                  <a:moveTo>
                    <a:pt x="86" y="0"/>
                  </a:moveTo>
                  <a:cubicBezTo>
                    <a:pt x="41" y="0"/>
                    <a:pt x="0" y="41"/>
                    <a:pt x="0" y="86"/>
                  </a:cubicBezTo>
                  <a:lnTo>
                    <a:pt x="0" y="777"/>
                  </a:lnTo>
                  <a:cubicBezTo>
                    <a:pt x="0" y="822"/>
                    <a:pt x="41" y="863"/>
                    <a:pt x="86" y="863"/>
                  </a:cubicBezTo>
                  <a:cubicBezTo>
                    <a:pt x="127" y="863"/>
                    <a:pt x="167" y="822"/>
                    <a:pt x="167" y="777"/>
                  </a:cubicBezTo>
                  <a:lnTo>
                    <a:pt x="167" y="86"/>
                  </a:lnTo>
                  <a:cubicBezTo>
                    <a:pt x="167" y="41"/>
                    <a:pt x="127" y="0"/>
                    <a:pt x="86"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flipH="1">
              <a:off x="1754115" y="975875"/>
              <a:ext cx="101398" cy="19622"/>
            </a:xfrm>
            <a:custGeom>
              <a:rect b="b" l="l" r="r" t="t"/>
              <a:pathLst>
                <a:path extrusionOk="0" h="167" w="863">
                  <a:moveTo>
                    <a:pt x="86" y="0"/>
                  </a:moveTo>
                  <a:cubicBezTo>
                    <a:pt x="41" y="0"/>
                    <a:pt x="0" y="20"/>
                    <a:pt x="0" y="86"/>
                  </a:cubicBezTo>
                  <a:cubicBezTo>
                    <a:pt x="0" y="126"/>
                    <a:pt x="41" y="167"/>
                    <a:pt x="86" y="167"/>
                  </a:cubicBezTo>
                  <a:lnTo>
                    <a:pt x="777" y="167"/>
                  </a:lnTo>
                  <a:cubicBezTo>
                    <a:pt x="823" y="167"/>
                    <a:pt x="863" y="126"/>
                    <a:pt x="863" y="86"/>
                  </a:cubicBezTo>
                  <a:cubicBezTo>
                    <a:pt x="863" y="20"/>
                    <a:pt x="823" y="0"/>
                    <a:pt x="777"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flipH="1">
              <a:off x="1667520" y="2038021"/>
              <a:ext cx="20327" cy="100813"/>
            </a:xfrm>
            <a:custGeom>
              <a:rect b="b" l="l" r="r" t="t"/>
              <a:pathLst>
                <a:path extrusionOk="0" h="858" w="173">
                  <a:moveTo>
                    <a:pt x="87" y="0"/>
                  </a:moveTo>
                  <a:cubicBezTo>
                    <a:pt x="46" y="0"/>
                    <a:pt x="1" y="40"/>
                    <a:pt x="1" y="81"/>
                  </a:cubicBezTo>
                  <a:lnTo>
                    <a:pt x="1" y="777"/>
                  </a:lnTo>
                  <a:cubicBezTo>
                    <a:pt x="1" y="817"/>
                    <a:pt x="46" y="858"/>
                    <a:pt x="87" y="858"/>
                  </a:cubicBezTo>
                  <a:cubicBezTo>
                    <a:pt x="152" y="858"/>
                    <a:pt x="172" y="817"/>
                    <a:pt x="172" y="777"/>
                  </a:cubicBezTo>
                  <a:lnTo>
                    <a:pt x="172" y="81"/>
                  </a:lnTo>
                  <a:cubicBezTo>
                    <a:pt x="172" y="40"/>
                    <a:pt x="152" y="0"/>
                    <a:pt x="87"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flipH="1">
              <a:off x="1625457" y="2079496"/>
              <a:ext cx="101516" cy="20210"/>
            </a:xfrm>
            <a:custGeom>
              <a:rect b="b" l="l" r="r" t="t"/>
              <a:pathLst>
                <a:path extrusionOk="0" h="172" w="864">
                  <a:moveTo>
                    <a:pt x="82" y="0"/>
                  </a:moveTo>
                  <a:cubicBezTo>
                    <a:pt x="41" y="0"/>
                    <a:pt x="1" y="46"/>
                    <a:pt x="1" y="86"/>
                  </a:cubicBezTo>
                  <a:cubicBezTo>
                    <a:pt x="1" y="126"/>
                    <a:pt x="41" y="172"/>
                    <a:pt x="82" y="172"/>
                  </a:cubicBezTo>
                  <a:lnTo>
                    <a:pt x="778" y="172"/>
                  </a:lnTo>
                  <a:cubicBezTo>
                    <a:pt x="818" y="172"/>
                    <a:pt x="864" y="126"/>
                    <a:pt x="864" y="86"/>
                  </a:cubicBezTo>
                  <a:cubicBezTo>
                    <a:pt x="864" y="46"/>
                    <a:pt x="818" y="0"/>
                    <a:pt x="778"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flipH="1">
              <a:off x="3865872" y="1538906"/>
              <a:ext cx="19739" cy="101518"/>
            </a:xfrm>
            <a:custGeom>
              <a:rect b="b" l="l" r="r" t="t"/>
              <a:pathLst>
                <a:path extrusionOk="0" h="864" w="168">
                  <a:moveTo>
                    <a:pt x="87" y="1"/>
                  </a:moveTo>
                  <a:cubicBezTo>
                    <a:pt x="41" y="1"/>
                    <a:pt x="1" y="21"/>
                    <a:pt x="1" y="86"/>
                  </a:cubicBezTo>
                  <a:lnTo>
                    <a:pt x="1" y="777"/>
                  </a:lnTo>
                  <a:cubicBezTo>
                    <a:pt x="1" y="818"/>
                    <a:pt x="41" y="863"/>
                    <a:pt x="87" y="863"/>
                  </a:cubicBezTo>
                  <a:cubicBezTo>
                    <a:pt x="127" y="863"/>
                    <a:pt x="167" y="818"/>
                    <a:pt x="167" y="777"/>
                  </a:cubicBezTo>
                  <a:lnTo>
                    <a:pt x="167" y="86"/>
                  </a:lnTo>
                  <a:cubicBezTo>
                    <a:pt x="167" y="21"/>
                    <a:pt x="127" y="1"/>
                    <a:pt x="87" y="1"/>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flipH="1">
              <a:off x="3826159" y="1578619"/>
              <a:ext cx="101516" cy="19740"/>
            </a:xfrm>
            <a:custGeom>
              <a:rect b="b" l="l" r="r" t="t"/>
              <a:pathLst>
                <a:path extrusionOk="0" h="168" w="864">
                  <a:moveTo>
                    <a:pt x="87" y="1"/>
                  </a:moveTo>
                  <a:cubicBezTo>
                    <a:pt x="46" y="1"/>
                    <a:pt x="1" y="41"/>
                    <a:pt x="1" y="81"/>
                  </a:cubicBezTo>
                  <a:cubicBezTo>
                    <a:pt x="1" y="127"/>
                    <a:pt x="46" y="167"/>
                    <a:pt x="87" y="167"/>
                  </a:cubicBezTo>
                  <a:lnTo>
                    <a:pt x="778" y="167"/>
                  </a:lnTo>
                  <a:cubicBezTo>
                    <a:pt x="843" y="167"/>
                    <a:pt x="863" y="127"/>
                    <a:pt x="863" y="81"/>
                  </a:cubicBezTo>
                  <a:cubicBezTo>
                    <a:pt x="863" y="41"/>
                    <a:pt x="843" y="1"/>
                    <a:pt x="778" y="1"/>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flipH="1">
              <a:off x="3354412" y="635025"/>
              <a:ext cx="19622" cy="84363"/>
            </a:xfrm>
            <a:custGeom>
              <a:rect b="b" l="l" r="r" t="t"/>
              <a:pathLst>
                <a:path extrusionOk="0" h="718" w="167">
                  <a:moveTo>
                    <a:pt x="81" y="1"/>
                  </a:moveTo>
                  <a:cubicBezTo>
                    <a:pt x="41" y="1"/>
                    <a:pt x="0" y="21"/>
                    <a:pt x="0" y="86"/>
                  </a:cubicBezTo>
                  <a:lnTo>
                    <a:pt x="0" y="631"/>
                  </a:lnTo>
                  <a:cubicBezTo>
                    <a:pt x="0" y="692"/>
                    <a:pt x="41" y="717"/>
                    <a:pt x="81" y="717"/>
                  </a:cubicBezTo>
                  <a:cubicBezTo>
                    <a:pt x="126" y="717"/>
                    <a:pt x="167" y="692"/>
                    <a:pt x="167" y="631"/>
                  </a:cubicBezTo>
                  <a:lnTo>
                    <a:pt x="167" y="86"/>
                  </a:lnTo>
                  <a:cubicBezTo>
                    <a:pt x="167" y="21"/>
                    <a:pt x="126" y="1"/>
                    <a:pt x="81" y="1"/>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flipH="1">
              <a:off x="3322336" y="667101"/>
              <a:ext cx="86711" cy="19622"/>
            </a:xfrm>
            <a:custGeom>
              <a:rect b="b" l="l" r="r" t="t"/>
              <a:pathLst>
                <a:path extrusionOk="0" h="167" w="738">
                  <a:moveTo>
                    <a:pt x="86" y="0"/>
                  </a:moveTo>
                  <a:cubicBezTo>
                    <a:pt x="46" y="0"/>
                    <a:pt x="1" y="41"/>
                    <a:pt x="1" y="86"/>
                  </a:cubicBezTo>
                  <a:cubicBezTo>
                    <a:pt x="1" y="126"/>
                    <a:pt x="46" y="167"/>
                    <a:pt x="86" y="167"/>
                  </a:cubicBezTo>
                  <a:lnTo>
                    <a:pt x="651" y="167"/>
                  </a:lnTo>
                  <a:cubicBezTo>
                    <a:pt x="697" y="167"/>
                    <a:pt x="737" y="126"/>
                    <a:pt x="737" y="86"/>
                  </a:cubicBezTo>
                  <a:cubicBezTo>
                    <a:pt x="737" y="41"/>
                    <a:pt x="697" y="0"/>
                    <a:pt x="651"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flipH="1">
              <a:off x="3415980" y="1375942"/>
              <a:ext cx="27376" cy="27377"/>
            </a:xfrm>
            <a:custGeom>
              <a:rect b="b" l="l" r="r" t="t"/>
              <a:pathLst>
                <a:path extrusionOk="0" h="233" w="233">
                  <a:moveTo>
                    <a:pt x="126" y="0"/>
                  </a:moveTo>
                  <a:cubicBezTo>
                    <a:pt x="61" y="0"/>
                    <a:pt x="0" y="41"/>
                    <a:pt x="0" y="106"/>
                  </a:cubicBezTo>
                  <a:cubicBezTo>
                    <a:pt x="0" y="167"/>
                    <a:pt x="61" y="232"/>
                    <a:pt x="126" y="232"/>
                  </a:cubicBezTo>
                  <a:cubicBezTo>
                    <a:pt x="187" y="232"/>
                    <a:pt x="232" y="167"/>
                    <a:pt x="232" y="106"/>
                  </a:cubicBezTo>
                  <a:cubicBezTo>
                    <a:pt x="232" y="41"/>
                    <a:pt x="187" y="0"/>
                    <a:pt x="126"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flipH="1">
              <a:off x="1702533" y="1697171"/>
              <a:ext cx="26789" cy="26789"/>
            </a:xfrm>
            <a:custGeom>
              <a:rect b="b" l="l" r="r" t="t"/>
              <a:pathLst>
                <a:path extrusionOk="0" h="228" w="228">
                  <a:moveTo>
                    <a:pt x="102" y="0"/>
                  </a:moveTo>
                  <a:cubicBezTo>
                    <a:pt x="41" y="0"/>
                    <a:pt x="1" y="61"/>
                    <a:pt x="1" y="127"/>
                  </a:cubicBezTo>
                  <a:cubicBezTo>
                    <a:pt x="1" y="187"/>
                    <a:pt x="41" y="227"/>
                    <a:pt x="102" y="227"/>
                  </a:cubicBezTo>
                  <a:cubicBezTo>
                    <a:pt x="187" y="227"/>
                    <a:pt x="228" y="187"/>
                    <a:pt x="228" y="127"/>
                  </a:cubicBezTo>
                  <a:cubicBezTo>
                    <a:pt x="228" y="61"/>
                    <a:pt x="187" y="0"/>
                    <a:pt x="102"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flipH="1">
              <a:off x="1988754" y="699059"/>
              <a:ext cx="27376" cy="27377"/>
            </a:xfrm>
            <a:custGeom>
              <a:rect b="b" l="l" r="r" t="t"/>
              <a:pathLst>
                <a:path extrusionOk="0" h="233" w="233">
                  <a:moveTo>
                    <a:pt x="106" y="1"/>
                  </a:moveTo>
                  <a:cubicBezTo>
                    <a:pt x="46" y="1"/>
                    <a:pt x="0" y="66"/>
                    <a:pt x="0" y="127"/>
                  </a:cubicBezTo>
                  <a:cubicBezTo>
                    <a:pt x="0" y="192"/>
                    <a:pt x="46" y="233"/>
                    <a:pt x="106" y="233"/>
                  </a:cubicBezTo>
                  <a:cubicBezTo>
                    <a:pt x="192" y="233"/>
                    <a:pt x="232" y="192"/>
                    <a:pt x="232" y="127"/>
                  </a:cubicBezTo>
                  <a:cubicBezTo>
                    <a:pt x="232" y="66"/>
                    <a:pt x="192" y="1"/>
                    <a:pt x="106" y="1"/>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flipH="1">
              <a:off x="1880305" y="1400851"/>
              <a:ext cx="26789" cy="26789"/>
            </a:xfrm>
            <a:custGeom>
              <a:rect b="b" l="l" r="r" t="t"/>
              <a:pathLst>
                <a:path extrusionOk="0" h="228" w="228">
                  <a:moveTo>
                    <a:pt x="101" y="0"/>
                  </a:moveTo>
                  <a:cubicBezTo>
                    <a:pt x="41" y="0"/>
                    <a:pt x="0" y="61"/>
                    <a:pt x="0" y="126"/>
                  </a:cubicBezTo>
                  <a:cubicBezTo>
                    <a:pt x="0" y="187"/>
                    <a:pt x="41" y="227"/>
                    <a:pt x="101" y="227"/>
                  </a:cubicBezTo>
                  <a:cubicBezTo>
                    <a:pt x="187" y="227"/>
                    <a:pt x="227" y="187"/>
                    <a:pt x="227" y="126"/>
                  </a:cubicBezTo>
                  <a:cubicBezTo>
                    <a:pt x="227" y="61"/>
                    <a:pt x="187" y="0"/>
                    <a:pt x="101"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flipH="1">
              <a:off x="3742031" y="2097238"/>
              <a:ext cx="27376" cy="26789"/>
            </a:xfrm>
            <a:custGeom>
              <a:rect b="b" l="l" r="r" t="t"/>
              <a:pathLst>
                <a:path extrusionOk="0" h="228" w="233">
                  <a:moveTo>
                    <a:pt x="127" y="0"/>
                  </a:moveTo>
                  <a:cubicBezTo>
                    <a:pt x="61" y="0"/>
                    <a:pt x="1" y="41"/>
                    <a:pt x="1" y="101"/>
                  </a:cubicBezTo>
                  <a:cubicBezTo>
                    <a:pt x="1" y="167"/>
                    <a:pt x="61" y="227"/>
                    <a:pt x="127" y="227"/>
                  </a:cubicBezTo>
                  <a:cubicBezTo>
                    <a:pt x="187" y="227"/>
                    <a:pt x="233" y="167"/>
                    <a:pt x="233" y="101"/>
                  </a:cubicBezTo>
                  <a:cubicBezTo>
                    <a:pt x="233" y="41"/>
                    <a:pt x="187" y="0"/>
                    <a:pt x="127"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flipH="1">
              <a:off x="1573875" y="1321425"/>
              <a:ext cx="46998" cy="46882"/>
            </a:xfrm>
            <a:custGeom>
              <a:rect b="b" l="l" r="r" t="t"/>
              <a:pathLst>
                <a:path extrusionOk="0" h="399" w="400">
                  <a:moveTo>
                    <a:pt x="188" y="0"/>
                  </a:moveTo>
                  <a:cubicBezTo>
                    <a:pt x="87" y="0"/>
                    <a:pt x="1" y="86"/>
                    <a:pt x="1" y="192"/>
                  </a:cubicBezTo>
                  <a:cubicBezTo>
                    <a:pt x="1" y="318"/>
                    <a:pt x="87" y="399"/>
                    <a:pt x="188" y="399"/>
                  </a:cubicBezTo>
                  <a:cubicBezTo>
                    <a:pt x="314" y="399"/>
                    <a:pt x="399" y="318"/>
                    <a:pt x="399" y="192"/>
                  </a:cubicBezTo>
                  <a:cubicBezTo>
                    <a:pt x="399" y="86"/>
                    <a:pt x="314" y="0"/>
                    <a:pt x="188"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flipH="1">
              <a:off x="3697501" y="1025105"/>
              <a:ext cx="46998" cy="46882"/>
            </a:xfrm>
            <a:custGeom>
              <a:rect b="b" l="l" r="r" t="t"/>
              <a:pathLst>
                <a:path extrusionOk="0" h="399" w="400">
                  <a:moveTo>
                    <a:pt x="187" y="0"/>
                  </a:moveTo>
                  <a:cubicBezTo>
                    <a:pt x="81" y="0"/>
                    <a:pt x="1" y="86"/>
                    <a:pt x="1" y="192"/>
                  </a:cubicBezTo>
                  <a:cubicBezTo>
                    <a:pt x="1" y="318"/>
                    <a:pt x="81" y="399"/>
                    <a:pt x="187" y="399"/>
                  </a:cubicBezTo>
                  <a:cubicBezTo>
                    <a:pt x="313" y="399"/>
                    <a:pt x="399" y="318"/>
                    <a:pt x="399" y="192"/>
                  </a:cubicBezTo>
                  <a:cubicBezTo>
                    <a:pt x="399" y="86"/>
                    <a:pt x="313" y="0"/>
                    <a:pt x="187" y="0"/>
                  </a:cubicBezTo>
                  <a:close/>
                </a:path>
              </a:pathLst>
            </a:custGeom>
            <a:solidFill>
              <a:srgbClr val="00F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flipH="1" rot="10800000">
              <a:off x="2769281" y="2151242"/>
              <a:ext cx="117" cy="652111"/>
            </a:xfrm>
            <a:custGeom>
              <a:rect b="b" l="l" r="r" t="t"/>
              <a:pathLst>
                <a:path extrusionOk="0" h="5550" w="1">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flipH="1" rot="10800000">
              <a:off x="2763993" y="2151242"/>
              <a:ext cx="10222" cy="652111"/>
            </a:xfrm>
            <a:custGeom>
              <a:rect b="b" l="l" r="r" t="t"/>
              <a:pathLst>
                <a:path extrusionOk="0" h="5550" w="87">
                  <a:moveTo>
                    <a:pt x="0" y="0"/>
                  </a:moveTo>
                  <a:lnTo>
                    <a:pt x="0" y="5549"/>
                  </a:lnTo>
                  <a:lnTo>
                    <a:pt x="86" y="5549"/>
                  </a:lnTo>
                  <a:lnTo>
                    <a:pt x="8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flipH="1" rot="10800000">
              <a:off x="2860575" y="2138788"/>
              <a:ext cx="117" cy="652111"/>
            </a:xfrm>
            <a:custGeom>
              <a:rect b="b" l="l" r="r" t="t"/>
              <a:pathLst>
                <a:path extrusionOk="0" h="5550" w="1">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flipH="1" rot="10800000">
              <a:off x="2855288" y="2138788"/>
              <a:ext cx="12572" cy="652111"/>
            </a:xfrm>
            <a:custGeom>
              <a:rect b="b" l="l" r="r" t="t"/>
              <a:pathLst>
                <a:path extrusionOk="0" h="5550" w="107">
                  <a:moveTo>
                    <a:pt x="0" y="0"/>
                  </a:moveTo>
                  <a:lnTo>
                    <a:pt x="0" y="5549"/>
                  </a:lnTo>
                  <a:lnTo>
                    <a:pt x="106" y="5549"/>
                  </a:lnTo>
                  <a:lnTo>
                    <a:pt x="10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flipH="1" rot="10800000">
              <a:off x="2687503" y="2173214"/>
              <a:ext cx="117" cy="652111"/>
            </a:xfrm>
            <a:custGeom>
              <a:rect b="b" l="l" r="r" t="t"/>
              <a:pathLst>
                <a:path extrusionOk="0" h="5550" w="1">
                  <a:moveTo>
                    <a:pt x="1" y="1"/>
                  </a:moveTo>
                  <a:lnTo>
                    <a:pt x="1" y="555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flipH="1" rot="10800000">
              <a:off x="2682803" y="2173214"/>
              <a:ext cx="9635" cy="652111"/>
            </a:xfrm>
            <a:custGeom>
              <a:rect b="b" l="l" r="r" t="t"/>
              <a:pathLst>
                <a:path extrusionOk="0" h="5550" w="82">
                  <a:moveTo>
                    <a:pt x="0" y="1"/>
                  </a:moveTo>
                  <a:lnTo>
                    <a:pt x="0" y="5550"/>
                  </a:lnTo>
                  <a:lnTo>
                    <a:pt x="81" y="5550"/>
                  </a:lnTo>
                  <a:lnTo>
                    <a:pt x="81" y="1"/>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flipH="1">
              <a:off x="2464204" y="1269563"/>
              <a:ext cx="607567" cy="234878"/>
            </a:xfrm>
            <a:custGeom>
              <a:rect b="b" l="l" r="r" t="t"/>
              <a:pathLst>
                <a:path extrusionOk="0" h="1999" w="5171">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flipH="1">
              <a:off x="2185032" y="1444982"/>
              <a:ext cx="570908" cy="269304"/>
            </a:xfrm>
            <a:custGeom>
              <a:rect b="b" l="l" r="r" t="t"/>
              <a:pathLst>
                <a:path extrusionOk="0" h="2292" w="4859">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flipH="1">
              <a:off x="2042156" y="1677385"/>
              <a:ext cx="493831" cy="474220"/>
            </a:xfrm>
            <a:custGeom>
              <a:rect b="b" l="l" r="r" t="t"/>
              <a:pathLst>
                <a:path extrusionOk="0" h="4036" w="4203">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flipH="1">
              <a:off x="2388689" y="1302093"/>
              <a:ext cx="1070693" cy="849506"/>
            </a:xfrm>
            <a:custGeom>
              <a:rect b="b" l="l" r="r" t="t"/>
              <a:pathLst>
                <a:path extrusionOk="0" h="7189" w="9061">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4"/>
          <p:cNvSpPr txBox="1"/>
          <p:nvPr>
            <p:ph type="title"/>
          </p:nvPr>
        </p:nvSpPr>
        <p:spPr>
          <a:xfrm>
            <a:off x="2607150" y="282350"/>
            <a:ext cx="39297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800">
                <a:latin typeface="Arial"/>
                <a:ea typeface="Arial"/>
                <a:cs typeface="Arial"/>
                <a:sym typeface="Arial"/>
              </a:rPr>
              <a:t>Introduction</a:t>
            </a:r>
            <a:endParaRPr/>
          </a:p>
        </p:txBody>
      </p:sp>
      <p:sp>
        <p:nvSpPr>
          <p:cNvPr id="495" name="Google Shape;495;p34"/>
          <p:cNvSpPr txBox="1"/>
          <p:nvPr>
            <p:ph idx="1" type="body"/>
          </p:nvPr>
        </p:nvSpPr>
        <p:spPr>
          <a:xfrm>
            <a:off x="818250" y="984475"/>
            <a:ext cx="7428600" cy="3762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500">
                <a:latin typeface="Arial"/>
                <a:ea typeface="Arial"/>
                <a:cs typeface="Arial"/>
                <a:sym typeface="Arial"/>
              </a:rPr>
              <a:t>This research is about smart healthcare system by the combination of </a:t>
            </a:r>
            <a:r>
              <a:rPr lang="en" sz="1500">
                <a:solidFill>
                  <a:srgbClr val="FFFF00"/>
                </a:solidFill>
                <a:latin typeface="Arial"/>
                <a:ea typeface="Arial"/>
                <a:cs typeface="Arial"/>
                <a:sym typeface="Arial"/>
              </a:rPr>
              <a:t>AI </a:t>
            </a:r>
            <a:r>
              <a:rPr lang="en" sz="1500">
                <a:latin typeface="Arial"/>
                <a:ea typeface="Arial"/>
                <a:cs typeface="Arial"/>
                <a:sym typeface="Arial"/>
              </a:rPr>
              <a:t>and </a:t>
            </a:r>
            <a:r>
              <a:rPr lang="en" sz="1500">
                <a:solidFill>
                  <a:srgbClr val="FFFF00"/>
                </a:solidFill>
                <a:latin typeface="Arial"/>
                <a:ea typeface="Arial"/>
                <a:cs typeface="Arial"/>
                <a:sym typeface="Arial"/>
              </a:rPr>
              <a:t>IOT</a:t>
            </a:r>
            <a:r>
              <a:rPr lang="en" sz="1500">
                <a:latin typeface="Arial"/>
                <a:ea typeface="Arial"/>
                <a:cs typeface="Arial"/>
                <a:sym typeface="Arial"/>
              </a:rPr>
              <a:t>. In this research mainly focuses how to communicate more </a:t>
            </a:r>
            <a:r>
              <a:rPr lang="en" sz="1500">
                <a:solidFill>
                  <a:srgbClr val="FFFF00"/>
                </a:solidFill>
                <a:latin typeface="Arial"/>
                <a:ea typeface="Arial"/>
                <a:cs typeface="Arial"/>
                <a:sym typeface="Arial"/>
              </a:rPr>
              <a:t>energy </a:t>
            </a:r>
            <a:r>
              <a:rPr lang="en" sz="1500">
                <a:solidFill>
                  <a:srgbClr val="FFFF00"/>
                </a:solidFill>
                <a:latin typeface="Arial"/>
                <a:ea typeface="Arial"/>
                <a:cs typeface="Arial"/>
                <a:sym typeface="Arial"/>
              </a:rPr>
              <a:t>efficiently</a:t>
            </a:r>
            <a:r>
              <a:rPr lang="en" sz="1500">
                <a:latin typeface="Arial"/>
                <a:ea typeface="Arial"/>
                <a:cs typeface="Arial"/>
                <a:sym typeface="Arial"/>
              </a:rPr>
              <a:t> between the IOT devices and service center.</a:t>
            </a:r>
            <a:endParaRPr sz="15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 sz="1500">
                <a:latin typeface="Arial"/>
                <a:ea typeface="Arial"/>
                <a:cs typeface="Arial"/>
                <a:sym typeface="Arial"/>
              </a:rPr>
              <a:t>Quality of Service (QoS) optimization during video streaming through wireless micro medical devices (WMMD) in smart healthcare homes is the main purpose of this research.</a:t>
            </a:r>
            <a:endParaRPr sz="15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5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 sz="1500">
                <a:latin typeface="Arial"/>
                <a:ea typeface="Arial"/>
                <a:cs typeface="Arial"/>
                <a:sym typeface="Arial"/>
              </a:rPr>
              <a:t>This research based on four distinct ways:</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AutoNum type="arabicPeriod"/>
            </a:pPr>
            <a:r>
              <a:rPr lang="en" sz="1500">
                <a:latin typeface="Arial"/>
                <a:ea typeface="Arial"/>
                <a:cs typeface="Arial"/>
                <a:sym typeface="Arial"/>
              </a:rPr>
              <a:t>Lazy Video Transmission Algorithm (</a:t>
            </a:r>
            <a:r>
              <a:rPr lang="en" sz="1500">
                <a:solidFill>
                  <a:srgbClr val="FFFF00"/>
                </a:solidFill>
                <a:latin typeface="Arial"/>
                <a:ea typeface="Arial"/>
                <a:cs typeface="Arial"/>
                <a:sym typeface="Arial"/>
              </a:rPr>
              <a:t>LVTA</a:t>
            </a:r>
            <a:r>
              <a:rPr lang="en" sz="1500">
                <a:latin typeface="Arial"/>
                <a:ea typeface="Arial"/>
                <a:cs typeface="Arial"/>
                <a:sym typeface="Arial"/>
              </a:rPr>
              <a:t>)</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AutoNum type="arabicPeriod"/>
            </a:pPr>
            <a:r>
              <a:rPr lang="en" sz="1500">
                <a:latin typeface="Arial"/>
                <a:ea typeface="Arial"/>
                <a:cs typeface="Arial"/>
                <a:sym typeface="Arial"/>
              </a:rPr>
              <a:t>Video Transmission Rate Control Algorithm (</a:t>
            </a:r>
            <a:r>
              <a:rPr lang="en" sz="1500">
                <a:solidFill>
                  <a:srgbClr val="FFFF00"/>
                </a:solidFill>
                <a:latin typeface="Arial"/>
                <a:ea typeface="Arial"/>
                <a:cs typeface="Arial"/>
                <a:sym typeface="Arial"/>
              </a:rPr>
              <a:t>VTRCA</a:t>
            </a:r>
            <a:r>
              <a:rPr lang="en" sz="1500">
                <a:latin typeface="Arial"/>
                <a:ea typeface="Arial"/>
                <a:cs typeface="Arial"/>
                <a:sym typeface="Arial"/>
              </a:rPr>
              <a:t>)</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AutoNum type="arabicPeriod"/>
            </a:pPr>
            <a:r>
              <a:rPr lang="en" sz="1500">
                <a:latin typeface="Arial"/>
                <a:ea typeface="Arial"/>
                <a:cs typeface="Arial"/>
                <a:sym typeface="Arial"/>
              </a:rPr>
              <a:t>A novel cloud-based video transmission framework</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AutoNum type="arabicPeriod"/>
            </a:pPr>
            <a:r>
              <a:rPr lang="en" sz="1500">
                <a:latin typeface="Arial"/>
                <a:ea typeface="Arial"/>
                <a:cs typeface="Arial"/>
                <a:sym typeface="Arial"/>
              </a:rPr>
              <a:t>The relationship between buffer size and performance indicators (</a:t>
            </a:r>
            <a:r>
              <a:rPr lang="en" sz="1500">
                <a:solidFill>
                  <a:srgbClr val="FFFF00"/>
                </a:solidFill>
                <a:latin typeface="Arial"/>
                <a:ea typeface="Arial"/>
                <a:cs typeface="Arial"/>
                <a:sym typeface="Arial"/>
              </a:rPr>
              <a:t>PMR</a:t>
            </a:r>
            <a:r>
              <a:rPr lang="en" sz="1500">
                <a:latin typeface="Arial"/>
                <a:ea typeface="Arial"/>
                <a:cs typeface="Arial"/>
                <a:sym typeface="Arial"/>
              </a:rPr>
              <a:t>)</a:t>
            </a:r>
            <a:endParaRPr sz="1500">
              <a:latin typeface="Arial"/>
              <a:ea typeface="Arial"/>
              <a:cs typeface="Arial"/>
              <a:sym typeface="Arial"/>
            </a:endParaRPr>
          </a:p>
          <a:p>
            <a:pPr indent="0" lvl="0" marL="457200" rtl="0" algn="just">
              <a:lnSpc>
                <a:spcPct val="115000"/>
              </a:lnSpc>
              <a:spcBef>
                <a:spcPts val="0"/>
              </a:spcBef>
              <a:spcAft>
                <a:spcPts val="0"/>
              </a:spcAft>
              <a:buNone/>
            </a:pPr>
            <a:r>
              <a:t/>
            </a:r>
            <a:endParaRPr sz="1500">
              <a:latin typeface="Arial"/>
              <a:ea typeface="Arial"/>
              <a:cs typeface="Arial"/>
              <a:sym typeface="Arial"/>
            </a:endParaRPr>
          </a:p>
          <a:p>
            <a:pPr indent="0" lvl="0" marL="457200" rtl="0" algn="just">
              <a:lnSpc>
                <a:spcPct val="115000"/>
              </a:lnSpc>
              <a:spcBef>
                <a:spcPts val="0"/>
              </a:spcBef>
              <a:spcAft>
                <a:spcPts val="0"/>
              </a:spcAft>
              <a:buNone/>
            </a:pPr>
            <a:r>
              <a:t/>
            </a:r>
            <a:endParaRPr sz="15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p:txBody>
      </p:sp>
      <p:sp>
        <p:nvSpPr>
          <p:cNvPr id="496" name="Google Shape;49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grpSp>
        <p:nvGrpSpPr>
          <p:cNvPr id="501" name="Google Shape;501;p35"/>
          <p:cNvGrpSpPr/>
          <p:nvPr/>
        </p:nvGrpSpPr>
        <p:grpSpPr>
          <a:xfrm>
            <a:off x="994314" y="1313587"/>
            <a:ext cx="2173968" cy="1586025"/>
            <a:chOff x="5042008" y="2054935"/>
            <a:chExt cx="1539965" cy="1123486"/>
          </a:xfrm>
        </p:grpSpPr>
        <p:sp>
          <p:nvSpPr>
            <p:cNvPr id="502" name="Google Shape;502;p35"/>
            <p:cNvSpPr/>
            <p:nvPr/>
          </p:nvSpPr>
          <p:spPr>
            <a:xfrm>
              <a:off x="5042008" y="2054935"/>
              <a:ext cx="471040" cy="1058924"/>
            </a:xfrm>
            <a:custGeom>
              <a:rect b="b" l="l" r="r" t="t"/>
              <a:pathLst>
                <a:path extrusionOk="0" h="13893" w="6180">
                  <a:moveTo>
                    <a:pt x="6180" y="0"/>
                  </a:moveTo>
                  <a:cubicBezTo>
                    <a:pt x="4833" y="232"/>
                    <a:pt x="3572" y="651"/>
                    <a:pt x="2502" y="1261"/>
                  </a:cubicBezTo>
                  <a:cubicBezTo>
                    <a:pt x="843" y="2230"/>
                    <a:pt x="20" y="3491"/>
                    <a:pt x="20" y="4752"/>
                  </a:cubicBezTo>
                  <a:lnTo>
                    <a:pt x="0" y="13880"/>
                  </a:lnTo>
                  <a:lnTo>
                    <a:pt x="0" y="13880"/>
                  </a:lnTo>
                  <a:cubicBezTo>
                    <a:pt x="6" y="12623"/>
                    <a:pt x="828" y="11367"/>
                    <a:pt x="2482" y="10407"/>
                  </a:cubicBezTo>
                  <a:cubicBezTo>
                    <a:pt x="3552" y="9776"/>
                    <a:pt x="4813" y="9353"/>
                    <a:pt x="6180" y="9146"/>
                  </a:cubicBezTo>
                  <a:lnTo>
                    <a:pt x="6180" y="0"/>
                  </a:lnTo>
                  <a:close/>
                  <a:moveTo>
                    <a:pt x="0" y="13880"/>
                  </a:moveTo>
                  <a:cubicBezTo>
                    <a:pt x="0" y="13884"/>
                    <a:pt x="0" y="13889"/>
                    <a:pt x="0" y="13893"/>
                  </a:cubicBezTo>
                  <a:lnTo>
                    <a:pt x="0" y="13880"/>
                  </a:lnTo>
                  <a:close/>
                </a:path>
              </a:pathLst>
            </a:custGeom>
            <a:solidFill>
              <a:srgbClr val="AD95E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5"/>
            <p:cNvSpPr/>
            <p:nvPr/>
          </p:nvSpPr>
          <p:spPr>
            <a:xfrm>
              <a:off x="5249942" y="2202729"/>
              <a:ext cx="1185831" cy="975692"/>
            </a:xfrm>
            <a:custGeom>
              <a:rect b="b" l="l" r="r" t="t"/>
              <a:pathLst>
                <a:path extrusionOk="0" h="12801" w="15558">
                  <a:moveTo>
                    <a:pt x="7769" y="1"/>
                  </a:moveTo>
                  <a:cubicBezTo>
                    <a:pt x="5781" y="1"/>
                    <a:pt x="3794" y="442"/>
                    <a:pt x="2291" y="1325"/>
                  </a:cubicBezTo>
                  <a:cubicBezTo>
                    <a:pt x="778" y="2187"/>
                    <a:pt x="46" y="3343"/>
                    <a:pt x="46" y="4478"/>
                  </a:cubicBezTo>
                  <a:lnTo>
                    <a:pt x="1" y="12756"/>
                  </a:lnTo>
                  <a:cubicBezTo>
                    <a:pt x="21" y="11600"/>
                    <a:pt x="757" y="10465"/>
                    <a:pt x="2271" y="9583"/>
                  </a:cubicBezTo>
                  <a:cubicBezTo>
                    <a:pt x="3774" y="8710"/>
                    <a:pt x="5760" y="8273"/>
                    <a:pt x="7749" y="8273"/>
                  </a:cubicBezTo>
                  <a:cubicBezTo>
                    <a:pt x="9738" y="8273"/>
                    <a:pt x="11729" y="8710"/>
                    <a:pt x="13243" y="9583"/>
                  </a:cubicBezTo>
                  <a:cubicBezTo>
                    <a:pt x="14776" y="10465"/>
                    <a:pt x="15533" y="11646"/>
                    <a:pt x="15533" y="12801"/>
                  </a:cubicBezTo>
                  <a:lnTo>
                    <a:pt x="15558" y="4518"/>
                  </a:lnTo>
                  <a:cubicBezTo>
                    <a:pt x="15558" y="3363"/>
                    <a:pt x="14801" y="2208"/>
                    <a:pt x="13263" y="1325"/>
                  </a:cubicBezTo>
                  <a:cubicBezTo>
                    <a:pt x="11749" y="442"/>
                    <a:pt x="9758" y="1"/>
                    <a:pt x="7769" y="1"/>
                  </a:cubicBezTo>
                  <a:close/>
                </a:path>
              </a:pathLst>
            </a:custGeom>
            <a:solidFill>
              <a:srgbClr val="FFFFFF">
                <a:alpha val="14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5"/>
            <p:cNvSpPr/>
            <p:nvPr/>
          </p:nvSpPr>
          <p:spPr>
            <a:xfrm>
              <a:off x="5189193" y="2109510"/>
              <a:ext cx="471116" cy="1059001"/>
            </a:xfrm>
            <a:custGeom>
              <a:rect b="b" l="l" r="r" t="t"/>
              <a:pathLst>
                <a:path extrusionOk="0" h="13894" w="6181">
                  <a:moveTo>
                    <a:pt x="6180" y="1"/>
                  </a:moveTo>
                  <a:cubicBezTo>
                    <a:pt x="4833" y="233"/>
                    <a:pt x="3572" y="651"/>
                    <a:pt x="2523" y="1262"/>
                  </a:cubicBezTo>
                  <a:cubicBezTo>
                    <a:pt x="863" y="2230"/>
                    <a:pt x="21" y="3491"/>
                    <a:pt x="21" y="4752"/>
                  </a:cubicBezTo>
                  <a:lnTo>
                    <a:pt x="1" y="13881"/>
                  </a:lnTo>
                  <a:lnTo>
                    <a:pt x="1" y="13881"/>
                  </a:lnTo>
                  <a:cubicBezTo>
                    <a:pt x="6" y="12624"/>
                    <a:pt x="849" y="11368"/>
                    <a:pt x="2503" y="10402"/>
                  </a:cubicBezTo>
                  <a:cubicBezTo>
                    <a:pt x="3552" y="9797"/>
                    <a:pt x="4833" y="9373"/>
                    <a:pt x="6180" y="9141"/>
                  </a:cubicBezTo>
                  <a:lnTo>
                    <a:pt x="6180" y="1"/>
                  </a:lnTo>
                  <a:close/>
                  <a:moveTo>
                    <a:pt x="1" y="13881"/>
                  </a:moveTo>
                  <a:cubicBezTo>
                    <a:pt x="1" y="13885"/>
                    <a:pt x="1" y="13889"/>
                    <a:pt x="1" y="13893"/>
                  </a:cubicBezTo>
                  <a:lnTo>
                    <a:pt x="1" y="13881"/>
                  </a:lnTo>
                  <a:close/>
                </a:path>
              </a:pathLst>
            </a:custGeom>
            <a:solidFill>
              <a:srgbClr val="8C74F9">
                <a:alpha val="285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5"/>
            <p:cNvSpPr/>
            <p:nvPr/>
          </p:nvSpPr>
          <p:spPr>
            <a:xfrm>
              <a:off x="6143175" y="2116066"/>
              <a:ext cx="438799" cy="1055495"/>
            </a:xfrm>
            <a:custGeom>
              <a:rect b="b" l="l" r="r" t="t"/>
              <a:pathLst>
                <a:path extrusionOk="0" h="13848" w="5757">
                  <a:moveTo>
                    <a:pt x="1" y="0"/>
                  </a:moveTo>
                  <a:lnTo>
                    <a:pt x="1" y="9141"/>
                  </a:lnTo>
                  <a:cubicBezTo>
                    <a:pt x="1156" y="9393"/>
                    <a:pt x="2271" y="9771"/>
                    <a:pt x="3194" y="10316"/>
                  </a:cubicBezTo>
                  <a:cubicBezTo>
                    <a:pt x="4874" y="11285"/>
                    <a:pt x="5716" y="12566"/>
                    <a:pt x="5716" y="13847"/>
                  </a:cubicBezTo>
                  <a:lnTo>
                    <a:pt x="5736" y="4707"/>
                  </a:lnTo>
                  <a:cubicBezTo>
                    <a:pt x="5756" y="3426"/>
                    <a:pt x="4894" y="2144"/>
                    <a:pt x="3214" y="1176"/>
                  </a:cubicBezTo>
                  <a:cubicBezTo>
                    <a:pt x="2271" y="631"/>
                    <a:pt x="1176" y="253"/>
                    <a:pt x="1" y="0"/>
                  </a:cubicBezTo>
                  <a:close/>
                </a:path>
              </a:pathLst>
            </a:custGeom>
            <a:solidFill>
              <a:srgbClr val="00E7FC">
                <a:alpha val="21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35"/>
          <p:cNvGrpSpPr/>
          <p:nvPr/>
        </p:nvGrpSpPr>
        <p:grpSpPr>
          <a:xfrm>
            <a:off x="1934175" y="2043487"/>
            <a:ext cx="713850" cy="2519525"/>
            <a:chOff x="1934175" y="2297224"/>
            <a:chExt cx="713850" cy="2519525"/>
          </a:xfrm>
        </p:grpSpPr>
        <p:sp>
          <p:nvSpPr>
            <p:cNvPr id="507" name="Google Shape;507;p35"/>
            <p:cNvSpPr/>
            <p:nvPr/>
          </p:nvSpPr>
          <p:spPr>
            <a:xfrm>
              <a:off x="2318438" y="3743089"/>
              <a:ext cx="197480" cy="295796"/>
            </a:xfrm>
            <a:custGeom>
              <a:rect b="b" l="l" r="r" t="t"/>
              <a:pathLst>
                <a:path extrusionOk="0" h="1742" w="1163">
                  <a:moveTo>
                    <a:pt x="399" y="0"/>
                  </a:moveTo>
                  <a:cubicBezTo>
                    <a:pt x="399" y="0"/>
                    <a:pt x="240" y="77"/>
                    <a:pt x="120" y="438"/>
                  </a:cubicBezTo>
                  <a:cubicBezTo>
                    <a:pt x="0" y="798"/>
                    <a:pt x="279" y="1619"/>
                    <a:pt x="279" y="1619"/>
                  </a:cubicBezTo>
                  <a:cubicBezTo>
                    <a:pt x="279" y="1619"/>
                    <a:pt x="510" y="1741"/>
                    <a:pt x="638" y="1741"/>
                  </a:cubicBezTo>
                  <a:cubicBezTo>
                    <a:pt x="647" y="1741"/>
                    <a:pt x="655" y="1741"/>
                    <a:pt x="663" y="1740"/>
                  </a:cubicBezTo>
                  <a:cubicBezTo>
                    <a:pt x="802" y="1720"/>
                    <a:pt x="1023" y="1519"/>
                    <a:pt x="1023" y="1519"/>
                  </a:cubicBezTo>
                  <a:cubicBezTo>
                    <a:pt x="1163" y="1240"/>
                    <a:pt x="1143" y="918"/>
                    <a:pt x="980" y="519"/>
                  </a:cubicBezTo>
                  <a:cubicBezTo>
                    <a:pt x="822" y="140"/>
                    <a:pt x="399" y="0"/>
                    <a:pt x="399"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p:nvPr/>
          </p:nvSpPr>
          <p:spPr>
            <a:xfrm>
              <a:off x="2128259" y="3973681"/>
              <a:ext cx="376792" cy="608912"/>
            </a:xfrm>
            <a:custGeom>
              <a:rect b="b" l="l" r="r" t="t"/>
              <a:pathLst>
                <a:path extrusionOk="0" h="3586" w="2219">
                  <a:moveTo>
                    <a:pt x="1816" y="0"/>
                  </a:moveTo>
                  <a:cubicBezTo>
                    <a:pt x="1648" y="0"/>
                    <a:pt x="1480" y="21"/>
                    <a:pt x="1480" y="21"/>
                  </a:cubicBezTo>
                  <a:cubicBezTo>
                    <a:pt x="1480" y="21"/>
                    <a:pt x="1158" y="425"/>
                    <a:pt x="961" y="761"/>
                  </a:cubicBezTo>
                  <a:cubicBezTo>
                    <a:pt x="659" y="1203"/>
                    <a:pt x="462" y="1703"/>
                    <a:pt x="342" y="2063"/>
                  </a:cubicBezTo>
                  <a:cubicBezTo>
                    <a:pt x="299" y="2226"/>
                    <a:pt x="121" y="2423"/>
                    <a:pt x="121" y="2423"/>
                  </a:cubicBezTo>
                  <a:cubicBezTo>
                    <a:pt x="121" y="2423"/>
                    <a:pt x="140" y="2707"/>
                    <a:pt x="78" y="2904"/>
                  </a:cubicBezTo>
                  <a:cubicBezTo>
                    <a:pt x="39" y="3086"/>
                    <a:pt x="1" y="3547"/>
                    <a:pt x="241" y="3586"/>
                  </a:cubicBezTo>
                  <a:cubicBezTo>
                    <a:pt x="279" y="3586"/>
                    <a:pt x="342" y="3586"/>
                    <a:pt x="419" y="3567"/>
                  </a:cubicBezTo>
                  <a:cubicBezTo>
                    <a:pt x="380" y="3346"/>
                    <a:pt x="419" y="2985"/>
                    <a:pt x="558" y="2543"/>
                  </a:cubicBezTo>
                  <a:cubicBezTo>
                    <a:pt x="721" y="2265"/>
                    <a:pt x="1120" y="1683"/>
                    <a:pt x="1423" y="1304"/>
                  </a:cubicBezTo>
                  <a:cubicBezTo>
                    <a:pt x="1961" y="603"/>
                    <a:pt x="2023" y="362"/>
                    <a:pt x="2143" y="161"/>
                  </a:cubicBezTo>
                  <a:cubicBezTo>
                    <a:pt x="2219" y="30"/>
                    <a:pt x="2017" y="0"/>
                    <a:pt x="1816"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
            <p:cNvSpPr/>
            <p:nvPr/>
          </p:nvSpPr>
          <p:spPr>
            <a:xfrm>
              <a:off x="2199237" y="4031583"/>
              <a:ext cx="180500" cy="736943"/>
            </a:xfrm>
            <a:custGeom>
              <a:rect b="b" l="l" r="r" t="t"/>
              <a:pathLst>
                <a:path extrusionOk="0" h="4340" w="1063">
                  <a:moveTo>
                    <a:pt x="800" y="1"/>
                  </a:moveTo>
                  <a:cubicBezTo>
                    <a:pt x="587" y="1"/>
                    <a:pt x="121" y="324"/>
                    <a:pt x="121" y="324"/>
                  </a:cubicBezTo>
                  <a:cubicBezTo>
                    <a:pt x="121" y="324"/>
                    <a:pt x="44" y="881"/>
                    <a:pt x="44" y="1323"/>
                  </a:cubicBezTo>
                  <a:cubicBezTo>
                    <a:pt x="1" y="1885"/>
                    <a:pt x="102" y="2443"/>
                    <a:pt x="183" y="2846"/>
                  </a:cubicBezTo>
                  <a:cubicBezTo>
                    <a:pt x="222" y="3024"/>
                    <a:pt x="183" y="3302"/>
                    <a:pt x="183" y="3302"/>
                  </a:cubicBezTo>
                  <a:cubicBezTo>
                    <a:pt x="183" y="3302"/>
                    <a:pt x="342" y="3567"/>
                    <a:pt x="404" y="3783"/>
                  </a:cubicBezTo>
                  <a:cubicBezTo>
                    <a:pt x="456" y="3948"/>
                    <a:pt x="626" y="4340"/>
                    <a:pt x="849" y="4340"/>
                  </a:cubicBezTo>
                  <a:cubicBezTo>
                    <a:pt x="873" y="4340"/>
                    <a:pt x="898" y="4335"/>
                    <a:pt x="923" y="4326"/>
                  </a:cubicBezTo>
                  <a:cubicBezTo>
                    <a:pt x="961" y="4307"/>
                    <a:pt x="1024" y="4263"/>
                    <a:pt x="1062" y="4206"/>
                  </a:cubicBezTo>
                  <a:cubicBezTo>
                    <a:pt x="923" y="4023"/>
                    <a:pt x="764" y="3663"/>
                    <a:pt x="644" y="3182"/>
                  </a:cubicBezTo>
                  <a:cubicBezTo>
                    <a:pt x="644" y="2846"/>
                    <a:pt x="702" y="2082"/>
                    <a:pt x="764" y="1563"/>
                  </a:cubicBezTo>
                  <a:cubicBezTo>
                    <a:pt x="885" y="603"/>
                    <a:pt x="923" y="343"/>
                    <a:pt x="904" y="103"/>
                  </a:cubicBezTo>
                  <a:cubicBezTo>
                    <a:pt x="904" y="29"/>
                    <a:pt x="863" y="1"/>
                    <a:pt x="800" y="1"/>
                  </a:cubicBez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5"/>
            <p:cNvSpPr/>
            <p:nvPr/>
          </p:nvSpPr>
          <p:spPr>
            <a:xfrm>
              <a:off x="2189388" y="3834443"/>
              <a:ext cx="180500" cy="408035"/>
            </a:xfrm>
            <a:custGeom>
              <a:rect b="b" l="l" r="r" t="t"/>
              <a:pathLst>
                <a:path extrusionOk="0" h="2403" w="1063">
                  <a:moveTo>
                    <a:pt x="1" y="1"/>
                  </a:moveTo>
                  <a:cubicBezTo>
                    <a:pt x="1" y="1"/>
                    <a:pt x="179" y="1202"/>
                    <a:pt x="179" y="1485"/>
                  </a:cubicBezTo>
                  <a:cubicBezTo>
                    <a:pt x="198" y="1783"/>
                    <a:pt x="318" y="2364"/>
                    <a:pt x="318" y="2364"/>
                  </a:cubicBezTo>
                  <a:lnTo>
                    <a:pt x="822" y="2403"/>
                  </a:lnTo>
                  <a:cubicBezTo>
                    <a:pt x="1000" y="1485"/>
                    <a:pt x="1063" y="1144"/>
                    <a:pt x="981" y="601"/>
                  </a:cubicBezTo>
                  <a:cubicBezTo>
                    <a:pt x="899" y="63"/>
                    <a:pt x="1" y="1"/>
                    <a:pt x="1" y="1"/>
                  </a:cubicBez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5"/>
            <p:cNvSpPr/>
            <p:nvPr/>
          </p:nvSpPr>
          <p:spPr>
            <a:xfrm>
              <a:off x="2532898" y="3348299"/>
              <a:ext cx="115126" cy="205291"/>
            </a:xfrm>
            <a:custGeom>
              <a:rect b="b" l="l" r="r" t="t"/>
              <a:pathLst>
                <a:path extrusionOk="0" h="1209" w="678">
                  <a:moveTo>
                    <a:pt x="298" y="0"/>
                  </a:moveTo>
                  <a:lnTo>
                    <a:pt x="0" y="241"/>
                  </a:lnTo>
                  <a:cubicBezTo>
                    <a:pt x="77" y="322"/>
                    <a:pt x="97" y="404"/>
                    <a:pt x="97" y="524"/>
                  </a:cubicBezTo>
                  <a:cubicBezTo>
                    <a:pt x="97" y="644"/>
                    <a:pt x="77" y="745"/>
                    <a:pt x="97" y="865"/>
                  </a:cubicBezTo>
                  <a:cubicBezTo>
                    <a:pt x="114" y="907"/>
                    <a:pt x="129" y="973"/>
                    <a:pt x="159" y="973"/>
                  </a:cubicBezTo>
                  <a:cubicBezTo>
                    <a:pt x="169" y="973"/>
                    <a:pt x="182" y="964"/>
                    <a:pt x="197" y="942"/>
                  </a:cubicBezTo>
                  <a:cubicBezTo>
                    <a:pt x="235" y="908"/>
                    <a:pt x="255" y="734"/>
                    <a:pt x="285" y="734"/>
                  </a:cubicBezTo>
                  <a:cubicBezTo>
                    <a:pt x="289" y="734"/>
                    <a:pt x="294" y="737"/>
                    <a:pt x="298" y="745"/>
                  </a:cubicBezTo>
                  <a:cubicBezTo>
                    <a:pt x="318" y="764"/>
                    <a:pt x="380" y="923"/>
                    <a:pt x="361" y="961"/>
                  </a:cubicBezTo>
                  <a:cubicBezTo>
                    <a:pt x="361" y="1081"/>
                    <a:pt x="318" y="1124"/>
                    <a:pt x="380" y="1201"/>
                  </a:cubicBezTo>
                  <a:cubicBezTo>
                    <a:pt x="380" y="1206"/>
                    <a:pt x="383" y="1208"/>
                    <a:pt x="388" y="1208"/>
                  </a:cubicBezTo>
                  <a:cubicBezTo>
                    <a:pt x="409" y="1208"/>
                    <a:pt x="466" y="1174"/>
                    <a:pt x="500" y="1144"/>
                  </a:cubicBezTo>
                  <a:cubicBezTo>
                    <a:pt x="577" y="1062"/>
                    <a:pt x="639" y="942"/>
                    <a:pt x="659" y="803"/>
                  </a:cubicBezTo>
                  <a:cubicBezTo>
                    <a:pt x="678" y="625"/>
                    <a:pt x="457" y="284"/>
                    <a:pt x="457" y="284"/>
                  </a:cubicBezTo>
                  <a:lnTo>
                    <a:pt x="298" y="0"/>
                  </a:ln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2413867" y="2937208"/>
              <a:ext cx="190179" cy="476466"/>
            </a:xfrm>
            <a:custGeom>
              <a:rect b="b" l="l" r="r" t="t"/>
              <a:pathLst>
                <a:path extrusionOk="0" h="2806" w="1120">
                  <a:moveTo>
                    <a:pt x="0" y="0"/>
                  </a:moveTo>
                  <a:lnTo>
                    <a:pt x="0" y="461"/>
                  </a:lnTo>
                  <a:lnTo>
                    <a:pt x="0" y="1662"/>
                  </a:lnTo>
                  <a:lnTo>
                    <a:pt x="759" y="2806"/>
                  </a:lnTo>
                  <a:lnTo>
                    <a:pt x="1062" y="2604"/>
                  </a:lnTo>
                  <a:lnTo>
                    <a:pt x="1119" y="2565"/>
                  </a:lnTo>
                  <a:lnTo>
                    <a:pt x="0" y="0"/>
                  </a:lnTo>
                  <a:close/>
                </a:path>
              </a:pathLst>
            </a:custGeom>
            <a:solidFill>
              <a:srgbClr val="8F7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2063904" y="3307547"/>
              <a:ext cx="475617" cy="717925"/>
            </a:xfrm>
            <a:custGeom>
              <a:rect b="b" l="l" r="r" t="t"/>
              <a:pathLst>
                <a:path extrusionOk="0" h="4228" w="2801">
                  <a:moveTo>
                    <a:pt x="2220" y="0"/>
                  </a:moveTo>
                  <a:lnTo>
                    <a:pt x="437" y="120"/>
                  </a:lnTo>
                  <a:cubicBezTo>
                    <a:pt x="437" y="120"/>
                    <a:pt x="197" y="384"/>
                    <a:pt x="77" y="865"/>
                  </a:cubicBezTo>
                  <a:cubicBezTo>
                    <a:pt x="19" y="1081"/>
                    <a:pt x="0" y="1321"/>
                    <a:pt x="0" y="1605"/>
                  </a:cubicBezTo>
                  <a:cubicBezTo>
                    <a:pt x="0" y="1725"/>
                    <a:pt x="19" y="1845"/>
                    <a:pt x="39" y="1965"/>
                  </a:cubicBezTo>
                  <a:cubicBezTo>
                    <a:pt x="197" y="3166"/>
                    <a:pt x="457" y="3123"/>
                    <a:pt x="557" y="4228"/>
                  </a:cubicBezTo>
                  <a:lnTo>
                    <a:pt x="620" y="4228"/>
                  </a:lnTo>
                  <a:cubicBezTo>
                    <a:pt x="697" y="4228"/>
                    <a:pt x="860" y="4228"/>
                    <a:pt x="1057" y="4204"/>
                  </a:cubicBezTo>
                  <a:cubicBezTo>
                    <a:pt x="1139" y="4184"/>
                    <a:pt x="1240" y="4165"/>
                    <a:pt x="1340" y="4146"/>
                  </a:cubicBezTo>
                  <a:cubicBezTo>
                    <a:pt x="1461" y="4127"/>
                    <a:pt x="1619" y="4084"/>
                    <a:pt x="1758" y="4026"/>
                  </a:cubicBezTo>
                  <a:cubicBezTo>
                    <a:pt x="2200" y="3887"/>
                    <a:pt x="2618" y="3584"/>
                    <a:pt x="2700" y="3545"/>
                  </a:cubicBezTo>
                  <a:cubicBezTo>
                    <a:pt x="2738" y="3507"/>
                    <a:pt x="2782" y="3464"/>
                    <a:pt x="2782" y="3445"/>
                  </a:cubicBezTo>
                  <a:cubicBezTo>
                    <a:pt x="2801" y="3363"/>
                    <a:pt x="2580" y="2042"/>
                    <a:pt x="2441" y="1182"/>
                  </a:cubicBezTo>
                  <a:cubicBezTo>
                    <a:pt x="2421" y="1105"/>
                    <a:pt x="2402" y="1023"/>
                    <a:pt x="2378" y="942"/>
                  </a:cubicBezTo>
                  <a:lnTo>
                    <a:pt x="2378" y="922"/>
                  </a:lnTo>
                  <a:lnTo>
                    <a:pt x="2321" y="524"/>
                  </a:lnTo>
                  <a:lnTo>
                    <a:pt x="2301" y="481"/>
                  </a:lnTo>
                  <a:cubicBezTo>
                    <a:pt x="2239" y="144"/>
                    <a:pt x="2220" y="0"/>
                    <a:pt x="2220" y="0"/>
                  </a:cubicBezTo>
                  <a:close/>
                </a:path>
              </a:pathLst>
            </a:custGeom>
            <a:solidFill>
              <a:srgbClr val="D2E6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2345267" y="2682166"/>
              <a:ext cx="122597" cy="805713"/>
            </a:xfrm>
            <a:custGeom>
              <a:rect b="b" l="l" r="r" t="t"/>
              <a:pathLst>
                <a:path extrusionOk="0" h="4745" w="722">
                  <a:moveTo>
                    <a:pt x="122" y="0"/>
                  </a:moveTo>
                  <a:cubicBezTo>
                    <a:pt x="90" y="0"/>
                    <a:pt x="55" y="3"/>
                    <a:pt x="25" y="3"/>
                  </a:cubicBezTo>
                  <a:lnTo>
                    <a:pt x="121" y="263"/>
                  </a:lnTo>
                  <a:lnTo>
                    <a:pt x="1" y="421"/>
                  </a:lnTo>
                  <a:lnTo>
                    <a:pt x="202" y="484"/>
                  </a:lnTo>
                  <a:cubicBezTo>
                    <a:pt x="202" y="484"/>
                    <a:pt x="241" y="1103"/>
                    <a:pt x="183" y="1761"/>
                  </a:cubicBezTo>
                  <a:lnTo>
                    <a:pt x="164" y="1761"/>
                  </a:lnTo>
                  <a:lnTo>
                    <a:pt x="164" y="1805"/>
                  </a:lnTo>
                  <a:cubicBezTo>
                    <a:pt x="183" y="1882"/>
                    <a:pt x="183" y="1963"/>
                    <a:pt x="202" y="2064"/>
                  </a:cubicBezTo>
                  <a:lnTo>
                    <a:pt x="202" y="2083"/>
                  </a:lnTo>
                  <a:lnTo>
                    <a:pt x="202" y="2203"/>
                  </a:lnTo>
                  <a:cubicBezTo>
                    <a:pt x="265" y="2722"/>
                    <a:pt x="322" y="3366"/>
                    <a:pt x="342" y="3606"/>
                  </a:cubicBezTo>
                  <a:cubicBezTo>
                    <a:pt x="342" y="3726"/>
                    <a:pt x="342" y="3885"/>
                    <a:pt x="361" y="4024"/>
                  </a:cubicBezTo>
                  <a:cubicBezTo>
                    <a:pt x="361" y="4384"/>
                    <a:pt x="342" y="4745"/>
                    <a:pt x="342" y="4745"/>
                  </a:cubicBezTo>
                  <a:lnTo>
                    <a:pt x="721" y="4428"/>
                  </a:lnTo>
                  <a:cubicBezTo>
                    <a:pt x="721" y="3947"/>
                    <a:pt x="582" y="3366"/>
                    <a:pt x="524" y="3164"/>
                  </a:cubicBezTo>
                  <a:cubicBezTo>
                    <a:pt x="462" y="2962"/>
                    <a:pt x="462" y="2766"/>
                    <a:pt x="481" y="2324"/>
                  </a:cubicBezTo>
                  <a:lnTo>
                    <a:pt x="481" y="2064"/>
                  </a:lnTo>
                  <a:lnTo>
                    <a:pt x="481" y="1944"/>
                  </a:lnTo>
                  <a:cubicBezTo>
                    <a:pt x="481" y="1761"/>
                    <a:pt x="601" y="1425"/>
                    <a:pt x="625" y="1344"/>
                  </a:cubicBezTo>
                  <a:cubicBezTo>
                    <a:pt x="683" y="1103"/>
                    <a:pt x="625" y="844"/>
                    <a:pt x="443" y="642"/>
                  </a:cubicBezTo>
                  <a:cubicBezTo>
                    <a:pt x="265" y="440"/>
                    <a:pt x="284" y="143"/>
                    <a:pt x="222" y="42"/>
                  </a:cubicBezTo>
                  <a:cubicBezTo>
                    <a:pt x="210" y="7"/>
                    <a:pt x="169" y="0"/>
                    <a:pt x="122" y="0"/>
                  </a:cubicBezTo>
                  <a:close/>
                </a:path>
              </a:pathLst>
            </a:custGeom>
            <a:solidFill>
              <a:srgbClr val="5B39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p:nvPr/>
          </p:nvSpPr>
          <p:spPr>
            <a:xfrm>
              <a:off x="2304514" y="2682675"/>
              <a:ext cx="81675" cy="298683"/>
            </a:xfrm>
            <a:custGeom>
              <a:rect b="b" l="l" r="r" t="t"/>
              <a:pathLst>
                <a:path extrusionOk="0" h="1759" w="481">
                  <a:moveTo>
                    <a:pt x="265" y="0"/>
                  </a:moveTo>
                  <a:cubicBezTo>
                    <a:pt x="183" y="19"/>
                    <a:pt x="0" y="39"/>
                    <a:pt x="0" y="39"/>
                  </a:cubicBezTo>
                  <a:cubicBezTo>
                    <a:pt x="0" y="39"/>
                    <a:pt x="82" y="197"/>
                    <a:pt x="24" y="341"/>
                  </a:cubicBezTo>
                  <a:lnTo>
                    <a:pt x="82" y="361"/>
                  </a:lnTo>
                  <a:cubicBezTo>
                    <a:pt x="322" y="822"/>
                    <a:pt x="361" y="1461"/>
                    <a:pt x="361" y="1461"/>
                  </a:cubicBezTo>
                  <a:cubicBezTo>
                    <a:pt x="361" y="1461"/>
                    <a:pt x="385" y="1562"/>
                    <a:pt x="404" y="1701"/>
                  </a:cubicBezTo>
                  <a:lnTo>
                    <a:pt x="404" y="1758"/>
                  </a:lnTo>
                  <a:lnTo>
                    <a:pt x="423" y="1758"/>
                  </a:lnTo>
                  <a:cubicBezTo>
                    <a:pt x="481" y="1100"/>
                    <a:pt x="442" y="481"/>
                    <a:pt x="442" y="481"/>
                  </a:cubicBezTo>
                  <a:lnTo>
                    <a:pt x="241" y="418"/>
                  </a:lnTo>
                  <a:lnTo>
                    <a:pt x="361" y="260"/>
                  </a:lnTo>
                  <a:lnTo>
                    <a:pt x="265" y="0"/>
                  </a:lnTo>
                  <a:close/>
                </a:path>
              </a:pathLst>
            </a:custGeom>
            <a:solidFill>
              <a:srgbClr val="009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2158484" y="2720201"/>
              <a:ext cx="248081" cy="655947"/>
            </a:xfrm>
            <a:custGeom>
              <a:rect b="b" l="l" r="r" t="t"/>
              <a:pathLst>
                <a:path extrusionOk="0" h="3863" w="1461">
                  <a:moveTo>
                    <a:pt x="0" y="0"/>
                  </a:moveTo>
                  <a:cubicBezTo>
                    <a:pt x="63" y="260"/>
                    <a:pt x="121" y="639"/>
                    <a:pt x="601" y="1100"/>
                  </a:cubicBezTo>
                  <a:cubicBezTo>
                    <a:pt x="783" y="1278"/>
                    <a:pt x="884" y="1441"/>
                    <a:pt x="980" y="1600"/>
                  </a:cubicBezTo>
                  <a:cubicBezTo>
                    <a:pt x="980" y="1638"/>
                    <a:pt x="1004" y="1682"/>
                    <a:pt x="1024" y="1720"/>
                  </a:cubicBezTo>
                  <a:cubicBezTo>
                    <a:pt x="1024" y="1720"/>
                    <a:pt x="1043" y="1739"/>
                    <a:pt x="1043" y="1758"/>
                  </a:cubicBezTo>
                  <a:cubicBezTo>
                    <a:pt x="1062" y="1840"/>
                    <a:pt x="1081" y="1898"/>
                    <a:pt x="1101" y="1960"/>
                  </a:cubicBezTo>
                  <a:lnTo>
                    <a:pt x="1101" y="1979"/>
                  </a:lnTo>
                  <a:cubicBezTo>
                    <a:pt x="1125" y="1999"/>
                    <a:pt x="1125" y="2042"/>
                    <a:pt x="1144" y="2080"/>
                  </a:cubicBezTo>
                  <a:lnTo>
                    <a:pt x="1144" y="2100"/>
                  </a:lnTo>
                  <a:cubicBezTo>
                    <a:pt x="1182" y="2258"/>
                    <a:pt x="1221" y="2441"/>
                    <a:pt x="1283" y="2642"/>
                  </a:cubicBezTo>
                  <a:cubicBezTo>
                    <a:pt x="1365" y="2959"/>
                    <a:pt x="1365" y="3440"/>
                    <a:pt x="1341" y="3863"/>
                  </a:cubicBezTo>
                  <a:lnTo>
                    <a:pt x="1461" y="3800"/>
                  </a:lnTo>
                  <a:cubicBezTo>
                    <a:pt x="1442" y="3661"/>
                    <a:pt x="1442" y="3502"/>
                    <a:pt x="1442" y="3382"/>
                  </a:cubicBezTo>
                  <a:cubicBezTo>
                    <a:pt x="1422" y="3142"/>
                    <a:pt x="1365" y="2498"/>
                    <a:pt x="1302" y="1979"/>
                  </a:cubicBezTo>
                  <a:lnTo>
                    <a:pt x="1302" y="1859"/>
                  </a:lnTo>
                  <a:lnTo>
                    <a:pt x="1302" y="1840"/>
                  </a:lnTo>
                  <a:cubicBezTo>
                    <a:pt x="1283" y="1739"/>
                    <a:pt x="1283" y="1658"/>
                    <a:pt x="1264" y="1581"/>
                  </a:cubicBezTo>
                  <a:lnTo>
                    <a:pt x="1264" y="1537"/>
                  </a:lnTo>
                  <a:lnTo>
                    <a:pt x="1264" y="1480"/>
                  </a:lnTo>
                  <a:cubicBezTo>
                    <a:pt x="1245" y="1341"/>
                    <a:pt x="1221" y="1240"/>
                    <a:pt x="1221" y="1240"/>
                  </a:cubicBezTo>
                  <a:cubicBezTo>
                    <a:pt x="1221" y="1240"/>
                    <a:pt x="1182" y="601"/>
                    <a:pt x="942" y="140"/>
                  </a:cubicBezTo>
                  <a:lnTo>
                    <a:pt x="884" y="120"/>
                  </a:lnTo>
                  <a:cubicBezTo>
                    <a:pt x="841" y="197"/>
                    <a:pt x="783" y="279"/>
                    <a:pt x="663" y="317"/>
                  </a:cubicBezTo>
                  <a:cubicBezTo>
                    <a:pt x="629" y="328"/>
                    <a:pt x="594" y="333"/>
                    <a:pt x="559" y="333"/>
                  </a:cubicBezTo>
                  <a:cubicBezTo>
                    <a:pt x="272" y="333"/>
                    <a:pt x="1" y="0"/>
                    <a:pt x="0" y="0"/>
                  </a:cubicBezTo>
                  <a:close/>
                </a:path>
              </a:pathLst>
            </a:custGeom>
            <a:solidFill>
              <a:srgbClr val="D2E6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
            <p:cNvSpPr/>
            <p:nvPr/>
          </p:nvSpPr>
          <p:spPr>
            <a:xfrm>
              <a:off x="2111109" y="2720201"/>
              <a:ext cx="224479" cy="298683"/>
            </a:xfrm>
            <a:custGeom>
              <a:rect b="b" l="l" r="r" t="t"/>
              <a:pathLst>
                <a:path extrusionOk="0" h="1759" w="1322">
                  <a:moveTo>
                    <a:pt x="279" y="0"/>
                  </a:moveTo>
                  <a:cubicBezTo>
                    <a:pt x="203" y="19"/>
                    <a:pt x="121" y="77"/>
                    <a:pt x="82" y="140"/>
                  </a:cubicBezTo>
                  <a:cubicBezTo>
                    <a:pt x="39" y="178"/>
                    <a:pt x="1" y="240"/>
                    <a:pt x="1" y="279"/>
                  </a:cubicBezTo>
                  <a:lnTo>
                    <a:pt x="1" y="360"/>
                  </a:lnTo>
                  <a:lnTo>
                    <a:pt x="1" y="380"/>
                  </a:lnTo>
                  <a:cubicBezTo>
                    <a:pt x="1" y="481"/>
                    <a:pt x="58" y="639"/>
                    <a:pt x="179" y="817"/>
                  </a:cubicBezTo>
                  <a:lnTo>
                    <a:pt x="400" y="798"/>
                  </a:lnTo>
                  <a:lnTo>
                    <a:pt x="361" y="1057"/>
                  </a:lnTo>
                  <a:cubicBezTo>
                    <a:pt x="361" y="1057"/>
                    <a:pt x="861" y="1240"/>
                    <a:pt x="1202" y="1638"/>
                  </a:cubicBezTo>
                  <a:cubicBezTo>
                    <a:pt x="1240" y="1658"/>
                    <a:pt x="1259" y="1682"/>
                    <a:pt x="1283" y="1720"/>
                  </a:cubicBezTo>
                  <a:cubicBezTo>
                    <a:pt x="1283" y="1720"/>
                    <a:pt x="1303" y="1739"/>
                    <a:pt x="1322" y="1758"/>
                  </a:cubicBezTo>
                  <a:cubicBezTo>
                    <a:pt x="1322" y="1739"/>
                    <a:pt x="1303" y="1720"/>
                    <a:pt x="1303" y="1720"/>
                  </a:cubicBezTo>
                  <a:cubicBezTo>
                    <a:pt x="1283" y="1682"/>
                    <a:pt x="1259" y="1638"/>
                    <a:pt x="1259" y="1600"/>
                  </a:cubicBezTo>
                  <a:cubicBezTo>
                    <a:pt x="1163" y="1441"/>
                    <a:pt x="1062" y="1278"/>
                    <a:pt x="880" y="1100"/>
                  </a:cubicBezTo>
                  <a:cubicBezTo>
                    <a:pt x="400" y="639"/>
                    <a:pt x="342" y="260"/>
                    <a:pt x="279" y="0"/>
                  </a:cubicBezTo>
                  <a:close/>
                </a:path>
              </a:pathLst>
            </a:custGeom>
            <a:solidFill>
              <a:srgbClr val="009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5"/>
            <p:cNvSpPr/>
            <p:nvPr/>
          </p:nvSpPr>
          <p:spPr>
            <a:xfrm>
              <a:off x="2018906" y="2723428"/>
              <a:ext cx="371358" cy="849182"/>
            </a:xfrm>
            <a:custGeom>
              <a:rect b="b" l="l" r="r" t="t"/>
              <a:pathLst>
                <a:path extrusionOk="0" h="5001" w="2187">
                  <a:moveTo>
                    <a:pt x="765" y="0"/>
                  </a:moveTo>
                  <a:cubicBezTo>
                    <a:pt x="625" y="58"/>
                    <a:pt x="304" y="260"/>
                    <a:pt x="164" y="438"/>
                  </a:cubicBezTo>
                  <a:cubicBezTo>
                    <a:pt x="63" y="558"/>
                    <a:pt x="1" y="721"/>
                    <a:pt x="1" y="918"/>
                  </a:cubicBezTo>
                  <a:cubicBezTo>
                    <a:pt x="25" y="1240"/>
                    <a:pt x="183" y="1639"/>
                    <a:pt x="385" y="2023"/>
                  </a:cubicBezTo>
                  <a:cubicBezTo>
                    <a:pt x="563" y="2340"/>
                    <a:pt x="722" y="2643"/>
                    <a:pt x="722" y="2864"/>
                  </a:cubicBezTo>
                  <a:cubicBezTo>
                    <a:pt x="722" y="3344"/>
                    <a:pt x="83" y="4065"/>
                    <a:pt x="241" y="4905"/>
                  </a:cubicBezTo>
                  <a:cubicBezTo>
                    <a:pt x="257" y="4943"/>
                    <a:pt x="512" y="5000"/>
                    <a:pt x="835" y="5000"/>
                  </a:cubicBezTo>
                  <a:cubicBezTo>
                    <a:pt x="1002" y="5000"/>
                    <a:pt x="1187" y="4985"/>
                    <a:pt x="1365" y="4944"/>
                  </a:cubicBezTo>
                  <a:cubicBezTo>
                    <a:pt x="1726" y="4881"/>
                    <a:pt x="2086" y="4603"/>
                    <a:pt x="2086" y="4603"/>
                  </a:cubicBezTo>
                  <a:cubicBezTo>
                    <a:pt x="2086" y="4603"/>
                    <a:pt x="2124" y="4262"/>
                    <a:pt x="2163" y="3844"/>
                  </a:cubicBezTo>
                  <a:cubicBezTo>
                    <a:pt x="2187" y="3421"/>
                    <a:pt x="2187" y="2940"/>
                    <a:pt x="2105" y="2623"/>
                  </a:cubicBezTo>
                  <a:cubicBezTo>
                    <a:pt x="2043" y="2422"/>
                    <a:pt x="2004" y="2239"/>
                    <a:pt x="1966" y="2081"/>
                  </a:cubicBezTo>
                  <a:lnTo>
                    <a:pt x="1966" y="2061"/>
                  </a:lnTo>
                  <a:cubicBezTo>
                    <a:pt x="1947" y="2023"/>
                    <a:pt x="1947" y="1980"/>
                    <a:pt x="1923" y="1960"/>
                  </a:cubicBezTo>
                  <a:lnTo>
                    <a:pt x="1923" y="1941"/>
                  </a:lnTo>
                  <a:cubicBezTo>
                    <a:pt x="1903" y="1879"/>
                    <a:pt x="1884" y="1821"/>
                    <a:pt x="1865" y="1739"/>
                  </a:cubicBezTo>
                  <a:cubicBezTo>
                    <a:pt x="1846" y="1720"/>
                    <a:pt x="1826" y="1701"/>
                    <a:pt x="1826" y="1701"/>
                  </a:cubicBezTo>
                  <a:cubicBezTo>
                    <a:pt x="1802" y="1663"/>
                    <a:pt x="1783" y="1639"/>
                    <a:pt x="1745" y="1619"/>
                  </a:cubicBezTo>
                  <a:cubicBezTo>
                    <a:pt x="1404" y="1221"/>
                    <a:pt x="904" y="1038"/>
                    <a:pt x="904" y="1038"/>
                  </a:cubicBezTo>
                  <a:lnTo>
                    <a:pt x="943" y="779"/>
                  </a:lnTo>
                  <a:lnTo>
                    <a:pt x="722" y="798"/>
                  </a:lnTo>
                  <a:cubicBezTo>
                    <a:pt x="601" y="620"/>
                    <a:pt x="544" y="462"/>
                    <a:pt x="544" y="361"/>
                  </a:cubicBezTo>
                  <a:lnTo>
                    <a:pt x="544" y="341"/>
                  </a:lnTo>
                  <a:lnTo>
                    <a:pt x="544" y="260"/>
                  </a:lnTo>
                  <a:cubicBezTo>
                    <a:pt x="544" y="178"/>
                    <a:pt x="746" y="20"/>
                    <a:pt x="765" y="0"/>
                  </a:cubicBezTo>
                  <a:close/>
                </a:path>
              </a:pathLst>
            </a:custGeom>
            <a:solidFill>
              <a:srgbClr val="5B39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5"/>
            <p:cNvSpPr/>
            <p:nvPr/>
          </p:nvSpPr>
          <p:spPr>
            <a:xfrm>
              <a:off x="2342040" y="3071862"/>
              <a:ext cx="238403" cy="168104"/>
            </a:xfrm>
            <a:custGeom>
              <a:rect b="b" l="l" r="r" t="t"/>
              <a:pathLst>
                <a:path extrusionOk="0" h="990" w="1404">
                  <a:moveTo>
                    <a:pt x="1070" y="1"/>
                  </a:moveTo>
                  <a:cubicBezTo>
                    <a:pt x="994" y="1"/>
                    <a:pt x="924" y="10"/>
                    <a:pt x="884" y="29"/>
                  </a:cubicBezTo>
                  <a:cubicBezTo>
                    <a:pt x="764" y="91"/>
                    <a:pt x="524" y="370"/>
                    <a:pt x="462" y="408"/>
                  </a:cubicBezTo>
                  <a:cubicBezTo>
                    <a:pt x="404" y="451"/>
                    <a:pt x="20" y="591"/>
                    <a:pt x="0" y="591"/>
                  </a:cubicBezTo>
                  <a:lnTo>
                    <a:pt x="20" y="591"/>
                  </a:lnTo>
                  <a:lnTo>
                    <a:pt x="120" y="932"/>
                  </a:lnTo>
                  <a:lnTo>
                    <a:pt x="164" y="989"/>
                  </a:lnTo>
                  <a:cubicBezTo>
                    <a:pt x="164" y="989"/>
                    <a:pt x="423" y="768"/>
                    <a:pt x="543" y="711"/>
                  </a:cubicBezTo>
                  <a:cubicBezTo>
                    <a:pt x="644" y="648"/>
                    <a:pt x="783" y="648"/>
                    <a:pt x="841" y="610"/>
                  </a:cubicBezTo>
                  <a:cubicBezTo>
                    <a:pt x="904" y="547"/>
                    <a:pt x="961" y="350"/>
                    <a:pt x="980" y="307"/>
                  </a:cubicBezTo>
                  <a:cubicBezTo>
                    <a:pt x="1004" y="269"/>
                    <a:pt x="1384" y="168"/>
                    <a:pt x="1403" y="91"/>
                  </a:cubicBezTo>
                  <a:cubicBezTo>
                    <a:pt x="1403" y="36"/>
                    <a:pt x="1224" y="1"/>
                    <a:pt x="1070" y="1"/>
                  </a:cubicBezTo>
                  <a:close/>
                </a:path>
              </a:pathLst>
            </a:custGeom>
            <a:solidFill>
              <a:srgbClr val="F1A4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5"/>
            <p:cNvSpPr/>
            <p:nvPr/>
          </p:nvSpPr>
          <p:spPr>
            <a:xfrm>
              <a:off x="1995304" y="2797631"/>
              <a:ext cx="394961" cy="525029"/>
            </a:xfrm>
            <a:custGeom>
              <a:rect b="b" l="l" r="r" t="t"/>
              <a:pathLst>
                <a:path extrusionOk="0" h="3092" w="2326">
                  <a:moveTo>
                    <a:pt x="443" y="1"/>
                  </a:moveTo>
                  <a:cubicBezTo>
                    <a:pt x="1" y="25"/>
                    <a:pt x="44" y="784"/>
                    <a:pt x="44" y="784"/>
                  </a:cubicBezTo>
                  <a:cubicBezTo>
                    <a:pt x="44" y="784"/>
                    <a:pt x="20" y="2585"/>
                    <a:pt x="404" y="3003"/>
                  </a:cubicBezTo>
                  <a:cubicBezTo>
                    <a:pt x="463" y="3066"/>
                    <a:pt x="572" y="3092"/>
                    <a:pt x="711" y="3092"/>
                  </a:cubicBezTo>
                  <a:cubicBezTo>
                    <a:pt x="1277" y="3092"/>
                    <a:pt x="2326" y="2667"/>
                    <a:pt x="2326" y="2667"/>
                  </a:cubicBezTo>
                  <a:lnTo>
                    <a:pt x="2326" y="2624"/>
                  </a:lnTo>
                  <a:lnTo>
                    <a:pt x="2162" y="2105"/>
                  </a:lnTo>
                  <a:cubicBezTo>
                    <a:pt x="2162" y="2105"/>
                    <a:pt x="1245" y="2263"/>
                    <a:pt x="1062" y="2263"/>
                  </a:cubicBezTo>
                  <a:cubicBezTo>
                    <a:pt x="1005" y="2263"/>
                    <a:pt x="981" y="2263"/>
                    <a:pt x="961" y="2244"/>
                  </a:cubicBezTo>
                  <a:cubicBezTo>
                    <a:pt x="961" y="2225"/>
                    <a:pt x="942" y="2206"/>
                    <a:pt x="942" y="2186"/>
                  </a:cubicBezTo>
                  <a:cubicBezTo>
                    <a:pt x="861" y="1865"/>
                    <a:pt x="861" y="644"/>
                    <a:pt x="861" y="644"/>
                  </a:cubicBezTo>
                  <a:cubicBezTo>
                    <a:pt x="861" y="644"/>
                    <a:pt x="861" y="25"/>
                    <a:pt x="462" y="1"/>
                  </a:cubicBezTo>
                  <a:close/>
                </a:path>
              </a:pathLst>
            </a:custGeom>
            <a:solidFill>
              <a:srgbClr val="8F7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5"/>
            <p:cNvSpPr/>
            <p:nvPr/>
          </p:nvSpPr>
          <p:spPr>
            <a:xfrm>
              <a:off x="2073583" y="4384602"/>
              <a:ext cx="139747" cy="265911"/>
            </a:xfrm>
            <a:custGeom>
              <a:rect b="b" l="l" r="r" t="t"/>
              <a:pathLst>
                <a:path extrusionOk="0" h="1566" w="823">
                  <a:moveTo>
                    <a:pt x="427" y="1"/>
                  </a:moveTo>
                  <a:cubicBezTo>
                    <a:pt x="262" y="1"/>
                    <a:pt x="1" y="845"/>
                    <a:pt x="1" y="863"/>
                  </a:cubicBezTo>
                  <a:lnTo>
                    <a:pt x="63" y="906"/>
                  </a:lnTo>
                  <a:cubicBezTo>
                    <a:pt x="63" y="906"/>
                    <a:pt x="213" y="603"/>
                    <a:pt x="239" y="603"/>
                  </a:cubicBezTo>
                  <a:cubicBezTo>
                    <a:pt x="240" y="603"/>
                    <a:pt x="240" y="603"/>
                    <a:pt x="241" y="604"/>
                  </a:cubicBezTo>
                  <a:cubicBezTo>
                    <a:pt x="260" y="604"/>
                    <a:pt x="183" y="983"/>
                    <a:pt x="222" y="1084"/>
                  </a:cubicBezTo>
                  <a:cubicBezTo>
                    <a:pt x="278" y="1261"/>
                    <a:pt x="619" y="1565"/>
                    <a:pt x="714" y="1565"/>
                  </a:cubicBezTo>
                  <a:cubicBezTo>
                    <a:pt x="716" y="1565"/>
                    <a:pt x="719" y="1565"/>
                    <a:pt x="721" y="1565"/>
                  </a:cubicBezTo>
                  <a:cubicBezTo>
                    <a:pt x="822" y="1565"/>
                    <a:pt x="784" y="1387"/>
                    <a:pt x="741" y="1147"/>
                  </a:cubicBezTo>
                  <a:lnTo>
                    <a:pt x="741" y="1147"/>
                  </a:lnTo>
                  <a:cubicBezTo>
                    <a:pt x="664" y="1166"/>
                    <a:pt x="601" y="1166"/>
                    <a:pt x="563" y="1166"/>
                  </a:cubicBezTo>
                  <a:cubicBezTo>
                    <a:pt x="323" y="1127"/>
                    <a:pt x="361" y="666"/>
                    <a:pt x="400" y="484"/>
                  </a:cubicBezTo>
                  <a:cubicBezTo>
                    <a:pt x="462" y="287"/>
                    <a:pt x="443" y="3"/>
                    <a:pt x="443" y="3"/>
                  </a:cubicBezTo>
                  <a:cubicBezTo>
                    <a:pt x="438" y="1"/>
                    <a:pt x="433" y="1"/>
                    <a:pt x="427"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p:nvPr/>
          </p:nvSpPr>
          <p:spPr>
            <a:xfrm>
              <a:off x="2199237" y="4592270"/>
              <a:ext cx="235176" cy="224479"/>
            </a:xfrm>
            <a:custGeom>
              <a:rect b="b" l="l" r="r" t="t"/>
              <a:pathLst>
                <a:path extrusionOk="0" h="1322" w="1385">
                  <a:moveTo>
                    <a:pt x="183" y="0"/>
                  </a:moveTo>
                  <a:lnTo>
                    <a:pt x="183" y="0"/>
                  </a:lnTo>
                  <a:cubicBezTo>
                    <a:pt x="1" y="44"/>
                    <a:pt x="222" y="1043"/>
                    <a:pt x="222" y="1043"/>
                  </a:cubicBezTo>
                  <a:cubicBezTo>
                    <a:pt x="241" y="1062"/>
                    <a:pt x="303" y="1062"/>
                    <a:pt x="303" y="1062"/>
                  </a:cubicBezTo>
                  <a:cubicBezTo>
                    <a:pt x="303" y="1062"/>
                    <a:pt x="284" y="663"/>
                    <a:pt x="323" y="663"/>
                  </a:cubicBezTo>
                  <a:cubicBezTo>
                    <a:pt x="342" y="663"/>
                    <a:pt x="462" y="1043"/>
                    <a:pt x="563" y="1144"/>
                  </a:cubicBezTo>
                  <a:cubicBezTo>
                    <a:pt x="673" y="1239"/>
                    <a:pt x="1019" y="1321"/>
                    <a:pt x="1200" y="1321"/>
                  </a:cubicBezTo>
                  <a:cubicBezTo>
                    <a:pt x="1249" y="1321"/>
                    <a:pt x="1285" y="1316"/>
                    <a:pt x="1303" y="1302"/>
                  </a:cubicBezTo>
                  <a:cubicBezTo>
                    <a:pt x="1384" y="1245"/>
                    <a:pt x="1245" y="1105"/>
                    <a:pt x="1082" y="923"/>
                  </a:cubicBezTo>
                  <a:lnTo>
                    <a:pt x="1062" y="904"/>
                  </a:lnTo>
                  <a:cubicBezTo>
                    <a:pt x="1024" y="961"/>
                    <a:pt x="961" y="1005"/>
                    <a:pt x="923" y="1024"/>
                  </a:cubicBezTo>
                  <a:cubicBezTo>
                    <a:pt x="898" y="1033"/>
                    <a:pt x="873" y="1038"/>
                    <a:pt x="849" y="1038"/>
                  </a:cubicBezTo>
                  <a:cubicBezTo>
                    <a:pt x="626" y="1038"/>
                    <a:pt x="456" y="646"/>
                    <a:pt x="404" y="481"/>
                  </a:cubicBezTo>
                  <a:cubicBezTo>
                    <a:pt x="342" y="265"/>
                    <a:pt x="183" y="1"/>
                    <a:pt x="183" y="0"/>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a:off x="1934175" y="2297224"/>
              <a:ext cx="262005" cy="480201"/>
            </a:xfrm>
            <a:custGeom>
              <a:rect b="b" l="l" r="r" t="t"/>
              <a:pathLst>
                <a:path extrusionOk="0" h="2828" w="1543">
                  <a:moveTo>
                    <a:pt x="744" y="1"/>
                  </a:moveTo>
                  <a:cubicBezTo>
                    <a:pt x="702" y="1"/>
                    <a:pt x="661" y="3"/>
                    <a:pt x="620" y="8"/>
                  </a:cubicBezTo>
                  <a:cubicBezTo>
                    <a:pt x="322" y="65"/>
                    <a:pt x="183" y="305"/>
                    <a:pt x="101" y="646"/>
                  </a:cubicBezTo>
                  <a:cubicBezTo>
                    <a:pt x="0" y="1007"/>
                    <a:pt x="140" y="1386"/>
                    <a:pt x="284" y="1727"/>
                  </a:cubicBezTo>
                  <a:cubicBezTo>
                    <a:pt x="462" y="2150"/>
                    <a:pt x="462" y="2631"/>
                    <a:pt x="462" y="2827"/>
                  </a:cubicBezTo>
                  <a:cubicBezTo>
                    <a:pt x="462" y="2770"/>
                    <a:pt x="620" y="2669"/>
                    <a:pt x="923" y="2289"/>
                  </a:cubicBezTo>
                  <a:cubicBezTo>
                    <a:pt x="1245" y="1867"/>
                    <a:pt x="1542" y="1247"/>
                    <a:pt x="1384" y="570"/>
                  </a:cubicBezTo>
                  <a:cubicBezTo>
                    <a:pt x="1341" y="406"/>
                    <a:pt x="1283" y="209"/>
                    <a:pt x="1163" y="108"/>
                  </a:cubicBezTo>
                  <a:cubicBezTo>
                    <a:pt x="1040" y="30"/>
                    <a:pt x="890" y="1"/>
                    <a:pt x="744" y="1"/>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a:off x="2039452" y="2323713"/>
              <a:ext cx="98825" cy="100523"/>
            </a:xfrm>
            <a:custGeom>
              <a:rect b="b" l="l" r="r" t="t"/>
              <a:pathLst>
                <a:path extrusionOk="0" h="592" w="582">
                  <a:moveTo>
                    <a:pt x="439" y="0"/>
                  </a:moveTo>
                  <a:cubicBezTo>
                    <a:pt x="370" y="0"/>
                    <a:pt x="284" y="20"/>
                    <a:pt x="202" y="92"/>
                  </a:cubicBezTo>
                  <a:cubicBezTo>
                    <a:pt x="0" y="231"/>
                    <a:pt x="82" y="572"/>
                    <a:pt x="264" y="591"/>
                  </a:cubicBezTo>
                  <a:cubicBezTo>
                    <a:pt x="268" y="592"/>
                    <a:pt x="271" y="592"/>
                    <a:pt x="275" y="592"/>
                  </a:cubicBezTo>
                  <a:cubicBezTo>
                    <a:pt x="484" y="592"/>
                    <a:pt x="581" y="29"/>
                    <a:pt x="581" y="29"/>
                  </a:cubicBezTo>
                  <a:cubicBezTo>
                    <a:pt x="581" y="29"/>
                    <a:pt x="522" y="0"/>
                    <a:pt x="439" y="0"/>
                  </a:cubicBezTo>
                  <a:close/>
                </a:path>
              </a:pathLst>
            </a:custGeom>
            <a:solidFill>
              <a:srgbClr val="D2E6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2202463" y="2403690"/>
              <a:ext cx="183726" cy="343510"/>
            </a:xfrm>
            <a:custGeom>
              <a:rect b="b" l="l" r="r" t="t"/>
              <a:pathLst>
                <a:path extrusionOk="0" h="2023" w="1082">
                  <a:moveTo>
                    <a:pt x="842" y="0"/>
                  </a:moveTo>
                  <a:cubicBezTo>
                    <a:pt x="842" y="0"/>
                    <a:pt x="443" y="0"/>
                    <a:pt x="304" y="140"/>
                  </a:cubicBezTo>
                  <a:cubicBezTo>
                    <a:pt x="265" y="183"/>
                    <a:pt x="265" y="221"/>
                    <a:pt x="241" y="303"/>
                  </a:cubicBezTo>
                  <a:cubicBezTo>
                    <a:pt x="241" y="341"/>
                    <a:pt x="1" y="1144"/>
                    <a:pt x="265" y="1240"/>
                  </a:cubicBezTo>
                  <a:cubicBezTo>
                    <a:pt x="265" y="1240"/>
                    <a:pt x="304" y="1600"/>
                    <a:pt x="601" y="1744"/>
                  </a:cubicBezTo>
                  <a:lnTo>
                    <a:pt x="625" y="2023"/>
                  </a:lnTo>
                  <a:cubicBezTo>
                    <a:pt x="645" y="2023"/>
                    <a:pt x="645" y="1763"/>
                    <a:pt x="664" y="1763"/>
                  </a:cubicBezTo>
                  <a:cubicBezTo>
                    <a:pt x="765" y="1763"/>
                    <a:pt x="904" y="1744"/>
                    <a:pt x="923" y="1720"/>
                  </a:cubicBezTo>
                  <a:cubicBezTo>
                    <a:pt x="1063" y="1662"/>
                    <a:pt x="1082" y="1461"/>
                    <a:pt x="1063" y="841"/>
                  </a:cubicBezTo>
                  <a:cubicBezTo>
                    <a:pt x="1024" y="221"/>
                    <a:pt x="842" y="0"/>
                    <a:pt x="842" y="0"/>
                  </a:cubicBez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2111109" y="2416765"/>
              <a:ext cx="204103" cy="365245"/>
            </a:xfrm>
            <a:custGeom>
              <a:rect b="b" l="l" r="r" t="t"/>
              <a:pathLst>
                <a:path extrusionOk="0" h="2151" w="1202">
                  <a:moveTo>
                    <a:pt x="717" y="0"/>
                  </a:moveTo>
                  <a:cubicBezTo>
                    <a:pt x="572" y="0"/>
                    <a:pt x="299" y="189"/>
                    <a:pt x="222" y="303"/>
                  </a:cubicBezTo>
                  <a:cubicBezTo>
                    <a:pt x="82" y="562"/>
                    <a:pt x="1" y="745"/>
                    <a:pt x="121" y="985"/>
                  </a:cubicBezTo>
                  <a:cubicBezTo>
                    <a:pt x="121" y="985"/>
                    <a:pt x="203" y="1206"/>
                    <a:pt x="342" y="1283"/>
                  </a:cubicBezTo>
                  <a:cubicBezTo>
                    <a:pt x="342" y="1283"/>
                    <a:pt x="299" y="1307"/>
                    <a:pt x="323" y="1427"/>
                  </a:cubicBezTo>
                  <a:cubicBezTo>
                    <a:pt x="323" y="1465"/>
                    <a:pt x="299" y="1643"/>
                    <a:pt x="279" y="1787"/>
                  </a:cubicBezTo>
                  <a:cubicBezTo>
                    <a:pt x="261" y="1842"/>
                    <a:pt x="549" y="2151"/>
                    <a:pt x="902" y="2151"/>
                  </a:cubicBezTo>
                  <a:cubicBezTo>
                    <a:pt x="921" y="2151"/>
                    <a:pt x="941" y="2150"/>
                    <a:pt x="962" y="2147"/>
                  </a:cubicBezTo>
                  <a:cubicBezTo>
                    <a:pt x="1043" y="2123"/>
                    <a:pt x="1139" y="2066"/>
                    <a:pt x="1163" y="1984"/>
                  </a:cubicBezTo>
                  <a:cubicBezTo>
                    <a:pt x="1183" y="1927"/>
                    <a:pt x="1183" y="1864"/>
                    <a:pt x="1183" y="1826"/>
                  </a:cubicBezTo>
                  <a:cubicBezTo>
                    <a:pt x="1202" y="1744"/>
                    <a:pt x="1202" y="1686"/>
                    <a:pt x="1202" y="1686"/>
                  </a:cubicBezTo>
                  <a:cubicBezTo>
                    <a:pt x="1183" y="1643"/>
                    <a:pt x="1120" y="1624"/>
                    <a:pt x="1101" y="1585"/>
                  </a:cubicBezTo>
                  <a:cubicBezTo>
                    <a:pt x="1043" y="1547"/>
                    <a:pt x="1000" y="1485"/>
                    <a:pt x="981" y="1427"/>
                  </a:cubicBezTo>
                  <a:cubicBezTo>
                    <a:pt x="899" y="1326"/>
                    <a:pt x="861" y="1187"/>
                    <a:pt x="842" y="1067"/>
                  </a:cubicBezTo>
                  <a:cubicBezTo>
                    <a:pt x="779" y="846"/>
                    <a:pt x="779" y="605"/>
                    <a:pt x="779" y="365"/>
                  </a:cubicBezTo>
                  <a:lnTo>
                    <a:pt x="779" y="226"/>
                  </a:lnTo>
                  <a:cubicBezTo>
                    <a:pt x="838" y="60"/>
                    <a:pt x="798" y="0"/>
                    <a:pt x="717" y="0"/>
                  </a:cubicBezTo>
                  <a:close/>
                </a:path>
              </a:pathLst>
            </a:custGeom>
            <a:solidFill>
              <a:srgbClr val="FF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a:off x="2039452" y="2314204"/>
              <a:ext cx="310059" cy="344869"/>
            </a:xfrm>
            <a:custGeom>
              <a:rect b="b" l="l" r="r" t="t"/>
              <a:pathLst>
                <a:path extrusionOk="0" h="2031" w="1826">
                  <a:moveTo>
                    <a:pt x="858" y="1"/>
                  </a:moveTo>
                  <a:cubicBezTo>
                    <a:pt x="594" y="1"/>
                    <a:pt x="400" y="82"/>
                    <a:pt x="303" y="249"/>
                  </a:cubicBezTo>
                  <a:cubicBezTo>
                    <a:pt x="101" y="546"/>
                    <a:pt x="0" y="950"/>
                    <a:pt x="101" y="1310"/>
                  </a:cubicBezTo>
                  <a:cubicBezTo>
                    <a:pt x="240" y="1810"/>
                    <a:pt x="644" y="1829"/>
                    <a:pt x="745" y="2031"/>
                  </a:cubicBezTo>
                  <a:cubicBezTo>
                    <a:pt x="764" y="1988"/>
                    <a:pt x="764" y="1887"/>
                    <a:pt x="764" y="1887"/>
                  </a:cubicBezTo>
                  <a:cubicBezTo>
                    <a:pt x="764" y="1887"/>
                    <a:pt x="701" y="1848"/>
                    <a:pt x="682" y="1848"/>
                  </a:cubicBezTo>
                  <a:cubicBezTo>
                    <a:pt x="663" y="1829"/>
                    <a:pt x="644" y="1791"/>
                    <a:pt x="625" y="1767"/>
                  </a:cubicBezTo>
                  <a:cubicBezTo>
                    <a:pt x="601" y="1728"/>
                    <a:pt x="562" y="1671"/>
                    <a:pt x="562" y="1627"/>
                  </a:cubicBezTo>
                  <a:lnTo>
                    <a:pt x="562" y="1589"/>
                  </a:lnTo>
                  <a:cubicBezTo>
                    <a:pt x="543" y="1526"/>
                    <a:pt x="581" y="1450"/>
                    <a:pt x="644" y="1430"/>
                  </a:cubicBezTo>
                  <a:cubicBezTo>
                    <a:pt x="660" y="1424"/>
                    <a:pt x="676" y="1421"/>
                    <a:pt x="692" y="1421"/>
                  </a:cubicBezTo>
                  <a:cubicBezTo>
                    <a:pt x="734" y="1421"/>
                    <a:pt x="775" y="1441"/>
                    <a:pt x="802" y="1469"/>
                  </a:cubicBezTo>
                  <a:cubicBezTo>
                    <a:pt x="841" y="1488"/>
                    <a:pt x="903" y="1570"/>
                    <a:pt x="922" y="1608"/>
                  </a:cubicBezTo>
                  <a:cubicBezTo>
                    <a:pt x="1004" y="1589"/>
                    <a:pt x="985" y="1406"/>
                    <a:pt x="985" y="1349"/>
                  </a:cubicBezTo>
                  <a:cubicBezTo>
                    <a:pt x="985" y="1229"/>
                    <a:pt x="1023" y="1109"/>
                    <a:pt x="1081" y="988"/>
                  </a:cubicBezTo>
                  <a:cubicBezTo>
                    <a:pt x="1124" y="888"/>
                    <a:pt x="1182" y="767"/>
                    <a:pt x="1264" y="686"/>
                  </a:cubicBezTo>
                  <a:cubicBezTo>
                    <a:pt x="1345" y="628"/>
                    <a:pt x="1422" y="590"/>
                    <a:pt x="1523" y="566"/>
                  </a:cubicBezTo>
                  <a:cubicBezTo>
                    <a:pt x="1542" y="566"/>
                    <a:pt x="1802" y="527"/>
                    <a:pt x="1802" y="527"/>
                  </a:cubicBezTo>
                  <a:cubicBezTo>
                    <a:pt x="1826" y="349"/>
                    <a:pt x="1585" y="128"/>
                    <a:pt x="1244" y="47"/>
                  </a:cubicBezTo>
                  <a:cubicBezTo>
                    <a:pt x="1104" y="16"/>
                    <a:pt x="974" y="1"/>
                    <a:pt x="858" y="1"/>
                  </a:cubicBez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2233537" y="2685901"/>
              <a:ext cx="81675" cy="40922"/>
            </a:xfrm>
            <a:custGeom>
              <a:rect b="b" l="l" r="r" t="t"/>
              <a:pathLst>
                <a:path extrusionOk="0" h="241" w="481">
                  <a:moveTo>
                    <a:pt x="0" y="0"/>
                  </a:moveTo>
                  <a:lnTo>
                    <a:pt x="0" y="0"/>
                  </a:lnTo>
                  <a:cubicBezTo>
                    <a:pt x="0" y="0"/>
                    <a:pt x="178" y="202"/>
                    <a:pt x="462" y="241"/>
                  </a:cubicBezTo>
                  <a:cubicBezTo>
                    <a:pt x="481" y="159"/>
                    <a:pt x="481" y="101"/>
                    <a:pt x="481" y="101"/>
                  </a:cubicBezTo>
                  <a:cubicBezTo>
                    <a:pt x="322" y="82"/>
                    <a:pt x="1" y="0"/>
                    <a:pt x="0"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2141334" y="2576549"/>
              <a:ext cx="40922" cy="42620"/>
            </a:xfrm>
            <a:custGeom>
              <a:rect b="b" l="l" r="r" t="t"/>
              <a:pathLst>
                <a:path extrusionOk="0" h="251" w="241">
                  <a:moveTo>
                    <a:pt x="134" y="0"/>
                  </a:moveTo>
                  <a:cubicBezTo>
                    <a:pt x="125" y="0"/>
                    <a:pt x="114" y="2"/>
                    <a:pt x="101" y="5"/>
                  </a:cubicBezTo>
                  <a:cubicBezTo>
                    <a:pt x="1" y="25"/>
                    <a:pt x="63" y="145"/>
                    <a:pt x="101" y="183"/>
                  </a:cubicBezTo>
                  <a:cubicBezTo>
                    <a:pt x="117" y="215"/>
                    <a:pt x="137" y="250"/>
                    <a:pt x="165" y="250"/>
                  </a:cubicBezTo>
                  <a:cubicBezTo>
                    <a:pt x="171" y="250"/>
                    <a:pt x="177" y="249"/>
                    <a:pt x="183" y="246"/>
                  </a:cubicBezTo>
                  <a:cubicBezTo>
                    <a:pt x="241" y="246"/>
                    <a:pt x="183" y="164"/>
                    <a:pt x="183" y="145"/>
                  </a:cubicBezTo>
                  <a:cubicBezTo>
                    <a:pt x="202" y="126"/>
                    <a:pt x="202" y="126"/>
                    <a:pt x="222" y="126"/>
                  </a:cubicBezTo>
                  <a:lnTo>
                    <a:pt x="222" y="102"/>
                  </a:lnTo>
                  <a:cubicBezTo>
                    <a:pt x="205" y="53"/>
                    <a:pt x="189" y="0"/>
                    <a:pt x="13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2169012" y="2631225"/>
              <a:ext cx="30395" cy="20546"/>
            </a:xfrm>
            <a:custGeom>
              <a:rect b="b" l="l" r="r" t="t"/>
              <a:pathLst>
                <a:path extrusionOk="0" h="121" w="179">
                  <a:moveTo>
                    <a:pt x="140" y="1"/>
                  </a:moveTo>
                  <a:lnTo>
                    <a:pt x="140" y="1"/>
                  </a:lnTo>
                  <a:cubicBezTo>
                    <a:pt x="140" y="1"/>
                    <a:pt x="119" y="35"/>
                    <a:pt x="67" y="35"/>
                  </a:cubicBezTo>
                  <a:cubicBezTo>
                    <a:pt x="49" y="35"/>
                    <a:pt x="27" y="31"/>
                    <a:pt x="1" y="20"/>
                  </a:cubicBezTo>
                  <a:lnTo>
                    <a:pt x="1" y="20"/>
                  </a:lnTo>
                  <a:cubicBezTo>
                    <a:pt x="1" y="20"/>
                    <a:pt x="1" y="121"/>
                    <a:pt x="78" y="121"/>
                  </a:cubicBezTo>
                  <a:cubicBezTo>
                    <a:pt x="179" y="101"/>
                    <a:pt x="140" y="1"/>
                    <a:pt x="140"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5"/>
          <p:cNvGrpSpPr/>
          <p:nvPr/>
        </p:nvGrpSpPr>
        <p:grpSpPr>
          <a:xfrm>
            <a:off x="914506" y="2043476"/>
            <a:ext cx="2333578" cy="1563325"/>
            <a:chOff x="914506" y="2297214"/>
            <a:chExt cx="2333578" cy="1563325"/>
          </a:xfrm>
        </p:grpSpPr>
        <p:sp>
          <p:nvSpPr>
            <p:cNvPr id="532" name="Google Shape;532;p35"/>
            <p:cNvSpPr/>
            <p:nvPr/>
          </p:nvSpPr>
          <p:spPr>
            <a:xfrm>
              <a:off x="2467975" y="2297214"/>
              <a:ext cx="665076" cy="1368457"/>
            </a:xfrm>
            <a:custGeom>
              <a:rect b="b" l="l" r="r" t="t"/>
              <a:pathLst>
                <a:path extrusionOk="0" h="12718" w="6181">
                  <a:moveTo>
                    <a:pt x="6180" y="0"/>
                  </a:moveTo>
                  <a:cubicBezTo>
                    <a:pt x="6155" y="1161"/>
                    <a:pt x="5398" y="2336"/>
                    <a:pt x="3865" y="3219"/>
                  </a:cubicBezTo>
                  <a:cubicBezTo>
                    <a:pt x="2775" y="3849"/>
                    <a:pt x="1428" y="4268"/>
                    <a:pt x="1" y="4440"/>
                  </a:cubicBezTo>
                  <a:lnTo>
                    <a:pt x="1" y="12718"/>
                  </a:lnTo>
                  <a:cubicBezTo>
                    <a:pt x="1408" y="12531"/>
                    <a:pt x="2750" y="12132"/>
                    <a:pt x="3845" y="11477"/>
                  </a:cubicBezTo>
                  <a:cubicBezTo>
                    <a:pt x="5378" y="10594"/>
                    <a:pt x="6135" y="9439"/>
                    <a:pt x="6135" y="8263"/>
                  </a:cubicBezTo>
                  <a:lnTo>
                    <a:pt x="6180" y="0"/>
                  </a:lnTo>
                  <a:close/>
                </a:path>
              </a:pathLst>
            </a:custGeom>
            <a:solidFill>
              <a:srgbClr val="8F79F9">
                <a:alpha val="267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2745915" y="2652734"/>
              <a:ext cx="502169" cy="1031454"/>
            </a:xfrm>
            <a:custGeom>
              <a:rect b="b" l="l" r="r" t="t"/>
              <a:pathLst>
                <a:path extrusionOk="0" h="9586" w="4667">
                  <a:moveTo>
                    <a:pt x="4667" y="1"/>
                  </a:moveTo>
                  <a:lnTo>
                    <a:pt x="4667" y="13"/>
                  </a:lnTo>
                  <a:lnTo>
                    <a:pt x="4667" y="13"/>
                  </a:lnTo>
                  <a:cubicBezTo>
                    <a:pt x="4667" y="9"/>
                    <a:pt x="4667" y="5"/>
                    <a:pt x="4667" y="1"/>
                  </a:cubicBezTo>
                  <a:close/>
                  <a:moveTo>
                    <a:pt x="4667" y="13"/>
                  </a:moveTo>
                  <a:cubicBezTo>
                    <a:pt x="4661" y="866"/>
                    <a:pt x="4071" y="1744"/>
                    <a:pt x="2941" y="2417"/>
                  </a:cubicBezTo>
                  <a:cubicBezTo>
                    <a:pt x="2104" y="2901"/>
                    <a:pt x="1075" y="3214"/>
                    <a:pt x="0" y="3340"/>
                  </a:cubicBezTo>
                  <a:lnTo>
                    <a:pt x="0" y="9585"/>
                  </a:lnTo>
                  <a:cubicBezTo>
                    <a:pt x="1075" y="9459"/>
                    <a:pt x="2084" y="9141"/>
                    <a:pt x="2921" y="8657"/>
                  </a:cubicBezTo>
                  <a:cubicBezTo>
                    <a:pt x="4076" y="7986"/>
                    <a:pt x="4646" y="7123"/>
                    <a:pt x="4646" y="6241"/>
                  </a:cubicBezTo>
                  <a:lnTo>
                    <a:pt x="4667" y="13"/>
                  </a:lnTo>
                  <a:close/>
                </a:path>
              </a:pathLst>
            </a:custGeom>
            <a:solidFill>
              <a:srgbClr val="FF248A">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1266798" y="2327020"/>
              <a:ext cx="769232" cy="1384274"/>
            </a:xfrm>
            <a:custGeom>
              <a:rect b="b" l="l" r="r" t="t"/>
              <a:pathLst>
                <a:path extrusionOk="0" h="12865" w="7149">
                  <a:moveTo>
                    <a:pt x="41" y="1"/>
                  </a:moveTo>
                  <a:lnTo>
                    <a:pt x="20" y="8279"/>
                  </a:lnTo>
                  <a:cubicBezTo>
                    <a:pt x="0" y="9459"/>
                    <a:pt x="777" y="10635"/>
                    <a:pt x="2356" y="11538"/>
                  </a:cubicBezTo>
                  <a:cubicBezTo>
                    <a:pt x="3678" y="12314"/>
                    <a:pt x="5383" y="12758"/>
                    <a:pt x="7148" y="12864"/>
                  </a:cubicBezTo>
                  <a:lnTo>
                    <a:pt x="7148" y="4581"/>
                  </a:lnTo>
                  <a:cubicBezTo>
                    <a:pt x="5403" y="4475"/>
                    <a:pt x="3698" y="4036"/>
                    <a:pt x="2376" y="3280"/>
                  </a:cubicBezTo>
                  <a:cubicBezTo>
                    <a:pt x="822" y="2372"/>
                    <a:pt x="41" y="1176"/>
                    <a:pt x="41" y="1"/>
                  </a:cubicBezTo>
                  <a:close/>
                </a:path>
              </a:pathLst>
            </a:custGeom>
            <a:solidFill>
              <a:srgbClr val="1501A9">
                <a:alpha val="4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914506" y="2476373"/>
              <a:ext cx="766542" cy="1384166"/>
            </a:xfrm>
            <a:custGeom>
              <a:rect b="b" l="l" r="r" t="t"/>
              <a:pathLst>
                <a:path extrusionOk="0" h="12864" w="7124">
                  <a:moveTo>
                    <a:pt x="21" y="0"/>
                  </a:moveTo>
                  <a:lnTo>
                    <a:pt x="1" y="8278"/>
                  </a:lnTo>
                  <a:cubicBezTo>
                    <a:pt x="1" y="9459"/>
                    <a:pt x="778" y="10634"/>
                    <a:pt x="2331" y="11537"/>
                  </a:cubicBezTo>
                  <a:cubicBezTo>
                    <a:pt x="3678" y="12314"/>
                    <a:pt x="5378" y="12758"/>
                    <a:pt x="7124" y="12864"/>
                  </a:cubicBezTo>
                  <a:lnTo>
                    <a:pt x="7124" y="4581"/>
                  </a:lnTo>
                  <a:cubicBezTo>
                    <a:pt x="5378" y="4475"/>
                    <a:pt x="3698" y="4036"/>
                    <a:pt x="2352" y="3279"/>
                  </a:cubicBezTo>
                  <a:cubicBezTo>
                    <a:pt x="798" y="2371"/>
                    <a:pt x="21" y="1196"/>
                    <a:pt x="21" y="0"/>
                  </a:cubicBezTo>
                  <a:close/>
                </a:path>
              </a:pathLst>
            </a:custGeom>
            <a:solidFill>
              <a:srgbClr val="8F79F9">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35"/>
          <p:cNvSpPr/>
          <p:nvPr/>
        </p:nvSpPr>
        <p:spPr>
          <a:xfrm>
            <a:off x="1213426" y="1522241"/>
            <a:ext cx="1868366" cy="985293"/>
          </a:xfrm>
          <a:custGeom>
            <a:rect b="b" l="l" r="r" t="t"/>
            <a:pathLst>
              <a:path extrusionOk="0" h="9157" w="17364">
                <a:moveTo>
                  <a:pt x="8651" y="82"/>
                </a:moveTo>
                <a:cubicBezTo>
                  <a:pt x="10640" y="82"/>
                  <a:pt x="12631" y="523"/>
                  <a:pt x="14145" y="1406"/>
                </a:cubicBezTo>
                <a:cubicBezTo>
                  <a:pt x="17197" y="3151"/>
                  <a:pt x="17217" y="6006"/>
                  <a:pt x="14190" y="7752"/>
                </a:cubicBezTo>
                <a:cubicBezTo>
                  <a:pt x="12672" y="8637"/>
                  <a:pt x="10679" y="9078"/>
                  <a:pt x="8685" y="9078"/>
                </a:cubicBezTo>
                <a:cubicBezTo>
                  <a:pt x="6702" y="9078"/>
                  <a:pt x="4717" y="8642"/>
                  <a:pt x="3198" y="7772"/>
                </a:cubicBezTo>
                <a:cubicBezTo>
                  <a:pt x="172" y="6006"/>
                  <a:pt x="146" y="3151"/>
                  <a:pt x="3173" y="1406"/>
                </a:cubicBezTo>
                <a:cubicBezTo>
                  <a:pt x="4676" y="523"/>
                  <a:pt x="6663" y="82"/>
                  <a:pt x="8651" y="82"/>
                </a:cubicBezTo>
                <a:close/>
                <a:moveTo>
                  <a:pt x="8654" y="1"/>
                </a:moveTo>
                <a:cubicBezTo>
                  <a:pt x="6628" y="1"/>
                  <a:pt x="4606" y="447"/>
                  <a:pt x="3072" y="1340"/>
                </a:cubicBezTo>
                <a:cubicBezTo>
                  <a:pt x="0" y="3126"/>
                  <a:pt x="0" y="6026"/>
                  <a:pt x="3112" y="7817"/>
                </a:cubicBezTo>
                <a:cubicBezTo>
                  <a:pt x="4656" y="8710"/>
                  <a:pt x="6684" y="9157"/>
                  <a:pt x="8710" y="9157"/>
                </a:cubicBezTo>
                <a:cubicBezTo>
                  <a:pt x="10736" y="9157"/>
                  <a:pt x="12760" y="8710"/>
                  <a:pt x="14296" y="7817"/>
                </a:cubicBezTo>
                <a:cubicBezTo>
                  <a:pt x="17363" y="6026"/>
                  <a:pt x="17343" y="3126"/>
                  <a:pt x="14251" y="1340"/>
                </a:cubicBezTo>
                <a:cubicBezTo>
                  <a:pt x="12707" y="447"/>
                  <a:pt x="10679" y="1"/>
                  <a:pt x="8654" y="1"/>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txBox="1"/>
          <p:nvPr>
            <p:ph type="title"/>
          </p:nvPr>
        </p:nvSpPr>
        <p:spPr>
          <a:xfrm>
            <a:off x="3247950" y="168300"/>
            <a:ext cx="5308500" cy="54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Paper Section</a:t>
            </a:r>
            <a:endParaRPr b="1">
              <a:latin typeface="Arial"/>
              <a:ea typeface="Arial"/>
              <a:cs typeface="Arial"/>
              <a:sym typeface="Arial"/>
            </a:endParaRPr>
          </a:p>
        </p:txBody>
      </p:sp>
      <p:sp>
        <p:nvSpPr>
          <p:cNvPr id="538" name="Google Shape;538;p35"/>
          <p:cNvSpPr txBox="1"/>
          <p:nvPr>
            <p:ph idx="1" type="subTitle"/>
          </p:nvPr>
        </p:nvSpPr>
        <p:spPr>
          <a:xfrm>
            <a:off x="3248075" y="981225"/>
            <a:ext cx="5308500" cy="375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1700">
                <a:latin typeface="Arial"/>
                <a:ea typeface="Arial"/>
                <a:cs typeface="Arial"/>
                <a:sym typeface="Arial"/>
              </a:rPr>
              <a:t>Section 1:</a:t>
            </a:r>
            <a:r>
              <a:rPr lang="en" sz="1600">
                <a:latin typeface="Arial"/>
                <a:ea typeface="Arial"/>
                <a:cs typeface="Arial"/>
                <a:sym typeface="Arial"/>
              </a:rPr>
              <a:t>  Research Foundation</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6550" lvl="0" marL="457200" rtl="0" algn="l">
              <a:spcBef>
                <a:spcPts val="0"/>
              </a:spcBef>
              <a:spcAft>
                <a:spcPts val="0"/>
              </a:spcAft>
              <a:buSzPts val="1700"/>
              <a:buChar char="●"/>
            </a:pPr>
            <a:r>
              <a:rPr b="1" lang="en" sz="1700">
                <a:latin typeface="Arial"/>
                <a:ea typeface="Arial"/>
                <a:cs typeface="Arial"/>
                <a:sym typeface="Arial"/>
              </a:rPr>
              <a:t>Section 2:</a:t>
            </a:r>
            <a:r>
              <a:rPr b="1" lang="en" sz="1600">
                <a:latin typeface="Arial"/>
                <a:ea typeface="Arial"/>
                <a:cs typeface="Arial"/>
                <a:sym typeface="Arial"/>
              </a:rPr>
              <a:t> </a:t>
            </a:r>
            <a:r>
              <a:rPr lang="en" sz="1600">
                <a:latin typeface="Arial"/>
                <a:ea typeface="Arial"/>
                <a:cs typeface="Arial"/>
                <a:sym typeface="Arial"/>
              </a:rPr>
              <a:t> Related Works</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b="1" lang="en" sz="1700">
                <a:latin typeface="Arial"/>
                <a:ea typeface="Arial"/>
                <a:cs typeface="Arial"/>
                <a:sym typeface="Arial"/>
              </a:rPr>
              <a:t>Section 3: </a:t>
            </a:r>
            <a:r>
              <a:rPr lang="en" sz="1600">
                <a:latin typeface="Arial"/>
                <a:ea typeface="Arial"/>
                <a:cs typeface="Arial"/>
                <a:sym typeface="Arial"/>
              </a:rPr>
              <a:t>Video Transmission </a:t>
            </a:r>
            <a:r>
              <a:rPr lang="en" sz="1600">
                <a:latin typeface="Arial"/>
                <a:ea typeface="Arial"/>
                <a:cs typeface="Arial"/>
                <a:sym typeface="Arial"/>
              </a:rPr>
              <a:t>Algorithm</a:t>
            </a:r>
            <a:r>
              <a:rPr lang="en" sz="1600">
                <a:latin typeface="Arial"/>
                <a:ea typeface="Arial"/>
                <a:cs typeface="Arial"/>
                <a:sym typeface="Arial"/>
              </a:rPr>
              <a:t> for Wireless Micro-Medical Devices</a:t>
            </a:r>
            <a:endParaRPr sz="1600">
              <a:latin typeface="Arial"/>
              <a:ea typeface="Arial"/>
              <a:cs typeface="Arial"/>
              <a:sym typeface="Arial"/>
            </a:endParaRPr>
          </a:p>
          <a:p>
            <a:pPr indent="0" lvl="0" marL="457200" rtl="0" algn="l">
              <a:lnSpc>
                <a:spcPct val="115000"/>
              </a:lnSpc>
              <a:spcBef>
                <a:spcPts val="0"/>
              </a:spcBef>
              <a:spcAft>
                <a:spcPts val="0"/>
              </a:spcAft>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b="1" lang="en" sz="1700">
                <a:latin typeface="Arial"/>
                <a:ea typeface="Arial"/>
                <a:cs typeface="Arial"/>
                <a:sym typeface="Arial"/>
              </a:rPr>
              <a:t>Section 4:</a:t>
            </a:r>
            <a:r>
              <a:rPr lang="en" sz="1700">
                <a:latin typeface="Arial"/>
                <a:ea typeface="Arial"/>
                <a:cs typeface="Arial"/>
                <a:sym typeface="Arial"/>
              </a:rPr>
              <a:t> </a:t>
            </a:r>
            <a:r>
              <a:rPr lang="en" sz="1600">
                <a:latin typeface="Arial"/>
                <a:ea typeface="Arial"/>
                <a:cs typeface="Arial"/>
                <a:sym typeface="Arial"/>
              </a:rPr>
              <a:t>Encoding &amp; Transmission Energy Consumption During Video Streaming</a:t>
            </a:r>
            <a:endParaRPr sz="1600">
              <a:latin typeface="Arial"/>
              <a:ea typeface="Arial"/>
              <a:cs typeface="Arial"/>
              <a:sym typeface="Arial"/>
            </a:endParaRPr>
          </a:p>
          <a:p>
            <a:pPr indent="0" lvl="0" marL="457200" rtl="0" algn="l">
              <a:lnSpc>
                <a:spcPct val="115000"/>
              </a:lnSpc>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Char char="●"/>
            </a:pPr>
            <a:r>
              <a:rPr b="1" lang="en" sz="1700">
                <a:latin typeface="Arial"/>
                <a:ea typeface="Arial"/>
                <a:cs typeface="Arial"/>
                <a:sym typeface="Arial"/>
              </a:rPr>
              <a:t>Section 5:</a:t>
            </a:r>
            <a:r>
              <a:rPr lang="en" sz="1700">
                <a:latin typeface="Arial"/>
                <a:ea typeface="Arial"/>
                <a:cs typeface="Arial"/>
                <a:sym typeface="Arial"/>
              </a:rPr>
              <a:t> </a:t>
            </a:r>
            <a:r>
              <a:rPr lang="en" sz="1600">
                <a:latin typeface="Arial"/>
                <a:ea typeface="Arial"/>
                <a:cs typeface="Arial"/>
                <a:sym typeface="Arial"/>
              </a:rPr>
              <a:t>Experimental Results &amp; Discussion</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Char char="●"/>
            </a:pPr>
            <a:r>
              <a:rPr b="1" lang="en" sz="1700">
                <a:latin typeface="Arial"/>
                <a:ea typeface="Arial"/>
                <a:cs typeface="Arial"/>
                <a:sym typeface="Arial"/>
              </a:rPr>
              <a:t>Section 6:</a:t>
            </a:r>
            <a:r>
              <a:rPr lang="en" sz="1600">
                <a:latin typeface="Arial"/>
                <a:ea typeface="Arial"/>
                <a:cs typeface="Arial"/>
                <a:sym typeface="Arial"/>
              </a:rPr>
              <a:t> Conclusion</a:t>
            </a:r>
            <a:endParaRPr sz="1600">
              <a:latin typeface="Arial"/>
              <a:ea typeface="Arial"/>
              <a:cs typeface="Arial"/>
              <a:sym typeface="Arial"/>
            </a:endParaRPr>
          </a:p>
        </p:txBody>
      </p:sp>
      <p:sp>
        <p:nvSpPr>
          <p:cNvPr id="539" name="Google Shape;53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6"/>
          <p:cNvSpPr/>
          <p:nvPr/>
        </p:nvSpPr>
        <p:spPr>
          <a:xfrm rot="10800000">
            <a:off x="5705475" y="328150"/>
            <a:ext cx="3116400" cy="4476600"/>
          </a:xfrm>
          <a:prstGeom prst="rect">
            <a:avLst/>
          </a:prstGeom>
          <a:gradFill>
            <a:gsLst>
              <a:gs pos="0">
                <a:schemeClr val="accent6"/>
              </a:gs>
              <a:gs pos="34000">
                <a:srgbClr val="4CEEFD">
                  <a:alpha val="31372"/>
                </a:srgbClr>
              </a:gs>
              <a:gs pos="100000">
                <a:srgbClr val="4CEEFD">
                  <a:alpha val="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txBox="1"/>
          <p:nvPr>
            <p:ph type="title"/>
          </p:nvPr>
        </p:nvSpPr>
        <p:spPr>
          <a:xfrm>
            <a:off x="1199713" y="344000"/>
            <a:ext cx="3077400" cy="5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latin typeface="Arial"/>
                <a:ea typeface="Arial"/>
                <a:cs typeface="Arial"/>
                <a:sym typeface="Arial"/>
              </a:rPr>
              <a:t>Research Foundation</a:t>
            </a:r>
            <a:endParaRPr b="1" sz="2200" u="sng">
              <a:latin typeface="Arial"/>
              <a:ea typeface="Arial"/>
              <a:cs typeface="Arial"/>
              <a:sym typeface="Arial"/>
            </a:endParaRPr>
          </a:p>
        </p:txBody>
      </p:sp>
      <p:pic>
        <p:nvPicPr>
          <p:cNvPr id="546" name="Google Shape;546;p36"/>
          <p:cNvPicPr preferRelativeResize="0"/>
          <p:nvPr/>
        </p:nvPicPr>
        <p:blipFill rotWithShape="1">
          <a:blip r:embed="rId3">
            <a:alphaModFix/>
          </a:blip>
          <a:srcRect b="0" l="9002" r="9010" t="0"/>
          <a:stretch/>
        </p:blipFill>
        <p:spPr>
          <a:xfrm flipH="1" rot="5400000">
            <a:off x="5277238" y="1245813"/>
            <a:ext cx="4050849" cy="2641275"/>
          </a:xfrm>
          <a:prstGeom prst="rect">
            <a:avLst/>
          </a:prstGeom>
          <a:noFill/>
          <a:ln>
            <a:noFill/>
          </a:ln>
        </p:spPr>
      </p:pic>
      <p:sp>
        <p:nvSpPr>
          <p:cNvPr id="547" name="Google Shape;547;p36"/>
          <p:cNvSpPr txBox="1"/>
          <p:nvPr>
            <p:ph idx="2" type="title"/>
          </p:nvPr>
        </p:nvSpPr>
        <p:spPr>
          <a:xfrm>
            <a:off x="435400" y="254750"/>
            <a:ext cx="601800" cy="73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01</a:t>
            </a:r>
            <a:endParaRPr sz="5000"/>
          </a:p>
        </p:txBody>
      </p:sp>
      <p:sp>
        <p:nvSpPr>
          <p:cNvPr id="548" name="Google Shape;548;p36"/>
          <p:cNvSpPr txBox="1"/>
          <p:nvPr/>
        </p:nvSpPr>
        <p:spPr>
          <a:xfrm>
            <a:off x="435400" y="1076325"/>
            <a:ext cx="5270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a:t>
            </a:r>
            <a:r>
              <a:rPr lang="en">
                <a:solidFill>
                  <a:schemeClr val="lt1"/>
                </a:solidFill>
              </a:rPr>
              <a:t>his research </a:t>
            </a:r>
            <a:r>
              <a:rPr lang="en">
                <a:solidFill>
                  <a:schemeClr val="lt1"/>
                </a:solidFill>
              </a:rPr>
              <a:t>focuses</a:t>
            </a:r>
            <a:r>
              <a:rPr lang="en">
                <a:solidFill>
                  <a:schemeClr val="lt1"/>
                </a:solidFill>
              </a:rPr>
              <a:t> on </a:t>
            </a:r>
            <a:r>
              <a:rPr lang="en">
                <a:solidFill>
                  <a:schemeClr val="lt1"/>
                </a:solidFill>
              </a:rPr>
              <a:t>cloud</a:t>
            </a:r>
            <a:r>
              <a:rPr lang="en">
                <a:solidFill>
                  <a:schemeClr val="lt1"/>
                </a:solidFill>
              </a:rPr>
              <a:t>-based deployment, QoS optimization while transmitting video through WMMDs.</a:t>
            </a:r>
            <a:endParaRPr>
              <a:solidFill>
                <a:schemeClr val="lt1"/>
              </a:solidFill>
            </a:endParaRPr>
          </a:p>
          <a:p>
            <a:pPr indent="0" lvl="0" marL="0" rtl="0" algn="l">
              <a:spcBef>
                <a:spcPts val="0"/>
              </a:spcBef>
              <a:spcAft>
                <a:spcPts val="0"/>
              </a:spcAft>
              <a:buNone/>
            </a:pPr>
            <a:r>
              <a:rPr lang="en">
                <a:solidFill>
                  <a:schemeClr val="lt1"/>
                </a:solidFill>
              </a:rPr>
              <a:t>From the point of view of figure 1, this technology consist of a </a:t>
            </a:r>
            <a:r>
              <a:rPr lang="en">
                <a:solidFill>
                  <a:srgbClr val="FFFF00"/>
                </a:solidFill>
              </a:rPr>
              <a:t>media streaming server</a:t>
            </a:r>
            <a:r>
              <a:rPr lang="en">
                <a:solidFill>
                  <a:schemeClr val="lt1"/>
                </a:solidFill>
              </a:rPr>
              <a:t> (stores pre-recorded encoded VBR video of Medical-education for elderly people and infants), </a:t>
            </a:r>
            <a:r>
              <a:rPr lang="en">
                <a:solidFill>
                  <a:schemeClr val="lt1"/>
                </a:solidFill>
              </a:rPr>
              <a:t> </a:t>
            </a:r>
            <a:r>
              <a:rPr lang="en">
                <a:solidFill>
                  <a:srgbClr val="FFFF00"/>
                </a:solidFill>
              </a:rPr>
              <a:t>video sensor nodes</a:t>
            </a:r>
            <a:r>
              <a:rPr lang="en">
                <a:solidFill>
                  <a:schemeClr val="lt1"/>
                </a:solidFill>
              </a:rPr>
              <a:t>, </a:t>
            </a:r>
            <a:r>
              <a:rPr lang="en">
                <a:solidFill>
                  <a:srgbClr val="FFFF00"/>
                </a:solidFill>
              </a:rPr>
              <a:t>base station(BS)</a:t>
            </a:r>
            <a:r>
              <a:rPr lang="en">
                <a:solidFill>
                  <a:schemeClr val="lt1"/>
                </a:solidFill>
              </a:rPr>
              <a:t>, </a:t>
            </a:r>
            <a:r>
              <a:rPr lang="en">
                <a:solidFill>
                  <a:srgbClr val="FFFF00"/>
                </a:solidFill>
              </a:rPr>
              <a:t>gateway video sensor</a:t>
            </a:r>
            <a:r>
              <a:rPr lang="en">
                <a:solidFill>
                  <a:schemeClr val="lt1"/>
                </a:solidFill>
              </a:rPr>
              <a:t>, </a:t>
            </a:r>
            <a:r>
              <a:rPr lang="en">
                <a:solidFill>
                  <a:srgbClr val="FFFF00"/>
                </a:solidFill>
              </a:rPr>
              <a:t>sender</a:t>
            </a:r>
            <a:r>
              <a:rPr lang="en">
                <a:solidFill>
                  <a:schemeClr val="lt1"/>
                </a:solidFill>
              </a:rPr>
              <a:t>, </a:t>
            </a:r>
            <a:r>
              <a:rPr lang="en">
                <a:solidFill>
                  <a:srgbClr val="FFFF00"/>
                </a:solidFill>
              </a:rPr>
              <a:t>receiver</a:t>
            </a:r>
            <a:r>
              <a:rPr lang="en">
                <a:solidFill>
                  <a:schemeClr val="lt1"/>
                </a:solidFill>
              </a:rPr>
              <a:t>. It is a simple star network topology network.  The media streaming server provides content and transmits at the rate of</a:t>
            </a:r>
            <a:r>
              <a:rPr lang="en">
                <a:solidFill>
                  <a:srgbClr val="FFFF00"/>
                </a:solidFill>
              </a:rPr>
              <a:t> 30 fps</a:t>
            </a:r>
            <a:r>
              <a:rPr lang="en">
                <a:solidFill>
                  <a:schemeClr val="lt1"/>
                </a:solidFill>
              </a:rPr>
              <a:t>  to video sensor nodes on human body. WMMD on human body capture the pre-recorded video from media streaming server through built-in cameras and forward that video to the BS. Then the content is decoded and then transferred to the gateway video sensor node. Finally, the decoded video is distributed through internet which is connected with the hospital monitoring network and intended receiver.</a:t>
            </a:r>
            <a:endParaRPr>
              <a:solidFill>
                <a:schemeClr val="lt1"/>
              </a:solidFill>
            </a:endParaRPr>
          </a:p>
        </p:txBody>
      </p:sp>
      <p:sp>
        <p:nvSpPr>
          <p:cNvPr id="549" name="Google Shape;549;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37"/>
          <p:cNvPicPr preferRelativeResize="0"/>
          <p:nvPr/>
        </p:nvPicPr>
        <p:blipFill>
          <a:blip r:embed="rId3">
            <a:alphaModFix/>
          </a:blip>
          <a:stretch>
            <a:fillRect/>
          </a:stretch>
        </p:blipFill>
        <p:spPr>
          <a:xfrm>
            <a:off x="792775" y="351400"/>
            <a:ext cx="7652926" cy="4159901"/>
          </a:xfrm>
          <a:prstGeom prst="rect">
            <a:avLst/>
          </a:prstGeom>
          <a:noFill/>
          <a:ln>
            <a:noFill/>
          </a:ln>
        </p:spPr>
      </p:pic>
      <p:sp>
        <p:nvSpPr>
          <p:cNvPr id="555" name="Google Shape;555;p37"/>
          <p:cNvSpPr txBox="1"/>
          <p:nvPr/>
        </p:nvSpPr>
        <p:spPr>
          <a:xfrm>
            <a:off x="296400" y="4728000"/>
            <a:ext cx="8551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Figure 01:</a:t>
            </a:r>
            <a:r>
              <a:rPr lang="en" sz="1500">
                <a:solidFill>
                  <a:schemeClr val="lt1"/>
                </a:solidFill>
                <a:latin typeface="Roboto"/>
                <a:ea typeface="Roboto"/>
                <a:cs typeface="Roboto"/>
                <a:sym typeface="Roboto"/>
              </a:rPr>
              <a:t> </a:t>
            </a:r>
            <a:r>
              <a:rPr lang="en">
                <a:solidFill>
                  <a:schemeClr val="lt1"/>
                </a:solidFill>
                <a:latin typeface="Roboto"/>
                <a:ea typeface="Roboto"/>
                <a:cs typeface="Roboto"/>
                <a:sym typeface="Roboto"/>
              </a:rPr>
              <a:t>Cloud-based framework of efficient video transmission through wireless micro medical devices</a:t>
            </a:r>
            <a:endParaRPr>
              <a:solidFill>
                <a:schemeClr val="lt1"/>
              </a:solidFill>
              <a:latin typeface="Roboto"/>
              <a:ea typeface="Roboto"/>
              <a:cs typeface="Roboto"/>
              <a:sym typeface="Roboto"/>
            </a:endParaRPr>
          </a:p>
        </p:txBody>
      </p:sp>
      <p:sp>
        <p:nvSpPr>
          <p:cNvPr id="556" name="Google Shape;55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8"/>
          <p:cNvSpPr txBox="1"/>
          <p:nvPr>
            <p:ph idx="6" type="title"/>
          </p:nvPr>
        </p:nvSpPr>
        <p:spPr>
          <a:xfrm>
            <a:off x="2604300" y="540000"/>
            <a:ext cx="39354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Section 02 (Related Works)</a:t>
            </a:r>
            <a:endParaRPr sz="3000"/>
          </a:p>
        </p:txBody>
      </p:sp>
      <p:sp>
        <p:nvSpPr>
          <p:cNvPr id="562" name="Google Shape;562;p38"/>
          <p:cNvSpPr/>
          <p:nvPr/>
        </p:nvSpPr>
        <p:spPr>
          <a:xfrm>
            <a:off x="2918345" y="2502278"/>
            <a:ext cx="55" cy="55"/>
          </a:xfrm>
          <a:custGeom>
            <a:rect b="b" l="l" r="r" t="t"/>
            <a:pathLst>
              <a:path extrusionOk="0" h="1" w="1">
                <a:moveTo>
                  <a:pt x="1" y="1"/>
                </a:moveTo>
                <a:close/>
              </a:path>
            </a:pathLst>
          </a:custGeom>
          <a:solidFill>
            <a:srgbClr val="E1A9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38"/>
          <p:cNvGrpSpPr/>
          <p:nvPr/>
        </p:nvGrpSpPr>
        <p:grpSpPr>
          <a:xfrm>
            <a:off x="6753836" y="1954637"/>
            <a:ext cx="1952315" cy="2204494"/>
            <a:chOff x="5427565" y="1533500"/>
            <a:chExt cx="2773175" cy="2911376"/>
          </a:xfrm>
        </p:grpSpPr>
        <p:sp>
          <p:nvSpPr>
            <p:cNvPr id="564" name="Google Shape;564;p38"/>
            <p:cNvSpPr/>
            <p:nvPr/>
          </p:nvSpPr>
          <p:spPr>
            <a:xfrm>
              <a:off x="5931889" y="3740821"/>
              <a:ext cx="944257" cy="546240"/>
            </a:xfrm>
            <a:custGeom>
              <a:rect b="b" l="l" r="r" t="t"/>
              <a:pathLst>
                <a:path extrusionOk="0" h="5292" w="9148">
                  <a:moveTo>
                    <a:pt x="3674" y="0"/>
                  </a:moveTo>
                  <a:cubicBezTo>
                    <a:pt x="3557" y="0"/>
                    <a:pt x="3443" y="25"/>
                    <a:pt x="3363" y="76"/>
                  </a:cubicBezTo>
                  <a:lnTo>
                    <a:pt x="178" y="1916"/>
                  </a:lnTo>
                  <a:cubicBezTo>
                    <a:pt x="0" y="2017"/>
                    <a:pt x="0" y="2194"/>
                    <a:pt x="178" y="2295"/>
                  </a:cubicBezTo>
                  <a:lnTo>
                    <a:pt x="5165" y="5216"/>
                  </a:lnTo>
                  <a:cubicBezTo>
                    <a:pt x="5244" y="5267"/>
                    <a:pt x="5358" y="5292"/>
                    <a:pt x="5473" y="5292"/>
                  </a:cubicBezTo>
                  <a:cubicBezTo>
                    <a:pt x="5588" y="5292"/>
                    <a:pt x="5703" y="5267"/>
                    <a:pt x="5784" y="5216"/>
                  </a:cubicBezTo>
                  <a:lnTo>
                    <a:pt x="8965" y="3376"/>
                  </a:lnTo>
                  <a:cubicBezTo>
                    <a:pt x="9147" y="3275"/>
                    <a:pt x="9147" y="3098"/>
                    <a:pt x="8965" y="2997"/>
                  </a:cubicBezTo>
                  <a:lnTo>
                    <a:pt x="4002" y="76"/>
                  </a:lnTo>
                  <a:cubicBezTo>
                    <a:pt x="3911" y="25"/>
                    <a:pt x="3791" y="0"/>
                    <a:pt x="3674" y="0"/>
                  </a:cubicBezTo>
                  <a:close/>
                </a:path>
              </a:pathLst>
            </a:custGeom>
            <a:solidFill>
              <a:srgbClr val="FFFFFF">
                <a:alpha val="42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5582289" y="3029645"/>
              <a:ext cx="2287562" cy="1340931"/>
            </a:xfrm>
            <a:custGeom>
              <a:rect b="b" l="l" r="r" t="t"/>
              <a:pathLst>
                <a:path extrusionOk="0" h="12991" w="22162">
                  <a:moveTo>
                    <a:pt x="7389" y="96"/>
                  </a:moveTo>
                  <a:lnTo>
                    <a:pt x="14216" y="4103"/>
                  </a:lnTo>
                  <a:lnTo>
                    <a:pt x="14293" y="4141"/>
                  </a:lnTo>
                  <a:lnTo>
                    <a:pt x="22003" y="8686"/>
                  </a:lnTo>
                  <a:lnTo>
                    <a:pt x="14773" y="12889"/>
                  </a:lnTo>
                  <a:lnTo>
                    <a:pt x="164" y="4300"/>
                  </a:lnTo>
                  <a:lnTo>
                    <a:pt x="7389" y="96"/>
                  </a:lnTo>
                  <a:close/>
                  <a:moveTo>
                    <a:pt x="7389" y="0"/>
                  </a:moveTo>
                  <a:lnTo>
                    <a:pt x="1" y="4300"/>
                  </a:lnTo>
                  <a:lnTo>
                    <a:pt x="14754" y="12971"/>
                  </a:lnTo>
                  <a:lnTo>
                    <a:pt x="14773" y="12990"/>
                  </a:lnTo>
                  <a:lnTo>
                    <a:pt x="22162" y="8686"/>
                  </a:lnTo>
                  <a:lnTo>
                    <a:pt x="14374" y="4103"/>
                  </a:lnTo>
                  <a:lnTo>
                    <a:pt x="14293" y="4059"/>
                  </a:lnTo>
                  <a:lnTo>
                    <a:pt x="73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5619448" y="4114059"/>
              <a:ext cx="483586" cy="256502"/>
            </a:xfrm>
            <a:custGeom>
              <a:rect b="b" l="l" r="r" t="t"/>
              <a:pathLst>
                <a:path extrusionOk="0" h="2485" w="4685">
                  <a:moveTo>
                    <a:pt x="2345" y="0"/>
                  </a:moveTo>
                  <a:cubicBezTo>
                    <a:pt x="1802" y="0"/>
                    <a:pt x="1264" y="121"/>
                    <a:pt x="842" y="361"/>
                  </a:cubicBezTo>
                  <a:cubicBezTo>
                    <a:pt x="1" y="841"/>
                    <a:pt x="25" y="1624"/>
                    <a:pt x="842" y="2105"/>
                  </a:cubicBezTo>
                  <a:cubicBezTo>
                    <a:pt x="1264" y="2345"/>
                    <a:pt x="1802" y="2484"/>
                    <a:pt x="2364" y="2484"/>
                  </a:cubicBezTo>
                  <a:cubicBezTo>
                    <a:pt x="2907" y="2484"/>
                    <a:pt x="3445" y="2345"/>
                    <a:pt x="3868" y="2105"/>
                  </a:cubicBezTo>
                  <a:cubicBezTo>
                    <a:pt x="4685" y="1624"/>
                    <a:pt x="4685" y="841"/>
                    <a:pt x="3844" y="361"/>
                  </a:cubicBezTo>
                  <a:cubicBezTo>
                    <a:pt x="3426" y="121"/>
                    <a:pt x="2883" y="0"/>
                    <a:pt x="2345" y="0"/>
                  </a:cubicBezTo>
                  <a:close/>
                </a:path>
              </a:pathLst>
            </a:custGeom>
            <a:gradFill>
              <a:gsLst>
                <a:gs pos="0">
                  <a:srgbClr val="869FB1"/>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5923426" y="3969243"/>
              <a:ext cx="405242" cy="240090"/>
            </a:xfrm>
            <a:custGeom>
              <a:rect b="b" l="l" r="r" t="t"/>
              <a:pathLst>
                <a:path extrusionOk="0" h="2326" w="3926">
                  <a:moveTo>
                    <a:pt x="3882" y="1"/>
                  </a:moveTo>
                  <a:lnTo>
                    <a:pt x="1" y="2263"/>
                  </a:lnTo>
                  <a:lnTo>
                    <a:pt x="39" y="2326"/>
                  </a:lnTo>
                  <a:lnTo>
                    <a:pt x="3926" y="63"/>
                  </a:lnTo>
                  <a:lnTo>
                    <a:pt x="38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5766224" y="4185176"/>
              <a:ext cx="192505" cy="114884"/>
            </a:xfrm>
            <a:custGeom>
              <a:rect b="b" l="l" r="r" t="t"/>
              <a:pathLst>
                <a:path extrusionOk="0" h="1113" w="1865">
                  <a:moveTo>
                    <a:pt x="923" y="70"/>
                  </a:moveTo>
                  <a:cubicBezTo>
                    <a:pt x="1144" y="70"/>
                    <a:pt x="1365" y="133"/>
                    <a:pt x="1543" y="215"/>
                  </a:cubicBezTo>
                  <a:cubicBezTo>
                    <a:pt x="1682" y="311"/>
                    <a:pt x="1783" y="431"/>
                    <a:pt x="1783" y="551"/>
                  </a:cubicBezTo>
                  <a:cubicBezTo>
                    <a:pt x="1783" y="671"/>
                    <a:pt x="1701" y="791"/>
                    <a:pt x="1543" y="873"/>
                  </a:cubicBezTo>
                  <a:cubicBezTo>
                    <a:pt x="1372" y="974"/>
                    <a:pt x="1153" y="1024"/>
                    <a:pt x="933" y="1024"/>
                  </a:cubicBezTo>
                  <a:cubicBezTo>
                    <a:pt x="713" y="1024"/>
                    <a:pt x="493" y="974"/>
                    <a:pt x="323" y="873"/>
                  </a:cubicBezTo>
                  <a:cubicBezTo>
                    <a:pt x="164" y="791"/>
                    <a:pt x="83" y="671"/>
                    <a:pt x="83" y="551"/>
                  </a:cubicBezTo>
                  <a:cubicBezTo>
                    <a:pt x="83" y="431"/>
                    <a:pt x="164" y="311"/>
                    <a:pt x="323" y="215"/>
                  </a:cubicBezTo>
                  <a:cubicBezTo>
                    <a:pt x="481" y="133"/>
                    <a:pt x="702" y="70"/>
                    <a:pt x="923" y="70"/>
                  </a:cubicBezTo>
                  <a:close/>
                  <a:moveTo>
                    <a:pt x="933" y="1"/>
                  </a:moveTo>
                  <a:cubicBezTo>
                    <a:pt x="699" y="1"/>
                    <a:pt x="464" y="51"/>
                    <a:pt x="284" y="152"/>
                  </a:cubicBezTo>
                  <a:cubicBezTo>
                    <a:pt x="102" y="253"/>
                    <a:pt x="1" y="392"/>
                    <a:pt x="1" y="551"/>
                  </a:cubicBezTo>
                  <a:cubicBezTo>
                    <a:pt x="1" y="695"/>
                    <a:pt x="102" y="854"/>
                    <a:pt x="284" y="954"/>
                  </a:cubicBezTo>
                  <a:cubicBezTo>
                    <a:pt x="462" y="1055"/>
                    <a:pt x="702" y="1113"/>
                    <a:pt x="923" y="1113"/>
                  </a:cubicBezTo>
                  <a:cubicBezTo>
                    <a:pt x="1163" y="1113"/>
                    <a:pt x="1404" y="1055"/>
                    <a:pt x="1581" y="954"/>
                  </a:cubicBezTo>
                  <a:cubicBezTo>
                    <a:pt x="1764" y="854"/>
                    <a:pt x="1865" y="714"/>
                    <a:pt x="1865" y="551"/>
                  </a:cubicBezTo>
                  <a:cubicBezTo>
                    <a:pt x="1865" y="392"/>
                    <a:pt x="1764" y="253"/>
                    <a:pt x="1581" y="152"/>
                  </a:cubicBezTo>
                  <a:cubicBezTo>
                    <a:pt x="1401" y="51"/>
                    <a:pt x="1167" y="1"/>
                    <a:pt x="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5807924" y="4212323"/>
              <a:ext cx="109207" cy="58423"/>
            </a:xfrm>
            <a:custGeom>
              <a:rect b="b" l="l" r="r" t="t"/>
              <a:pathLst>
                <a:path extrusionOk="0" h="566" w="1058">
                  <a:moveTo>
                    <a:pt x="519" y="1"/>
                  </a:moveTo>
                  <a:cubicBezTo>
                    <a:pt x="394" y="1"/>
                    <a:pt x="269" y="31"/>
                    <a:pt x="178" y="91"/>
                  </a:cubicBezTo>
                  <a:cubicBezTo>
                    <a:pt x="0" y="192"/>
                    <a:pt x="0" y="370"/>
                    <a:pt x="178" y="490"/>
                  </a:cubicBezTo>
                  <a:cubicBezTo>
                    <a:pt x="279" y="540"/>
                    <a:pt x="404" y="565"/>
                    <a:pt x="529" y="565"/>
                  </a:cubicBezTo>
                  <a:cubicBezTo>
                    <a:pt x="654" y="565"/>
                    <a:pt x="779" y="540"/>
                    <a:pt x="880" y="490"/>
                  </a:cubicBezTo>
                  <a:cubicBezTo>
                    <a:pt x="1057" y="370"/>
                    <a:pt x="1057" y="192"/>
                    <a:pt x="860" y="91"/>
                  </a:cubicBezTo>
                  <a:cubicBezTo>
                    <a:pt x="769" y="31"/>
                    <a:pt x="644" y="1"/>
                    <a:pt x="5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5913001" y="3660413"/>
              <a:ext cx="944257" cy="548305"/>
            </a:xfrm>
            <a:custGeom>
              <a:rect b="b" l="l" r="r" t="t"/>
              <a:pathLst>
                <a:path extrusionOk="0" h="5312" w="9148">
                  <a:moveTo>
                    <a:pt x="3664" y="1"/>
                  </a:moveTo>
                  <a:cubicBezTo>
                    <a:pt x="3549" y="1"/>
                    <a:pt x="3433" y="31"/>
                    <a:pt x="3344" y="91"/>
                  </a:cubicBezTo>
                  <a:lnTo>
                    <a:pt x="183" y="1936"/>
                  </a:lnTo>
                  <a:cubicBezTo>
                    <a:pt x="1" y="2032"/>
                    <a:pt x="1" y="2195"/>
                    <a:pt x="183" y="2296"/>
                  </a:cubicBezTo>
                  <a:lnTo>
                    <a:pt x="5146" y="5236"/>
                  </a:lnTo>
                  <a:cubicBezTo>
                    <a:pt x="5235" y="5287"/>
                    <a:pt x="5350" y="5312"/>
                    <a:pt x="5465" y="5312"/>
                  </a:cubicBezTo>
                  <a:cubicBezTo>
                    <a:pt x="5581" y="5312"/>
                    <a:pt x="5696" y="5287"/>
                    <a:pt x="5785" y="5236"/>
                  </a:cubicBezTo>
                  <a:lnTo>
                    <a:pt x="8970" y="3377"/>
                  </a:lnTo>
                  <a:cubicBezTo>
                    <a:pt x="9148" y="3276"/>
                    <a:pt x="9148" y="3113"/>
                    <a:pt x="8970" y="3017"/>
                  </a:cubicBezTo>
                  <a:lnTo>
                    <a:pt x="3983" y="91"/>
                  </a:lnTo>
                  <a:cubicBezTo>
                    <a:pt x="3895" y="31"/>
                    <a:pt x="3779" y="1"/>
                    <a:pt x="3664" y="1"/>
                  </a:cubicBez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5917026" y="3878514"/>
              <a:ext cx="936309" cy="344652"/>
            </a:xfrm>
            <a:custGeom>
              <a:rect b="b" l="l" r="r" t="t"/>
              <a:pathLst>
                <a:path extrusionOk="0" h="3339" w="9071">
                  <a:moveTo>
                    <a:pt x="0" y="1"/>
                  </a:moveTo>
                  <a:lnTo>
                    <a:pt x="0" y="159"/>
                  </a:lnTo>
                  <a:cubicBezTo>
                    <a:pt x="0" y="222"/>
                    <a:pt x="44" y="279"/>
                    <a:pt x="144" y="342"/>
                  </a:cubicBezTo>
                  <a:lnTo>
                    <a:pt x="5107" y="3262"/>
                  </a:lnTo>
                  <a:cubicBezTo>
                    <a:pt x="5196" y="3313"/>
                    <a:pt x="5311" y="3338"/>
                    <a:pt x="5426" y="3338"/>
                  </a:cubicBezTo>
                  <a:cubicBezTo>
                    <a:pt x="5542" y="3338"/>
                    <a:pt x="5657" y="3313"/>
                    <a:pt x="5746" y="3262"/>
                  </a:cubicBezTo>
                  <a:lnTo>
                    <a:pt x="8931" y="1423"/>
                  </a:lnTo>
                  <a:cubicBezTo>
                    <a:pt x="9008" y="1360"/>
                    <a:pt x="9070" y="1302"/>
                    <a:pt x="9070" y="1240"/>
                  </a:cubicBezTo>
                  <a:lnTo>
                    <a:pt x="9070" y="1081"/>
                  </a:lnTo>
                  <a:cubicBezTo>
                    <a:pt x="9070" y="1144"/>
                    <a:pt x="9008" y="1221"/>
                    <a:pt x="8931" y="1264"/>
                  </a:cubicBezTo>
                  <a:lnTo>
                    <a:pt x="5746" y="3123"/>
                  </a:lnTo>
                  <a:cubicBezTo>
                    <a:pt x="5657" y="3174"/>
                    <a:pt x="5542" y="3199"/>
                    <a:pt x="5426" y="3199"/>
                  </a:cubicBezTo>
                  <a:cubicBezTo>
                    <a:pt x="5311" y="3199"/>
                    <a:pt x="5196" y="3174"/>
                    <a:pt x="5107" y="3123"/>
                  </a:cubicBezTo>
                  <a:lnTo>
                    <a:pt x="144" y="183"/>
                  </a:lnTo>
                  <a:cubicBezTo>
                    <a:pt x="44" y="140"/>
                    <a:pt x="0" y="6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7049537" y="2345307"/>
              <a:ext cx="469238" cy="1111886"/>
            </a:xfrm>
            <a:custGeom>
              <a:rect b="b" l="l" r="r" t="t"/>
              <a:pathLst>
                <a:path extrusionOk="0" h="10772" w="4546">
                  <a:moveTo>
                    <a:pt x="4464" y="0"/>
                  </a:moveTo>
                  <a:lnTo>
                    <a:pt x="4464" y="8129"/>
                  </a:lnTo>
                  <a:lnTo>
                    <a:pt x="78" y="10689"/>
                  </a:lnTo>
                  <a:lnTo>
                    <a:pt x="1" y="10733"/>
                  </a:lnTo>
                  <a:lnTo>
                    <a:pt x="78" y="10771"/>
                  </a:lnTo>
                  <a:lnTo>
                    <a:pt x="159" y="10733"/>
                  </a:lnTo>
                  <a:lnTo>
                    <a:pt x="4545" y="8167"/>
                  </a:lnTo>
                  <a:lnTo>
                    <a:pt x="45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6921133" y="4256913"/>
              <a:ext cx="357657" cy="187964"/>
            </a:xfrm>
            <a:custGeom>
              <a:rect b="b" l="l" r="r" t="t"/>
              <a:pathLst>
                <a:path extrusionOk="0" h="1821" w="3465">
                  <a:moveTo>
                    <a:pt x="1744" y="0"/>
                  </a:moveTo>
                  <a:cubicBezTo>
                    <a:pt x="1322" y="0"/>
                    <a:pt x="923" y="77"/>
                    <a:pt x="625" y="259"/>
                  </a:cubicBezTo>
                  <a:cubicBezTo>
                    <a:pt x="601" y="259"/>
                    <a:pt x="582" y="279"/>
                    <a:pt x="582" y="279"/>
                  </a:cubicBezTo>
                  <a:lnTo>
                    <a:pt x="1802" y="999"/>
                  </a:lnTo>
                  <a:lnTo>
                    <a:pt x="2965" y="317"/>
                  </a:lnTo>
                  <a:cubicBezTo>
                    <a:pt x="2926" y="298"/>
                    <a:pt x="2907" y="279"/>
                    <a:pt x="2864" y="259"/>
                  </a:cubicBezTo>
                  <a:cubicBezTo>
                    <a:pt x="2547" y="77"/>
                    <a:pt x="2143" y="0"/>
                    <a:pt x="1744" y="0"/>
                  </a:cubicBezTo>
                  <a:close/>
                  <a:moveTo>
                    <a:pt x="505" y="336"/>
                  </a:moveTo>
                  <a:cubicBezTo>
                    <a:pt x="0" y="697"/>
                    <a:pt x="44" y="1220"/>
                    <a:pt x="625" y="1561"/>
                  </a:cubicBezTo>
                  <a:cubicBezTo>
                    <a:pt x="942" y="1739"/>
                    <a:pt x="1346" y="1821"/>
                    <a:pt x="1744" y="1821"/>
                  </a:cubicBezTo>
                  <a:cubicBezTo>
                    <a:pt x="2143" y="1821"/>
                    <a:pt x="2566" y="1739"/>
                    <a:pt x="2864" y="1561"/>
                  </a:cubicBezTo>
                  <a:cubicBezTo>
                    <a:pt x="3426" y="1239"/>
                    <a:pt x="3464" y="740"/>
                    <a:pt x="3046" y="380"/>
                  </a:cubicBezTo>
                  <a:lnTo>
                    <a:pt x="3046" y="380"/>
                  </a:lnTo>
                  <a:lnTo>
                    <a:pt x="1802" y="1100"/>
                  </a:lnTo>
                  <a:lnTo>
                    <a:pt x="1783" y="1081"/>
                  </a:lnTo>
                  <a:lnTo>
                    <a:pt x="505" y="336"/>
                  </a:lnTo>
                  <a:close/>
                </a:path>
              </a:pathLst>
            </a:custGeom>
            <a:gradFill>
              <a:gsLst>
                <a:gs pos="0">
                  <a:srgbClr val="869FB1"/>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6973155" y="4285608"/>
              <a:ext cx="262488" cy="84950"/>
            </a:xfrm>
            <a:custGeom>
              <a:rect b="b" l="l" r="r" t="t"/>
              <a:pathLst>
                <a:path extrusionOk="0" h="823" w="2543">
                  <a:moveTo>
                    <a:pt x="78" y="1"/>
                  </a:moveTo>
                  <a:cubicBezTo>
                    <a:pt x="39" y="20"/>
                    <a:pt x="20" y="39"/>
                    <a:pt x="1" y="58"/>
                  </a:cubicBezTo>
                  <a:lnTo>
                    <a:pt x="1279" y="803"/>
                  </a:lnTo>
                  <a:lnTo>
                    <a:pt x="1298" y="822"/>
                  </a:lnTo>
                  <a:lnTo>
                    <a:pt x="2542" y="102"/>
                  </a:lnTo>
                  <a:cubicBezTo>
                    <a:pt x="2499" y="82"/>
                    <a:pt x="2480" y="58"/>
                    <a:pt x="2461" y="39"/>
                  </a:cubicBezTo>
                  <a:lnTo>
                    <a:pt x="1298" y="721"/>
                  </a:lnTo>
                  <a:lnTo>
                    <a:pt x="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7028687" y="4306251"/>
              <a:ext cx="144921" cy="89079"/>
            </a:xfrm>
            <a:custGeom>
              <a:rect b="b" l="l" r="r" t="t"/>
              <a:pathLst>
                <a:path extrusionOk="0" h="863" w="1404">
                  <a:moveTo>
                    <a:pt x="702" y="79"/>
                  </a:moveTo>
                  <a:cubicBezTo>
                    <a:pt x="861" y="79"/>
                    <a:pt x="1024" y="123"/>
                    <a:pt x="1144" y="199"/>
                  </a:cubicBezTo>
                  <a:cubicBezTo>
                    <a:pt x="1264" y="262"/>
                    <a:pt x="1322" y="339"/>
                    <a:pt x="1322" y="440"/>
                  </a:cubicBezTo>
                  <a:cubicBezTo>
                    <a:pt x="1322" y="521"/>
                    <a:pt x="1264" y="603"/>
                    <a:pt x="1144" y="661"/>
                  </a:cubicBezTo>
                  <a:cubicBezTo>
                    <a:pt x="1024" y="730"/>
                    <a:pt x="863" y="765"/>
                    <a:pt x="700" y="765"/>
                  </a:cubicBezTo>
                  <a:cubicBezTo>
                    <a:pt x="537" y="765"/>
                    <a:pt x="371" y="730"/>
                    <a:pt x="241" y="661"/>
                  </a:cubicBezTo>
                  <a:cubicBezTo>
                    <a:pt x="140" y="603"/>
                    <a:pt x="83" y="521"/>
                    <a:pt x="83" y="420"/>
                  </a:cubicBezTo>
                  <a:cubicBezTo>
                    <a:pt x="83" y="339"/>
                    <a:pt x="140" y="262"/>
                    <a:pt x="241" y="199"/>
                  </a:cubicBezTo>
                  <a:cubicBezTo>
                    <a:pt x="380" y="123"/>
                    <a:pt x="544" y="79"/>
                    <a:pt x="702" y="79"/>
                  </a:cubicBezTo>
                  <a:close/>
                  <a:moveTo>
                    <a:pt x="700" y="0"/>
                  </a:moveTo>
                  <a:cubicBezTo>
                    <a:pt x="522" y="0"/>
                    <a:pt x="342" y="41"/>
                    <a:pt x="203" y="123"/>
                  </a:cubicBezTo>
                  <a:cubicBezTo>
                    <a:pt x="63" y="199"/>
                    <a:pt x="1" y="319"/>
                    <a:pt x="1" y="420"/>
                  </a:cubicBezTo>
                  <a:cubicBezTo>
                    <a:pt x="1" y="540"/>
                    <a:pt x="83" y="661"/>
                    <a:pt x="203" y="742"/>
                  </a:cubicBezTo>
                  <a:cubicBezTo>
                    <a:pt x="342" y="819"/>
                    <a:pt x="520" y="862"/>
                    <a:pt x="702" y="862"/>
                  </a:cubicBezTo>
                  <a:cubicBezTo>
                    <a:pt x="880" y="862"/>
                    <a:pt x="1063" y="819"/>
                    <a:pt x="1183" y="742"/>
                  </a:cubicBezTo>
                  <a:cubicBezTo>
                    <a:pt x="1322" y="661"/>
                    <a:pt x="1404" y="540"/>
                    <a:pt x="1404" y="440"/>
                  </a:cubicBezTo>
                  <a:cubicBezTo>
                    <a:pt x="1404" y="319"/>
                    <a:pt x="1322" y="199"/>
                    <a:pt x="1183" y="123"/>
                  </a:cubicBezTo>
                  <a:cubicBezTo>
                    <a:pt x="1053" y="41"/>
                    <a:pt x="878" y="0"/>
                    <a:pt x="7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7059962" y="4328856"/>
              <a:ext cx="82473" cy="43559"/>
            </a:xfrm>
            <a:custGeom>
              <a:rect b="b" l="l" r="r" t="t"/>
              <a:pathLst>
                <a:path extrusionOk="0" h="422" w="799">
                  <a:moveTo>
                    <a:pt x="399" y="1"/>
                  </a:moveTo>
                  <a:cubicBezTo>
                    <a:pt x="304" y="1"/>
                    <a:pt x="210" y="21"/>
                    <a:pt x="140" y="62"/>
                  </a:cubicBezTo>
                  <a:cubicBezTo>
                    <a:pt x="1" y="144"/>
                    <a:pt x="1" y="283"/>
                    <a:pt x="140" y="360"/>
                  </a:cubicBezTo>
                  <a:cubicBezTo>
                    <a:pt x="210" y="401"/>
                    <a:pt x="304" y="421"/>
                    <a:pt x="399" y="421"/>
                  </a:cubicBezTo>
                  <a:cubicBezTo>
                    <a:pt x="494" y="421"/>
                    <a:pt x="589" y="401"/>
                    <a:pt x="659" y="360"/>
                  </a:cubicBezTo>
                  <a:cubicBezTo>
                    <a:pt x="798" y="283"/>
                    <a:pt x="798" y="144"/>
                    <a:pt x="659" y="62"/>
                  </a:cubicBezTo>
                  <a:cubicBezTo>
                    <a:pt x="589" y="21"/>
                    <a:pt x="494" y="1"/>
                    <a:pt x="3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7662963" y="3824944"/>
              <a:ext cx="359618" cy="190028"/>
            </a:xfrm>
            <a:custGeom>
              <a:rect b="b" l="l" r="r" t="t"/>
              <a:pathLst>
                <a:path extrusionOk="0" h="1841" w="3484">
                  <a:moveTo>
                    <a:pt x="644" y="260"/>
                  </a:moveTo>
                  <a:cubicBezTo>
                    <a:pt x="620" y="260"/>
                    <a:pt x="620" y="260"/>
                    <a:pt x="601" y="279"/>
                  </a:cubicBezTo>
                  <a:cubicBezTo>
                    <a:pt x="0" y="640"/>
                    <a:pt x="0" y="1221"/>
                    <a:pt x="620" y="1581"/>
                  </a:cubicBezTo>
                  <a:cubicBezTo>
                    <a:pt x="663" y="1600"/>
                    <a:pt x="683" y="1620"/>
                    <a:pt x="721" y="1620"/>
                  </a:cubicBezTo>
                  <a:lnTo>
                    <a:pt x="1845" y="981"/>
                  </a:lnTo>
                  <a:lnTo>
                    <a:pt x="644" y="260"/>
                  </a:lnTo>
                  <a:close/>
                  <a:moveTo>
                    <a:pt x="1725" y="1"/>
                  </a:moveTo>
                  <a:cubicBezTo>
                    <a:pt x="1365" y="1"/>
                    <a:pt x="1004" y="78"/>
                    <a:pt x="721" y="222"/>
                  </a:cubicBezTo>
                  <a:lnTo>
                    <a:pt x="2004" y="981"/>
                  </a:lnTo>
                  <a:lnTo>
                    <a:pt x="822" y="1663"/>
                  </a:lnTo>
                  <a:cubicBezTo>
                    <a:pt x="1100" y="1783"/>
                    <a:pt x="1422" y="1841"/>
                    <a:pt x="1744" y="1841"/>
                  </a:cubicBezTo>
                  <a:cubicBezTo>
                    <a:pt x="2143" y="1841"/>
                    <a:pt x="2542" y="1759"/>
                    <a:pt x="2864" y="1581"/>
                  </a:cubicBezTo>
                  <a:cubicBezTo>
                    <a:pt x="3483" y="1221"/>
                    <a:pt x="3483" y="640"/>
                    <a:pt x="2844" y="279"/>
                  </a:cubicBezTo>
                  <a:cubicBezTo>
                    <a:pt x="2542" y="102"/>
                    <a:pt x="2143" y="1"/>
                    <a:pt x="1725" y="1"/>
                  </a:cubicBezTo>
                  <a:close/>
                </a:path>
              </a:pathLst>
            </a:custGeom>
            <a:gradFill>
              <a:gsLst>
                <a:gs pos="0">
                  <a:srgbClr val="869FB1"/>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7729435" y="3847755"/>
              <a:ext cx="140379" cy="148843"/>
            </a:xfrm>
            <a:custGeom>
              <a:rect b="b" l="l" r="r" t="t"/>
              <a:pathLst>
                <a:path extrusionOk="0" h="1442" w="1360">
                  <a:moveTo>
                    <a:pt x="77" y="1"/>
                  </a:moveTo>
                  <a:cubicBezTo>
                    <a:pt x="39" y="20"/>
                    <a:pt x="19" y="20"/>
                    <a:pt x="0" y="39"/>
                  </a:cubicBezTo>
                  <a:lnTo>
                    <a:pt x="1201" y="760"/>
                  </a:lnTo>
                  <a:lnTo>
                    <a:pt x="77" y="1399"/>
                  </a:lnTo>
                  <a:cubicBezTo>
                    <a:pt x="120" y="1418"/>
                    <a:pt x="139" y="1442"/>
                    <a:pt x="178" y="1442"/>
                  </a:cubicBezTo>
                  <a:lnTo>
                    <a:pt x="1360" y="760"/>
                  </a:lnTo>
                  <a:lnTo>
                    <a:pt x="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7770516" y="3876656"/>
              <a:ext cx="144921" cy="86808"/>
            </a:xfrm>
            <a:custGeom>
              <a:rect b="b" l="l" r="r" t="t"/>
              <a:pathLst>
                <a:path extrusionOk="0" h="841" w="1404">
                  <a:moveTo>
                    <a:pt x="702" y="81"/>
                  </a:moveTo>
                  <a:cubicBezTo>
                    <a:pt x="861" y="81"/>
                    <a:pt x="1019" y="119"/>
                    <a:pt x="1139" y="177"/>
                  </a:cubicBezTo>
                  <a:cubicBezTo>
                    <a:pt x="1259" y="259"/>
                    <a:pt x="1322" y="340"/>
                    <a:pt x="1322" y="417"/>
                  </a:cubicBezTo>
                  <a:cubicBezTo>
                    <a:pt x="1322" y="518"/>
                    <a:pt x="1259" y="600"/>
                    <a:pt x="1139" y="657"/>
                  </a:cubicBezTo>
                  <a:cubicBezTo>
                    <a:pt x="1019" y="730"/>
                    <a:pt x="860" y="766"/>
                    <a:pt x="697" y="766"/>
                  </a:cubicBezTo>
                  <a:cubicBezTo>
                    <a:pt x="535" y="766"/>
                    <a:pt x="371" y="730"/>
                    <a:pt x="241" y="657"/>
                  </a:cubicBezTo>
                  <a:cubicBezTo>
                    <a:pt x="140" y="600"/>
                    <a:pt x="82" y="499"/>
                    <a:pt x="82" y="417"/>
                  </a:cubicBezTo>
                  <a:cubicBezTo>
                    <a:pt x="82" y="340"/>
                    <a:pt x="140" y="240"/>
                    <a:pt x="241" y="177"/>
                  </a:cubicBezTo>
                  <a:cubicBezTo>
                    <a:pt x="361" y="119"/>
                    <a:pt x="520" y="81"/>
                    <a:pt x="702" y="81"/>
                  </a:cubicBezTo>
                  <a:close/>
                  <a:moveTo>
                    <a:pt x="691" y="1"/>
                  </a:moveTo>
                  <a:cubicBezTo>
                    <a:pt x="516" y="1"/>
                    <a:pt x="342" y="40"/>
                    <a:pt x="203" y="119"/>
                  </a:cubicBezTo>
                  <a:cubicBezTo>
                    <a:pt x="58" y="201"/>
                    <a:pt x="1" y="297"/>
                    <a:pt x="1" y="417"/>
                  </a:cubicBezTo>
                  <a:cubicBezTo>
                    <a:pt x="1" y="537"/>
                    <a:pt x="58" y="638"/>
                    <a:pt x="203" y="720"/>
                  </a:cubicBezTo>
                  <a:cubicBezTo>
                    <a:pt x="342" y="802"/>
                    <a:pt x="520" y="840"/>
                    <a:pt x="702" y="840"/>
                  </a:cubicBezTo>
                  <a:cubicBezTo>
                    <a:pt x="880" y="840"/>
                    <a:pt x="1043" y="802"/>
                    <a:pt x="1183" y="720"/>
                  </a:cubicBezTo>
                  <a:cubicBezTo>
                    <a:pt x="1322" y="638"/>
                    <a:pt x="1404" y="537"/>
                    <a:pt x="1404" y="417"/>
                  </a:cubicBezTo>
                  <a:cubicBezTo>
                    <a:pt x="1404" y="297"/>
                    <a:pt x="1322" y="201"/>
                    <a:pt x="1183" y="119"/>
                  </a:cubicBezTo>
                  <a:cubicBezTo>
                    <a:pt x="1041" y="40"/>
                    <a:pt x="866" y="1"/>
                    <a:pt x="6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7801275" y="3899364"/>
              <a:ext cx="82886" cy="43249"/>
            </a:xfrm>
            <a:custGeom>
              <a:rect b="b" l="l" r="r" t="t"/>
              <a:pathLst>
                <a:path extrusionOk="0" h="419" w="803">
                  <a:moveTo>
                    <a:pt x="395" y="0"/>
                  </a:moveTo>
                  <a:cubicBezTo>
                    <a:pt x="305" y="0"/>
                    <a:pt x="214" y="20"/>
                    <a:pt x="145" y="58"/>
                  </a:cubicBezTo>
                  <a:cubicBezTo>
                    <a:pt x="1" y="140"/>
                    <a:pt x="1" y="260"/>
                    <a:pt x="145" y="361"/>
                  </a:cubicBezTo>
                  <a:cubicBezTo>
                    <a:pt x="214" y="399"/>
                    <a:pt x="305" y="418"/>
                    <a:pt x="397" y="418"/>
                  </a:cubicBezTo>
                  <a:cubicBezTo>
                    <a:pt x="489" y="418"/>
                    <a:pt x="584" y="399"/>
                    <a:pt x="664" y="361"/>
                  </a:cubicBezTo>
                  <a:cubicBezTo>
                    <a:pt x="803" y="260"/>
                    <a:pt x="803" y="140"/>
                    <a:pt x="644" y="58"/>
                  </a:cubicBezTo>
                  <a:cubicBezTo>
                    <a:pt x="575" y="20"/>
                    <a:pt x="485"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5427565" y="3374188"/>
              <a:ext cx="359618" cy="190544"/>
            </a:xfrm>
            <a:custGeom>
              <a:rect b="b" l="l" r="r" t="t"/>
              <a:pathLst>
                <a:path extrusionOk="0" h="1846" w="3484">
                  <a:moveTo>
                    <a:pt x="2845" y="265"/>
                  </a:moveTo>
                  <a:lnTo>
                    <a:pt x="1663" y="962"/>
                  </a:lnTo>
                  <a:lnTo>
                    <a:pt x="2782" y="1625"/>
                  </a:lnTo>
                  <a:cubicBezTo>
                    <a:pt x="2801" y="1605"/>
                    <a:pt x="2845" y="1586"/>
                    <a:pt x="2864" y="1586"/>
                  </a:cubicBezTo>
                  <a:cubicBezTo>
                    <a:pt x="3484" y="1226"/>
                    <a:pt x="3484" y="645"/>
                    <a:pt x="2845" y="284"/>
                  </a:cubicBezTo>
                  <a:lnTo>
                    <a:pt x="2845" y="265"/>
                  </a:lnTo>
                  <a:close/>
                  <a:moveTo>
                    <a:pt x="1721" y="1"/>
                  </a:moveTo>
                  <a:cubicBezTo>
                    <a:pt x="1322" y="1"/>
                    <a:pt x="923" y="102"/>
                    <a:pt x="601" y="284"/>
                  </a:cubicBezTo>
                  <a:cubicBezTo>
                    <a:pt x="1" y="645"/>
                    <a:pt x="1" y="1226"/>
                    <a:pt x="620" y="1586"/>
                  </a:cubicBezTo>
                  <a:cubicBezTo>
                    <a:pt x="923" y="1745"/>
                    <a:pt x="1341" y="1846"/>
                    <a:pt x="1740" y="1846"/>
                  </a:cubicBezTo>
                  <a:cubicBezTo>
                    <a:pt x="2081" y="1846"/>
                    <a:pt x="2422" y="1783"/>
                    <a:pt x="2701" y="1663"/>
                  </a:cubicBezTo>
                  <a:lnTo>
                    <a:pt x="1500" y="962"/>
                  </a:lnTo>
                  <a:lnTo>
                    <a:pt x="2763" y="222"/>
                  </a:lnTo>
                  <a:cubicBezTo>
                    <a:pt x="2460" y="82"/>
                    <a:pt x="2100" y="1"/>
                    <a:pt x="1721" y="1"/>
                  </a:cubicBezTo>
                  <a:close/>
                </a:path>
              </a:pathLst>
            </a:custGeom>
            <a:gradFill>
              <a:gsLst>
                <a:gs pos="0">
                  <a:srgbClr val="869FB1"/>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5582289" y="3397000"/>
              <a:ext cx="138934" cy="148946"/>
            </a:xfrm>
            <a:custGeom>
              <a:rect b="b" l="l" r="r" t="t"/>
              <a:pathLst>
                <a:path extrusionOk="0" h="1443" w="1346">
                  <a:moveTo>
                    <a:pt x="1264" y="1"/>
                  </a:moveTo>
                  <a:lnTo>
                    <a:pt x="1" y="741"/>
                  </a:lnTo>
                  <a:lnTo>
                    <a:pt x="1202" y="1442"/>
                  </a:lnTo>
                  <a:cubicBezTo>
                    <a:pt x="1226" y="1423"/>
                    <a:pt x="1264" y="1404"/>
                    <a:pt x="1283" y="1404"/>
                  </a:cubicBezTo>
                  <a:lnTo>
                    <a:pt x="164" y="741"/>
                  </a:lnTo>
                  <a:lnTo>
                    <a:pt x="1346" y="44"/>
                  </a:lnTo>
                  <a:cubicBezTo>
                    <a:pt x="1322" y="44"/>
                    <a:pt x="1302" y="20"/>
                    <a:pt x="12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5532745" y="3426004"/>
              <a:ext cx="146882" cy="87118"/>
            </a:xfrm>
            <a:custGeom>
              <a:rect b="b" l="l" r="r" t="t"/>
              <a:pathLst>
                <a:path extrusionOk="0" h="844" w="1423">
                  <a:moveTo>
                    <a:pt x="721" y="80"/>
                  </a:moveTo>
                  <a:cubicBezTo>
                    <a:pt x="884" y="80"/>
                    <a:pt x="1043" y="123"/>
                    <a:pt x="1163" y="181"/>
                  </a:cubicBezTo>
                  <a:cubicBezTo>
                    <a:pt x="1283" y="243"/>
                    <a:pt x="1345" y="340"/>
                    <a:pt x="1345" y="421"/>
                  </a:cubicBezTo>
                  <a:cubicBezTo>
                    <a:pt x="1345" y="503"/>
                    <a:pt x="1283" y="604"/>
                    <a:pt x="1163" y="661"/>
                  </a:cubicBezTo>
                  <a:cubicBezTo>
                    <a:pt x="1043" y="731"/>
                    <a:pt x="883" y="766"/>
                    <a:pt x="721" y="766"/>
                  </a:cubicBezTo>
                  <a:cubicBezTo>
                    <a:pt x="559" y="766"/>
                    <a:pt x="394" y="731"/>
                    <a:pt x="264" y="661"/>
                  </a:cubicBezTo>
                  <a:cubicBezTo>
                    <a:pt x="163" y="604"/>
                    <a:pt x="101" y="503"/>
                    <a:pt x="101" y="421"/>
                  </a:cubicBezTo>
                  <a:cubicBezTo>
                    <a:pt x="101" y="340"/>
                    <a:pt x="163" y="243"/>
                    <a:pt x="264" y="181"/>
                  </a:cubicBezTo>
                  <a:cubicBezTo>
                    <a:pt x="384" y="123"/>
                    <a:pt x="543" y="80"/>
                    <a:pt x="721" y="80"/>
                  </a:cubicBezTo>
                  <a:close/>
                  <a:moveTo>
                    <a:pt x="713" y="1"/>
                  </a:moveTo>
                  <a:cubicBezTo>
                    <a:pt x="538" y="1"/>
                    <a:pt x="363" y="42"/>
                    <a:pt x="221" y="123"/>
                  </a:cubicBezTo>
                  <a:cubicBezTo>
                    <a:pt x="82" y="200"/>
                    <a:pt x="0" y="301"/>
                    <a:pt x="24" y="421"/>
                  </a:cubicBezTo>
                  <a:cubicBezTo>
                    <a:pt x="24" y="541"/>
                    <a:pt x="82" y="642"/>
                    <a:pt x="221" y="724"/>
                  </a:cubicBezTo>
                  <a:cubicBezTo>
                    <a:pt x="360" y="801"/>
                    <a:pt x="543" y="844"/>
                    <a:pt x="721" y="844"/>
                  </a:cubicBezTo>
                  <a:cubicBezTo>
                    <a:pt x="903" y="844"/>
                    <a:pt x="1062" y="801"/>
                    <a:pt x="1201" y="724"/>
                  </a:cubicBezTo>
                  <a:cubicBezTo>
                    <a:pt x="1345" y="642"/>
                    <a:pt x="1422" y="541"/>
                    <a:pt x="1422" y="421"/>
                  </a:cubicBezTo>
                  <a:cubicBezTo>
                    <a:pt x="1422" y="301"/>
                    <a:pt x="1345" y="200"/>
                    <a:pt x="1201" y="123"/>
                  </a:cubicBezTo>
                  <a:cubicBezTo>
                    <a:pt x="1062" y="42"/>
                    <a:pt x="888" y="1"/>
                    <a:pt x="7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5565981" y="3448712"/>
              <a:ext cx="82886" cy="43456"/>
            </a:xfrm>
            <a:custGeom>
              <a:rect b="b" l="l" r="r" t="t"/>
              <a:pathLst>
                <a:path extrusionOk="0" h="421" w="803">
                  <a:moveTo>
                    <a:pt x="389" y="1"/>
                  </a:moveTo>
                  <a:cubicBezTo>
                    <a:pt x="299" y="1"/>
                    <a:pt x="209" y="21"/>
                    <a:pt x="139" y="62"/>
                  </a:cubicBezTo>
                  <a:cubicBezTo>
                    <a:pt x="0" y="144"/>
                    <a:pt x="0" y="264"/>
                    <a:pt x="139" y="360"/>
                  </a:cubicBezTo>
                  <a:cubicBezTo>
                    <a:pt x="209" y="401"/>
                    <a:pt x="299" y="421"/>
                    <a:pt x="392" y="421"/>
                  </a:cubicBezTo>
                  <a:cubicBezTo>
                    <a:pt x="485" y="421"/>
                    <a:pt x="581" y="401"/>
                    <a:pt x="663" y="360"/>
                  </a:cubicBezTo>
                  <a:cubicBezTo>
                    <a:pt x="802" y="264"/>
                    <a:pt x="802" y="144"/>
                    <a:pt x="639" y="62"/>
                  </a:cubicBezTo>
                  <a:cubicBezTo>
                    <a:pt x="569" y="21"/>
                    <a:pt x="479" y="1"/>
                    <a:pt x="3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6169395" y="2944800"/>
              <a:ext cx="359618" cy="190028"/>
            </a:xfrm>
            <a:custGeom>
              <a:rect b="b" l="l" r="r" t="t"/>
              <a:pathLst>
                <a:path extrusionOk="0" h="1841" w="3484">
                  <a:moveTo>
                    <a:pt x="1720" y="1"/>
                  </a:moveTo>
                  <a:cubicBezTo>
                    <a:pt x="1322" y="1"/>
                    <a:pt x="918" y="77"/>
                    <a:pt x="601" y="260"/>
                  </a:cubicBezTo>
                  <a:cubicBezTo>
                    <a:pt x="20" y="601"/>
                    <a:pt x="1" y="1158"/>
                    <a:pt x="519" y="1519"/>
                  </a:cubicBezTo>
                  <a:lnTo>
                    <a:pt x="1701" y="822"/>
                  </a:lnTo>
                  <a:lnTo>
                    <a:pt x="2902" y="1543"/>
                  </a:lnTo>
                  <a:cubicBezTo>
                    <a:pt x="3483" y="1182"/>
                    <a:pt x="3440" y="620"/>
                    <a:pt x="2840" y="260"/>
                  </a:cubicBezTo>
                  <a:cubicBezTo>
                    <a:pt x="2542" y="77"/>
                    <a:pt x="2119" y="1"/>
                    <a:pt x="1720" y="1"/>
                  </a:cubicBezTo>
                  <a:close/>
                  <a:moveTo>
                    <a:pt x="1701" y="918"/>
                  </a:moveTo>
                  <a:lnTo>
                    <a:pt x="601" y="1562"/>
                  </a:lnTo>
                  <a:lnTo>
                    <a:pt x="620" y="1562"/>
                  </a:lnTo>
                  <a:cubicBezTo>
                    <a:pt x="918" y="1740"/>
                    <a:pt x="1322" y="1840"/>
                    <a:pt x="1740" y="1840"/>
                  </a:cubicBezTo>
                  <a:cubicBezTo>
                    <a:pt x="2119" y="1840"/>
                    <a:pt x="2523" y="1740"/>
                    <a:pt x="2821" y="1581"/>
                  </a:cubicBezTo>
                  <a:lnTo>
                    <a:pt x="1701" y="918"/>
                  </a:lnTo>
                  <a:close/>
                </a:path>
              </a:pathLst>
            </a:custGeom>
            <a:gradFill>
              <a:gsLst>
                <a:gs pos="0">
                  <a:srgbClr val="869FB1"/>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6222965" y="3029645"/>
              <a:ext cx="246076" cy="78447"/>
            </a:xfrm>
            <a:custGeom>
              <a:rect b="b" l="l" r="r" t="t"/>
              <a:pathLst>
                <a:path extrusionOk="0" h="760" w="2384">
                  <a:moveTo>
                    <a:pt x="1182" y="0"/>
                  </a:moveTo>
                  <a:lnTo>
                    <a:pt x="0" y="697"/>
                  </a:lnTo>
                  <a:cubicBezTo>
                    <a:pt x="39" y="697"/>
                    <a:pt x="63" y="721"/>
                    <a:pt x="82" y="740"/>
                  </a:cubicBezTo>
                  <a:lnTo>
                    <a:pt x="1182" y="96"/>
                  </a:lnTo>
                  <a:lnTo>
                    <a:pt x="2302" y="759"/>
                  </a:lnTo>
                  <a:cubicBezTo>
                    <a:pt x="2321" y="759"/>
                    <a:pt x="2321" y="740"/>
                    <a:pt x="2345" y="740"/>
                  </a:cubicBezTo>
                  <a:cubicBezTo>
                    <a:pt x="2364" y="740"/>
                    <a:pt x="2364" y="721"/>
                    <a:pt x="2383" y="721"/>
                  </a:cubicBezTo>
                  <a:lnTo>
                    <a:pt x="11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6274471" y="2995996"/>
              <a:ext cx="146882" cy="87221"/>
            </a:xfrm>
            <a:custGeom>
              <a:rect b="b" l="l" r="r" t="t"/>
              <a:pathLst>
                <a:path extrusionOk="0" h="845" w="1423">
                  <a:moveTo>
                    <a:pt x="702" y="62"/>
                  </a:moveTo>
                  <a:cubicBezTo>
                    <a:pt x="861" y="62"/>
                    <a:pt x="1043" y="105"/>
                    <a:pt x="1164" y="182"/>
                  </a:cubicBezTo>
                  <a:cubicBezTo>
                    <a:pt x="1264" y="244"/>
                    <a:pt x="1341" y="326"/>
                    <a:pt x="1341" y="422"/>
                  </a:cubicBezTo>
                  <a:cubicBezTo>
                    <a:pt x="1341" y="504"/>
                    <a:pt x="1284" y="585"/>
                    <a:pt x="1164" y="662"/>
                  </a:cubicBezTo>
                  <a:cubicBezTo>
                    <a:pt x="1043" y="734"/>
                    <a:pt x="884" y="770"/>
                    <a:pt x="721" y="770"/>
                  </a:cubicBezTo>
                  <a:cubicBezTo>
                    <a:pt x="558" y="770"/>
                    <a:pt x="393" y="734"/>
                    <a:pt x="260" y="662"/>
                  </a:cubicBezTo>
                  <a:cubicBezTo>
                    <a:pt x="140" y="585"/>
                    <a:pt x="83" y="504"/>
                    <a:pt x="83" y="422"/>
                  </a:cubicBezTo>
                  <a:cubicBezTo>
                    <a:pt x="83" y="326"/>
                    <a:pt x="140" y="244"/>
                    <a:pt x="260" y="182"/>
                  </a:cubicBezTo>
                  <a:cubicBezTo>
                    <a:pt x="381" y="105"/>
                    <a:pt x="544" y="62"/>
                    <a:pt x="702" y="62"/>
                  </a:cubicBezTo>
                  <a:close/>
                  <a:moveTo>
                    <a:pt x="705" y="1"/>
                  </a:moveTo>
                  <a:cubicBezTo>
                    <a:pt x="527" y="1"/>
                    <a:pt x="352" y="35"/>
                    <a:pt x="222" y="105"/>
                  </a:cubicBezTo>
                  <a:cubicBezTo>
                    <a:pt x="83" y="182"/>
                    <a:pt x="1" y="302"/>
                    <a:pt x="1" y="422"/>
                  </a:cubicBezTo>
                  <a:cubicBezTo>
                    <a:pt x="1" y="542"/>
                    <a:pt x="83" y="643"/>
                    <a:pt x="222" y="725"/>
                  </a:cubicBezTo>
                  <a:cubicBezTo>
                    <a:pt x="361" y="806"/>
                    <a:pt x="544" y="845"/>
                    <a:pt x="722" y="845"/>
                  </a:cubicBezTo>
                  <a:cubicBezTo>
                    <a:pt x="885" y="845"/>
                    <a:pt x="1063" y="806"/>
                    <a:pt x="1202" y="725"/>
                  </a:cubicBezTo>
                  <a:cubicBezTo>
                    <a:pt x="1341" y="643"/>
                    <a:pt x="1423" y="542"/>
                    <a:pt x="1423" y="422"/>
                  </a:cubicBezTo>
                  <a:cubicBezTo>
                    <a:pt x="1423" y="302"/>
                    <a:pt x="1341" y="182"/>
                    <a:pt x="1202" y="105"/>
                  </a:cubicBezTo>
                  <a:cubicBezTo>
                    <a:pt x="1063" y="35"/>
                    <a:pt x="883"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6305746" y="3016846"/>
              <a:ext cx="82473" cy="43559"/>
            </a:xfrm>
            <a:custGeom>
              <a:rect b="b" l="l" r="r" t="t"/>
              <a:pathLst>
                <a:path extrusionOk="0" h="422" w="799">
                  <a:moveTo>
                    <a:pt x="409" y="0"/>
                  </a:moveTo>
                  <a:cubicBezTo>
                    <a:pt x="319" y="0"/>
                    <a:pt x="229" y="21"/>
                    <a:pt x="159" y="62"/>
                  </a:cubicBezTo>
                  <a:cubicBezTo>
                    <a:pt x="1" y="143"/>
                    <a:pt x="20" y="283"/>
                    <a:pt x="159" y="364"/>
                  </a:cubicBezTo>
                  <a:cubicBezTo>
                    <a:pt x="229" y="403"/>
                    <a:pt x="319" y="422"/>
                    <a:pt x="409" y="422"/>
                  </a:cubicBezTo>
                  <a:cubicBezTo>
                    <a:pt x="499" y="422"/>
                    <a:pt x="589" y="403"/>
                    <a:pt x="659" y="364"/>
                  </a:cubicBezTo>
                  <a:cubicBezTo>
                    <a:pt x="798" y="283"/>
                    <a:pt x="798" y="143"/>
                    <a:pt x="659" y="62"/>
                  </a:cubicBezTo>
                  <a:cubicBezTo>
                    <a:pt x="589" y="21"/>
                    <a:pt x="499" y="0"/>
                    <a:pt x="4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6958286" y="3178383"/>
              <a:ext cx="380469" cy="218723"/>
            </a:xfrm>
            <a:custGeom>
              <a:rect b="b" l="l" r="r" t="t"/>
              <a:pathLst>
                <a:path extrusionOk="0" h="2119" w="3686">
                  <a:moveTo>
                    <a:pt x="1826" y="0"/>
                  </a:moveTo>
                  <a:lnTo>
                    <a:pt x="1" y="1057"/>
                  </a:lnTo>
                  <a:lnTo>
                    <a:pt x="1845" y="2119"/>
                  </a:lnTo>
                  <a:lnTo>
                    <a:pt x="3685" y="1057"/>
                  </a:lnTo>
                  <a:lnTo>
                    <a:pt x="1826" y="0"/>
                  </a:ln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7148724" y="3287485"/>
              <a:ext cx="190028" cy="318434"/>
            </a:xfrm>
            <a:custGeom>
              <a:rect b="b" l="l" r="r" t="t"/>
              <a:pathLst>
                <a:path extrusionOk="0" h="3085" w="1841">
                  <a:moveTo>
                    <a:pt x="1840" y="0"/>
                  </a:moveTo>
                  <a:lnTo>
                    <a:pt x="0" y="1062"/>
                  </a:lnTo>
                  <a:lnTo>
                    <a:pt x="0" y="3084"/>
                  </a:lnTo>
                  <a:lnTo>
                    <a:pt x="1840" y="2023"/>
                  </a:lnTo>
                  <a:lnTo>
                    <a:pt x="1840"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7200230" y="3351893"/>
              <a:ext cx="95375" cy="76486"/>
            </a:xfrm>
            <a:custGeom>
              <a:rect b="b" l="l" r="r" t="t"/>
              <a:pathLst>
                <a:path extrusionOk="0" h="741" w="924">
                  <a:moveTo>
                    <a:pt x="923" y="1"/>
                  </a:moveTo>
                  <a:lnTo>
                    <a:pt x="1" y="539"/>
                  </a:lnTo>
                  <a:lnTo>
                    <a:pt x="1" y="740"/>
                  </a:lnTo>
                  <a:lnTo>
                    <a:pt x="923" y="198"/>
                  </a:lnTo>
                  <a:lnTo>
                    <a:pt x="923"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7200230" y="3391116"/>
              <a:ext cx="95375" cy="76383"/>
            </a:xfrm>
            <a:custGeom>
              <a:rect b="b" l="l" r="r" t="t"/>
              <a:pathLst>
                <a:path extrusionOk="0" h="740" w="924">
                  <a:moveTo>
                    <a:pt x="923" y="0"/>
                  </a:moveTo>
                  <a:lnTo>
                    <a:pt x="1" y="538"/>
                  </a:lnTo>
                  <a:lnTo>
                    <a:pt x="1" y="740"/>
                  </a:lnTo>
                  <a:lnTo>
                    <a:pt x="923" y="197"/>
                  </a:lnTo>
                  <a:lnTo>
                    <a:pt x="923"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7200230" y="3430236"/>
              <a:ext cx="95375" cy="76486"/>
            </a:xfrm>
            <a:custGeom>
              <a:rect b="b" l="l" r="r" t="t"/>
              <a:pathLst>
                <a:path extrusionOk="0" h="741" w="924">
                  <a:moveTo>
                    <a:pt x="923" y="1"/>
                  </a:moveTo>
                  <a:lnTo>
                    <a:pt x="1" y="563"/>
                  </a:lnTo>
                  <a:lnTo>
                    <a:pt x="1" y="741"/>
                  </a:lnTo>
                  <a:lnTo>
                    <a:pt x="923" y="202"/>
                  </a:lnTo>
                  <a:lnTo>
                    <a:pt x="923"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7200230" y="3471420"/>
              <a:ext cx="95375" cy="74525"/>
            </a:xfrm>
            <a:custGeom>
              <a:rect b="b" l="l" r="r" t="t"/>
              <a:pathLst>
                <a:path extrusionOk="0" h="722" w="924">
                  <a:moveTo>
                    <a:pt x="923" y="0"/>
                  </a:moveTo>
                  <a:lnTo>
                    <a:pt x="1" y="543"/>
                  </a:lnTo>
                  <a:lnTo>
                    <a:pt x="1" y="721"/>
                  </a:lnTo>
                  <a:lnTo>
                    <a:pt x="923" y="183"/>
                  </a:lnTo>
                  <a:lnTo>
                    <a:pt x="923"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6958286" y="3287485"/>
              <a:ext cx="190544" cy="318434"/>
            </a:xfrm>
            <a:custGeom>
              <a:rect b="b" l="l" r="r" t="t"/>
              <a:pathLst>
                <a:path extrusionOk="0" h="3085" w="1846">
                  <a:moveTo>
                    <a:pt x="1" y="0"/>
                  </a:moveTo>
                  <a:lnTo>
                    <a:pt x="1" y="2023"/>
                  </a:lnTo>
                  <a:lnTo>
                    <a:pt x="1845" y="3084"/>
                  </a:lnTo>
                  <a:lnTo>
                    <a:pt x="1845" y="1062"/>
                  </a:lnTo>
                  <a:lnTo>
                    <a:pt x="1"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6999986" y="3203155"/>
              <a:ext cx="297583" cy="171139"/>
            </a:xfrm>
            <a:custGeom>
              <a:rect b="b" l="l" r="r" t="t"/>
              <a:pathLst>
                <a:path extrusionOk="0" h="1658" w="2883">
                  <a:moveTo>
                    <a:pt x="1422" y="0"/>
                  </a:moveTo>
                  <a:lnTo>
                    <a:pt x="0" y="817"/>
                  </a:lnTo>
                  <a:lnTo>
                    <a:pt x="1441" y="1658"/>
                  </a:lnTo>
                  <a:lnTo>
                    <a:pt x="2883" y="817"/>
                  </a:lnTo>
                  <a:lnTo>
                    <a:pt x="1422"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7097114" y="3258687"/>
              <a:ext cx="101259" cy="58113"/>
            </a:xfrm>
            <a:custGeom>
              <a:rect b="b" l="l" r="r" t="t"/>
              <a:pathLst>
                <a:path extrusionOk="0" h="563" w="981">
                  <a:moveTo>
                    <a:pt x="481" y="0"/>
                  </a:moveTo>
                  <a:lnTo>
                    <a:pt x="1" y="279"/>
                  </a:lnTo>
                  <a:lnTo>
                    <a:pt x="500" y="563"/>
                  </a:lnTo>
                  <a:lnTo>
                    <a:pt x="981" y="279"/>
                  </a:lnTo>
                  <a:lnTo>
                    <a:pt x="481"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7340606" y="3393077"/>
              <a:ext cx="380469" cy="221200"/>
            </a:xfrm>
            <a:custGeom>
              <a:rect b="b" l="l" r="r" t="t"/>
              <a:pathLst>
                <a:path extrusionOk="0" h="2143" w="3686">
                  <a:moveTo>
                    <a:pt x="1845" y="0"/>
                  </a:moveTo>
                  <a:lnTo>
                    <a:pt x="1" y="1062"/>
                  </a:lnTo>
                  <a:lnTo>
                    <a:pt x="1865" y="2143"/>
                  </a:lnTo>
                  <a:lnTo>
                    <a:pt x="3685" y="1062"/>
                  </a:lnTo>
                  <a:lnTo>
                    <a:pt x="1845" y="0"/>
                  </a:ln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7533005" y="3502696"/>
              <a:ext cx="188067" cy="317918"/>
            </a:xfrm>
            <a:custGeom>
              <a:rect b="b" l="l" r="r" t="t"/>
              <a:pathLst>
                <a:path extrusionOk="0" h="3080" w="1822">
                  <a:moveTo>
                    <a:pt x="1821" y="0"/>
                  </a:moveTo>
                  <a:lnTo>
                    <a:pt x="1" y="1081"/>
                  </a:lnTo>
                  <a:lnTo>
                    <a:pt x="1" y="3079"/>
                  </a:lnTo>
                  <a:lnTo>
                    <a:pt x="1821" y="2023"/>
                  </a:lnTo>
                  <a:lnTo>
                    <a:pt x="1821"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7582550" y="3566588"/>
              <a:ext cx="97336" cy="76486"/>
            </a:xfrm>
            <a:custGeom>
              <a:rect b="b" l="l" r="r" t="t"/>
              <a:pathLst>
                <a:path extrusionOk="0" h="741" w="943">
                  <a:moveTo>
                    <a:pt x="943" y="1"/>
                  </a:moveTo>
                  <a:lnTo>
                    <a:pt x="1" y="539"/>
                  </a:lnTo>
                  <a:lnTo>
                    <a:pt x="1" y="741"/>
                  </a:lnTo>
                  <a:lnTo>
                    <a:pt x="943" y="203"/>
                  </a:lnTo>
                  <a:lnTo>
                    <a:pt x="943"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7582550" y="3605811"/>
              <a:ext cx="97336" cy="76486"/>
            </a:xfrm>
            <a:custGeom>
              <a:rect b="b" l="l" r="r" t="t"/>
              <a:pathLst>
                <a:path extrusionOk="0" h="741" w="943">
                  <a:moveTo>
                    <a:pt x="943" y="0"/>
                  </a:moveTo>
                  <a:lnTo>
                    <a:pt x="1" y="543"/>
                  </a:lnTo>
                  <a:lnTo>
                    <a:pt x="1" y="740"/>
                  </a:lnTo>
                  <a:lnTo>
                    <a:pt x="943" y="202"/>
                  </a:lnTo>
                  <a:lnTo>
                    <a:pt x="943"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7582550" y="3646995"/>
              <a:ext cx="97336" cy="74422"/>
            </a:xfrm>
            <a:custGeom>
              <a:rect b="b" l="l" r="r" t="t"/>
              <a:pathLst>
                <a:path extrusionOk="0" h="721" w="943">
                  <a:moveTo>
                    <a:pt x="943" y="0"/>
                  </a:moveTo>
                  <a:lnTo>
                    <a:pt x="1" y="543"/>
                  </a:lnTo>
                  <a:lnTo>
                    <a:pt x="1" y="721"/>
                  </a:lnTo>
                  <a:lnTo>
                    <a:pt x="943" y="183"/>
                  </a:lnTo>
                  <a:lnTo>
                    <a:pt x="943"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7582550" y="3686631"/>
              <a:ext cx="97336" cy="76486"/>
            </a:xfrm>
            <a:custGeom>
              <a:rect b="b" l="l" r="r" t="t"/>
              <a:pathLst>
                <a:path extrusionOk="0" h="741" w="943">
                  <a:moveTo>
                    <a:pt x="943" y="0"/>
                  </a:moveTo>
                  <a:lnTo>
                    <a:pt x="1" y="538"/>
                  </a:lnTo>
                  <a:lnTo>
                    <a:pt x="1" y="740"/>
                  </a:lnTo>
                  <a:lnTo>
                    <a:pt x="943" y="178"/>
                  </a:lnTo>
                  <a:lnTo>
                    <a:pt x="943"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7340606" y="3502696"/>
              <a:ext cx="192505" cy="317918"/>
            </a:xfrm>
            <a:custGeom>
              <a:rect b="b" l="l" r="r" t="t"/>
              <a:pathLst>
                <a:path extrusionOk="0" h="3080" w="1865">
                  <a:moveTo>
                    <a:pt x="1" y="0"/>
                  </a:moveTo>
                  <a:lnTo>
                    <a:pt x="1" y="2023"/>
                  </a:lnTo>
                  <a:lnTo>
                    <a:pt x="1865" y="3079"/>
                  </a:lnTo>
                  <a:lnTo>
                    <a:pt x="1865" y="1081"/>
                  </a:lnTo>
                  <a:lnTo>
                    <a:pt x="1"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7382307" y="3417850"/>
              <a:ext cx="297583" cy="171655"/>
            </a:xfrm>
            <a:custGeom>
              <a:rect b="b" l="l" r="r" t="t"/>
              <a:pathLst>
                <a:path extrusionOk="0" h="1663" w="2883">
                  <a:moveTo>
                    <a:pt x="1441" y="1"/>
                  </a:moveTo>
                  <a:lnTo>
                    <a:pt x="0" y="822"/>
                  </a:lnTo>
                  <a:lnTo>
                    <a:pt x="1461" y="1663"/>
                  </a:lnTo>
                  <a:lnTo>
                    <a:pt x="2883" y="822"/>
                  </a:lnTo>
                  <a:lnTo>
                    <a:pt x="1441" y="1"/>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7481396" y="3473381"/>
              <a:ext cx="101259" cy="60074"/>
            </a:xfrm>
            <a:custGeom>
              <a:rect b="b" l="l" r="r" t="t"/>
              <a:pathLst>
                <a:path extrusionOk="0" h="582" w="981">
                  <a:moveTo>
                    <a:pt x="481" y="1"/>
                  </a:moveTo>
                  <a:lnTo>
                    <a:pt x="1" y="284"/>
                  </a:lnTo>
                  <a:lnTo>
                    <a:pt x="481" y="582"/>
                  </a:lnTo>
                  <a:lnTo>
                    <a:pt x="981" y="284"/>
                  </a:lnTo>
                  <a:lnTo>
                    <a:pt x="481"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6574004" y="2952747"/>
              <a:ext cx="380469" cy="221200"/>
            </a:xfrm>
            <a:custGeom>
              <a:rect b="b" l="l" r="r" t="t"/>
              <a:pathLst>
                <a:path extrusionOk="0" h="2143" w="3686">
                  <a:moveTo>
                    <a:pt x="1845" y="0"/>
                  </a:moveTo>
                  <a:lnTo>
                    <a:pt x="0" y="1081"/>
                  </a:lnTo>
                  <a:lnTo>
                    <a:pt x="1845" y="2143"/>
                  </a:lnTo>
                  <a:lnTo>
                    <a:pt x="3685" y="1081"/>
                  </a:lnTo>
                  <a:lnTo>
                    <a:pt x="1845" y="0"/>
                  </a:ln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6764442" y="3064327"/>
              <a:ext cx="190028" cy="316473"/>
            </a:xfrm>
            <a:custGeom>
              <a:rect b="b" l="l" r="r" t="t"/>
              <a:pathLst>
                <a:path extrusionOk="0" h="3066" w="1841">
                  <a:moveTo>
                    <a:pt x="1840" y="0"/>
                  </a:moveTo>
                  <a:lnTo>
                    <a:pt x="0" y="1062"/>
                  </a:lnTo>
                  <a:lnTo>
                    <a:pt x="0" y="3065"/>
                  </a:lnTo>
                  <a:lnTo>
                    <a:pt x="1840" y="2004"/>
                  </a:lnTo>
                  <a:lnTo>
                    <a:pt x="1840"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6815948" y="3126258"/>
              <a:ext cx="95375" cy="77002"/>
            </a:xfrm>
            <a:custGeom>
              <a:rect b="b" l="l" r="r" t="t"/>
              <a:pathLst>
                <a:path extrusionOk="0" h="746" w="924">
                  <a:moveTo>
                    <a:pt x="923" y="1"/>
                  </a:moveTo>
                  <a:lnTo>
                    <a:pt x="1" y="544"/>
                  </a:lnTo>
                  <a:lnTo>
                    <a:pt x="1" y="745"/>
                  </a:lnTo>
                  <a:lnTo>
                    <a:pt x="923" y="203"/>
                  </a:lnTo>
                  <a:lnTo>
                    <a:pt x="923"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6815948" y="3167958"/>
              <a:ext cx="95375" cy="74422"/>
            </a:xfrm>
            <a:custGeom>
              <a:rect b="b" l="l" r="r" t="t"/>
              <a:pathLst>
                <a:path extrusionOk="0" h="721" w="924">
                  <a:moveTo>
                    <a:pt x="923" y="0"/>
                  </a:moveTo>
                  <a:lnTo>
                    <a:pt x="1" y="538"/>
                  </a:lnTo>
                  <a:lnTo>
                    <a:pt x="1" y="721"/>
                  </a:lnTo>
                  <a:lnTo>
                    <a:pt x="923" y="178"/>
                  </a:lnTo>
                  <a:lnTo>
                    <a:pt x="923"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6815948" y="3207078"/>
              <a:ext cx="95375" cy="76486"/>
            </a:xfrm>
            <a:custGeom>
              <a:rect b="b" l="l" r="r" t="t"/>
              <a:pathLst>
                <a:path extrusionOk="0" h="741" w="924">
                  <a:moveTo>
                    <a:pt x="923" y="1"/>
                  </a:moveTo>
                  <a:lnTo>
                    <a:pt x="1" y="539"/>
                  </a:lnTo>
                  <a:lnTo>
                    <a:pt x="1" y="741"/>
                  </a:lnTo>
                  <a:lnTo>
                    <a:pt x="923" y="179"/>
                  </a:lnTo>
                  <a:lnTo>
                    <a:pt x="923"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6815948" y="3246301"/>
              <a:ext cx="95375" cy="76486"/>
            </a:xfrm>
            <a:custGeom>
              <a:rect b="b" l="l" r="r" t="t"/>
              <a:pathLst>
                <a:path extrusionOk="0" h="741" w="924">
                  <a:moveTo>
                    <a:pt x="923" y="0"/>
                  </a:moveTo>
                  <a:lnTo>
                    <a:pt x="1" y="543"/>
                  </a:lnTo>
                  <a:lnTo>
                    <a:pt x="1" y="740"/>
                  </a:lnTo>
                  <a:lnTo>
                    <a:pt x="923" y="202"/>
                  </a:lnTo>
                  <a:lnTo>
                    <a:pt x="923"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6574004" y="3064327"/>
              <a:ext cx="190544" cy="316473"/>
            </a:xfrm>
            <a:custGeom>
              <a:rect b="b" l="l" r="r" t="t"/>
              <a:pathLst>
                <a:path extrusionOk="0" h="3066" w="1846">
                  <a:moveTo>
                    <a:pt x="0" y="0"/>
                  </a:moveTo>
                  <a:lnTo>
                    <a:pt x="0" y="2004"/>
                  </a:lnTo>
                  <a:lnTo>
                    <a:pt x="1845" y="3065"/>
                  </a:lnTo>
                  <a:lnTo>
                    <a:pt x="1845" y="1062"/>
                  </a:lnTo>
                  <a:lnTo>
                    <a:pt x="0"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6615601" y="2977520"/>
              <a:ext cx="297686" cy="171655"/>
            </a:xfrm>
            <a:custGeom>
              <a:rect b="b" l="l" r="r" t="t"/>
              <a:pathLst>
                <a:path extrusionOk="0" h="1663" w="2884">
                  <a:moveTo>
                    <a:pt x="1442" y="1"/>
                  </a:moveTo>
                  <a:lnTo>
                    <a:pt x="1" y="822"/>
                  </a:lnTo>
                  <a:lnTo>
                    <a:pt x="1442" y="1663"/>
                  </a:lnTo>
                  <a:lnTo>
                    <a:pt x="2883" y="841"/>
                  </a:lnTo>
                  <a:lnTo>
                    <a:pt x="1442" y="1"/>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6712833" y="3033567"/>
              <a:ext cx="103220" cy="60074"/>
            </a:xfrm>
            <a:custGeom>
              <a:rect b="b" l="l" r="r" t="t"/>
              <a:pathLst>
                <a:path extrusionOk="0" h="582" w="1000">
                  <a:moveTo>
                    <a:pt x="500" y="0"/>
                  </a:moveTo>
                  <a:lnTo>
                    <a:pt x="1" y="298"/>
                  </a:lnTo>
                  <a:lnTo>
                    <a:pt x="500" y="582"/>
                  </a:lnTo>
                  <a:lnTo>
                    <a:pt x="1000" y="298"/>
                  </a:lnTo>
                  <a:lnTo>
                    <a:pt x="500"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6214495" y="3653395"/>
              <a:ext cx="380469" cy="221304"/>
            </a:xfrm>
            <a:custGeom>
              <a:rect b="b" l="l" r="r" t="t"/>
              <a:pathLst>
                <a:path extrusionOk="0" h="2144" w="3686">
                  <a:moveTo>
                    <a:pt x="1845" y="0"/>
                  </a:moveTo>
                  <a:lnTo>
                    <a:pt x="1" y="1081"/>
                  </a:lnTo>
                  <a:lnTo>
                    <a:pt x="1864" y="2143"/>
                  </a:lnTo>
                  <a:lnTo>
                    <a:pt x="3685" y="1081"/>
                  </a:lnTo>
                  <a:lnTo>
                    <a:pt x="1845" y="0"/>
                  </a:ln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6404933" y="3764974"/>
              <a:ext cx="190028" cy="318434"/>
            </a:xfrm>
            <a:custGeom>
              <a:rect b="b" l="l" r="r" t="t"/>
              <a:pathLst>
                <a:path extrusionOk="0" h="3085" w="1841">
                  <a:moveTo>
                    <a:pt x="1840" y="0"/>
                  </a:moveTo>
                  <a:lnTo>
                    <a:pt x="19" y="1062"/>
                  </a:lnTo>
                  <a:lnTo>
                    <a:pt x="0" y="3085"/>
                  </a:lnTo>
                  <a:lnTo>
                    <a:pt x="1840" y="2004"/>
                  </a:lnTo>
                  <a:lnTo>
                    <a:pt x="1840"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6456439" y="3828969"/>
              <a:ext cx="97336" cy="74422"/>
            </a:xfrm>
            <a:custGeom>
              <a:rect b="b" l="l" r="r" t="t"/>
              <a:pathLst>
                <a:path extrusionOk="0" h="721" w="943">
                  <a:moveTo>
                    <a:pt x="942" y="0"/>
                  </a:moveTo>
                  <a:lnTo>
                    <a:pt x="1" y="543"/>
                  </a:lnTo>
                  <a:lnTo>
                    <a:pt x="1" y="721"/>
                  </a:lnTo>
                  <a:lnTo>
                    <a:pt x="942" y="183"/>
                  </a:lnTo>
                  <a:lnTo>
                    <a:pt x="942"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6456439" y="3868089"/>
              <a:ext cx="97336" cy="76486"/>
            </a:xfrm>
            <a:custGeom>
              <a:rect b="b" l="l" r="r" t="t"/>
              <a:pathLst>
                <a:path extrusionOk="0" h="741" w="943">
                  <a:moveTo>
                    <a:pt x="942" y="1"/>
                  </a:moveTo>
                  <a:lnTo>
                    <a:pt x="1" y="544"/>
                  </a:lnTo>
                  <a:lnTo>
                    <a:pt x="1" y="740"/>
                  </a:lnTo>
                  <a:lnTo>
                    <a:pt x="942" y="183"/>
                  </a:lnTo>
                  <a:lnTo>
                    <a:pt x="942"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6456439" y="3907312"/>
              <a:ext cx="97336" cy="76899"/>
            </a:xfrm>
            <a:custGeom>
              <a:rect b="b" l="l" r="r" t="t"/>
              <a:pathLst>
                <a:path extrusionOk="0" h="745" w="943">
                  <a:moveTo>
                    <a:pt x="942" y="0"/>
                  </a:moveTo>
                  <a:lnTo>
                    <a:pt x="1" y="543"/>
                  </a:lnTo>
                  <a:lnTo>
                    <a:pt x="1" y="745"/>
                  </a:lnTo>
                  <a:lnTo>
                    <a:pt x="942" y="202"/>
                  </a:lnTo>
                  <a:lnTo>
                    <a:pt x="942"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6456439" y="3946948"/>
              <a:ext cx="97336" cy="76486"/>
            </a:xfrm>
            <a:custGeom>
              <a:rect b="b" l="l" r="r" t="t"/>
              <a:pathLst>
                <a:path extrusionOk="0" h="741" w="943">
                  <a:moveTo>
                    <a:pt x="942" y="0"/>
                  </a:moveTo>
                  <a:lnTo>
                    <a:pt x="1" y="539"/>
                  </a:lnTo>
                  <a:lnTo>
                    <a:pt x="1" y="740"/>
                  </a:lnTo>
                  <a:lnTo>
                    <a:pt x="942" y="197"/>
                  </a:lnTo>
                  <a:lnTo>
                    <a:pt x="942" y="0"/>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6214495" y="3764974"/>
              <a:ext cx="192505" cy="318434"/>
            </a:xfrm>
            <a:custGeom>
              <a:rect b="b" l="l" r="r" t="t"/>
              <a:pathLst>
                <a:path extrusionOk="0" h="3085" w="1865">
                  <a:moveTo>
                    <a:pt x="1" y="0"/>
                  </a:moveTo>
                  <a:lnTo>
                    <a:pt x="1" y="2004"/>
                  </a:lnTo>
                  <a:lnTo>
                    <a:pt x="1845" y="3085"/>
                  </a:lnTo>
                  <a:lnTo>
                    <a:pt x="1864" y="1062"/>
                  </a:lnTo>
                  <a:lnTo>
                    <a:pt x="1"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6256195" y="3678167"/>
              <a:ext cx="297583" cy="171655"/>
            </a:xfrm>
            <a:custGeom>
              <a:rect b="b" l="l" r="r" t="t"/>
              <a:pathLst>
                <a:path extrusionOk="0" h="1663" w="2883">
                  <a:moveTo>
                    <a:pt x="1441" y="1"/>
                  </a:moveTo>
                  <a:lnTo>
                    <a:pt x="0" y="841"/>
                  </a:lnTo>
                  <a:lnTo>
                    <a:pt x="1460" y="1663"/>
                  </a:lnTo>
                  <a:lnTo>
                    <a:pt x="2882" y="841"/>
                  </a:lnTo>
                  <a:lnTo>
                    <a:pt x="1441" y="1"/>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6355285" y="3733699"/>
              <a:ext cx="101259" cy="60177"/>
            </a:xfrm>
            <a:custGeom>
              <a:rect b="b" l="l" r="r" t="t"/>
              <a:pathLst>
                <a:path extrusionOk="0" h="583" w="981">
                  <a:moveTo>
                    <a:pt x="481" y="1"/>
                  </a:moveTo>
                  <a:lnTo>
                    <a:pt x="1" y="303"/>
                  </a:lnTo>
                  <a:lnTo>
                    <a:pt x="481" y="582"/>
                  </a:lnTo>
                  <a:lnTo>
                    <a:pt x="981" y="303"/>
                  </a:lnTo>
                  <a:lnTo>
                    <a:pt x="481"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5861489" y="3093537"/>
              <a:ext cx="380366" cy="218826"/>
            </a:xfrm>
            <a:custGeom>
              <a:rect b="b" l="l" r="r" t="t"/>
              <a:pathLst>
                <a:path extrusionOk="0" h="2120" w="3685">
                  <a:moveTo>
                    <a:pt x="1821" y="1"/>
                  </a:moveTo>
                  <a:lnTo>
                    <a:pt x="0" y="1062"/>
                  </a:lnTo>
                  <a:lnTo>
                    <a:pt x="1840" y="2119"/>
                  </a:lnTo>
                  <a:lnTo>
                    <a:pt x="3685" y="1062"/>
                  </a:lnTo>
                  <a:lnTo>
                    <a:pt x="1821" y="1"/>
                  </a:ln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6051307" y="3203155"/>
              <a:ext cx="190544" cy="169178"/>
            </a:xfrm>
            <a:custGeom>
              <a:rect b="b" l="l" r="r" t="t"/>
              <a:pathLst>
                <a:path extrusionOk="0" h="1639" w="1846">
                  <a:moveTo>
                    <a:pt x="1846" y="0"/>
                  </a:moveTo>
                  <a:lnTo>
                    <a:pt x="1" y="1057"/>
                  </a:lnTo>
                  <a:lnTo>
                    <a:pt x="1" y="1639"/>
                  </a:lnTo>
                  <a:lnTo>
                    <a:pt x="1846" y="577"/>
                  </a:lnTo>
                  <a:lnTo>
                    <a:pt x="1846"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5861489" y="3203155"/>
              <a:ext cx="189925" cy="169178"/>
            </a:xfrm>
            <a:custGeom>
              <a:rect b="b" l="l" r="r" t="t"/>
              <a:pathLst>
                <a:path extrusionOk="0" h="1639" w="1840">
                  <a:moveTo>
                    <a:pt x="0" y="0"/>
                  </a:moveTo>
                  <a:lnTo>
                    <a:pt x="0" y="577"/>
                  </a:lnTo>
                  <a:lnTo>
                    <a:pt x="1840" y="1639"/>
                  </a:lnTo>
                  <a:lnTo>
                    <a:pt x="1840" y="1057"/>
                  </a:lnTo>
                  <a:lnTo>
                    <a:pt x="0"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5902570" y="3116349"/>
              <a:ext cx="297686" cy="173719"/>
            </a:xfrm>
            <a:custGeom>
              <a:rect b="b" l="l" r="r" t="t"/>
              <a:pathLst>
                <a:path extrusionOk="0" h="1683" w="2884">
                  <a:moveTo>
                    <a:pt x="1423" y="1"/>
                  </a:moveTo>
                  <a:lnTo>
                    <a:pt x="1" y="841"/>
                  </a:lnTo>
                  <a:lnTo>
                    <a:pt x="1442" y="1682"/>
                  </a:lnTo>
                  <a:lnTo>
                    <a:pt x="2883" y="841"/>
                  </a:lnTo>
                  <a:lnTo>
                    <a:pt x="1423" y="1"/>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5999801" y="3173841"/>
              <a:ext cx="101259" cy="58216"/>
            </a:xfrm>
            <a:custGeom>
              <a:rect b="b" l="l" r="r" t="t"/>
              <a:pathLst>
                <a:path extrusionOk="0" h="564" w="981">
                  <a:moveTo>
                    <a:pt x="500" y="1"/>
                  </a:moveTo>
                  <a:lnTo>
                    <a:pt x="0" y="284"/>
                  </a:lnTo>
                  <a:lnTo>
                    <a:pt x="500" y="563"/>
                  </a:lnTo>
                  <a:lnTo>
                    <a:pt x="980" y="284"/>
                  </a:lnTo>
                  <a:lnTo>
                    <a:pt x="500"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7347006" y="3967282"/>
              <a:ext cx="379953" cy="219239"/>
            </a:xfrm>
            <a:custGeom>
              <a:rect b="b" l="l" r="r" t="t"/>
              <a:pathLst>
                <a:path extrusionOk="0" h="2124" w="3681">
                  <a:moveTo>
                    <a:pt x="1841" y="0"/>
                  </a:moveTo>
                  <a:lnTo>
                    <a:pt x="1" y="1062"/>
                  </a:lnTo>
                  <a:lnTo>
                    <a:pt x="1860" y="2124"/>
                  </a:lnTo>
                  <a:lnTo>
                    <a:pt x="3681" y="1062"/>
                  </a:lnTo>
                  <a:lnTo>
                    <a:pt x="1841" y="0"/>
                  </a:ln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7538992" y="4076900"/>
              <a:ext cx="187964" cy="169694"/>
            </a:xfrm>
            <a:custGeom>
              <a:rect b="b" l="l" r="r" t="t"/>
              <a:pathLst>
                <a:path extrusionOk="0" h="1644" w="1821">
                  <a:moveTo>
                    <a:pt x="1821" y="0"/>
                  </a:moveTo>
                  <a:lnTo>
                    <a:pt x="0" y="1062"/>
                  </a:lnTo>
                  <a:lnTo>
                    <a:pt x="0" y="1643"/>
                  </a:lnTo>
                  <a:lnTo>
                    <a:pt x="1821" y="581"/>
                  </a:lnTo>
                  <a:lnTo>
                    <a:pt x="1821"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7347006" y="4076900"/>
              <a:ext cx="192092" cy="169694"/>
            </a:xfrm>
            <a:custGeom>
              <a:rect b="b" l="l" r="r" t="t"/>
              <a:pathLst>
                <a:path extrusionOk="0" h="1644" w="1861">
                  <a:moveTo>
                    <a:pt x="1" y="0"/>
                  </a:moveTo>
                  <a:lnTo>
                    <a:pt x="1" y="581"/>
                  </a:lnTo>
                  <a:lnTo>
                    <a:pt x="1860" y="1643"/>
                  </a:lnTo>
                  <a:lnTo>
                    <a:pt x="1860" y="1062"/>
                  </a:lnTo>
                  <a:lnTo>
                    <a:pt x="1"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7388190" y="3990093"/>
              <a:ext cx="297686" cy="173616"/>
            </a:xfrm>
            <a:custGeom>
              <a:rect b="b" l="l" r="r" t="t"/>
              <a:pathLst>
                <a:path extrusionOk="0" h="1682" w="2884">
                  <a:moveTo>
                    <a:pt x="1442" y="0"/>
                  </a:moveTo>
                  <a:lnTo>
                    <a:pt x="1" y="841"/>
                  </a:lnTo>
                  <a:lnTo>
                    <a:pt x="1461" y="1682"/>
                  </a:lnTo>
                  <a:lnTo>
                    <a:pt x="2883" y="841"/>
                  </a:lnTo>
                  <a:lnTo>
                    <a:pt x="1442" y="0"/>
                  </a:ln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7487383" y="4048102"/>
              <a:ext cx="101259" cy="57597"/>
            </a:xfrm>
            <a:custGeom>
              <a:rect b="b" l="l" r="r" t="t"/>
              <a:pathLst>
                <a:path extrusionOk="0" h="558" w="981">
                  <a:moveTo>
                    <a:pt x="481" y="1"/>
                  </a:moveTo>
                  <a:lnTo>
                    <a:pt x="1" y="279"/>
                  </a:lnTo>
                  <a:lnTo>
                    <a:pt x="481" y="558"/>
                  </a:lnTo>
                  <a:lnTo>
                    <a:pt x="981" y="279"/>
                  </a:lnTo>
                  <a:lnTo>
                    <a:pt x="481"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7676703" y="2904115"/>
              <a:ext cx="41288" cy="41804"/>
            </a:xfrm>
            <a:custGeom>
              <a:rect b="b" l="l" r="r" t="t"/>
              <a:pathLst>
                <a:path extrusionOk="0" h="405" w="400">
                  <a:moveTo>
                    <a:pt x="198" y="1"/>
                  </a:moveTo>
                  <a:cubicBezTo>
                    <a:pt x="78" y="1"/>
                    <a:pt x="1" y="102"/>
                    <a:pt x="1" y="202"/>
                  </a:cubicBezTo>
                  <a:cubicBezTo>
                    <a:pt x="1" y="323"/>
                    <a:pt x="78" y="404"/>
                    <a:pt x="198" y="404"/>
                  </a:cubicBezTo>
                  <a:cubicBezTo>
                    <a:pt x="299" y="404"/>
                    <a:pt x="399" y="323"/>
                    <a:pt x="399" y="202"/>
                  </a:cubicBezTo>
                  <a:cubicBezTo>
                    <a:pt x="399" y="102"/>
                    <a:pt x="299" y="1"/>
                    <a:pt x="198"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7587935" y="3300783"/>
              <a:ext cx="53674" cy="51713"/>
            </a:xfrm>
            <a:custGeom>
              <a:rect b="b" l="l" r="r" t="t"/>
              <a:pathLst>
                <a:path extrusionOk="0" h="501" w="520">
                  <a:moveTo>
                    <a:pt x="260" y="1"/>
                  </a:moveTo>
                  <a:cubicBezTo>
                    <a:pt x="121" y="1"/>
                    <a:pt x="1" y="102"/>
                    <a:pt x="1" y="260"/>
                  </a:cubicBezTo>
                  <a:cubicBezTo>
                    <a:pt x="1" y="404"/>
                    <a:pt x="121" y="501"/>
                    <a:pt x="260" y="501"/>
                  </a:cubicBezTo>
                  <a:cubicBezTo>
                    <a:pt x="400" y="501"/>
                    <a:pt x="520" y="404"/>
                    <a:pt x="520" y="260"/>
                  </a:cubicBezTo>
                  <a:cubicBezTo>
                    <a:pt x="520" y="102"/>
                    <a:pt x="400" y="1"/>
                    <a:pt x="260"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6750939" y="2737004"/>
              <a:ext cx="39327" cy="41288"/>
            </a:xfrm>
            <a:custGeom>
              <a:rect b="b" l="l" r="r" t="t"/>
              <a:pathLst>
                <a:path extrusionOk="0" h="400" w="381">
                  <a:moveTo>
                    <a:pt x="202" y="1"/>
                  </a:moveTo>
                  <a:cubicBezTo>
                    <a:pt x="82" y="1"/>
                    <a:pt x="1" y="102"/>
                    <a:pt x="1" y="198"/>
                  </a:cubicBezTo>
                  <a:cubicBezTo>
                    <a:pt x="1" y="318"/>
                    <a:pt x="82" y="399"/>
                    <a:pt x="202" y="399"/>
                  </a:cubicBezTo>
                  <a:cubicBezTo>
                    <a:pt x="303" y="399"/>
                    <a:pt x="380" y="318"/>
                    <a:pt x="380" y="198"/>
                  </a:cubicBezTo>
                  <a:cubicBezTo>
                    <a:pt x="380" y="102"/>
                    <a:pt x="303" y="1"/>
                    <a:pt x="202"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6608601" y="2875420"/>
              <a:ext cx="53674" cy="51610"/>
            </a:xfrm>
            <a:custGeom>
              <a:rect b="b" l="l" r="r" t="t"/>
              <a:pathLst>
                <a:path extrusionOk="0" h="500" w="520">
                  <a:moveTo>
                    <a:pt x="260" y="0"/>
                  </a:moveTo>
                  <a:cubicBezTo>
                    <a:pt x="121" y="0"/>
                    <a:pt x="1" y="101"/>
                    <a:pt x="1" y="240"/>
                  </a:cubicBezTo>
                  <a:cubicBezTo>
                    <a:pt x="1" y="380"/>
                    <a:pt x="121" y="500"/>
                    <a:pt x="260" y="500"/>
                  </a:cubicBezTo>
                  <a:cubicBezTo>
                    <a:pt x="400" y="500"/>
                    <a:pt x="520" y="380"/>
                    <a:pt x="520" y="240"/>
                  </a:cubicBezTo>
                  <a:cubicBezTo>
                    <a:pt x="520" y="101"/>
                    <a:pt x="400" y="0"/>
                    <a:pt x="260"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6858595" y="2904115"/>
              <a:ext cx="62035" cy="62138"/>
            </a:xfrm>
            <a:custGeom>
              <a:rect b="b" l="l" r="r" t="t"/>
              <a:pathLst>
                <a:path extrusionOk="0" h="602" w="601">
                  <a:moveTo>
                    <a:pt x="298" y="1"/>
                  </a:moveTo>
                  <a:cubicBezTo>
                    <a:pt x="139" y="1"/>
                    <a:pt x="0" y="121"/>
                    <a:pt x="0" y="303"/>
                  </a:cubicBezTo>
                  <a:cubicBezTo>
                    <a:pt x="0" y="462"/>
                    <a:pt x="139" y="601"/>
                    <a:pt x="298" y="601"/>
                  </a:cubicBezTo>
                  <a:cubicBezTo>
                    <a:pt x="461" y="601"/>
                    <a:pt x="601" y="462"/>
                    <a:pt x="601" y="303"/>
                  </a:cubicBezTo>
                  <a:cubicBezTo>
                    <a:pt x="601" y="121"/>
                    <a:pt x="461" y="1"/>
                    <a:pt x="298"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6494544" y="3617148"/>
              <a:ext cx="43765" cy="43249"/>
            </a:xfrm>
            <a:custGeom>
              <a:rect b="b" l="l" r="r" t="t"/>
              <a:pathLst>
                <a:path extrusionOk="0" h="419" w="424">
                  <a:moveTo>
                    <a:pt x="222" y="1"/>
                  </a:moveTo>
                  <a:cubicBezTo>
                    <a:pt x="102" y="1"/>
                    <a:pt x="1" y="102"/>
                    <a:pt x="1" y="222"/>
                  </a:cubicBezTo>
                  <a:cubicBezTo>
                    <a:pt x="1" y="342"/>
                    <a:pt x="102" y="419"/>
                    <a:pt x="222" y="419"/>
                  </a:cubicBezTo>
                  <a:cubicBezTo>
                    <a:pt x="323" y="419"/>
                    <a:pt x="424" y="342"/>
                    <a:pt x="424" y="222"/>
                  </a:cubicBezTo>
                  <a:cubicBezTo>
                    <a:pt x="424" y="102"/>
                    <a:pt x="323" y="1"/>
                    <a:pt x="222"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6246614" y="3621173"/>
              <a:ext cx="22915" cy="22915"/>
            </a:xfrm>
            <a:custGeom>
              <a:rect b="b" l="l" r="r" t="t"/>
              <a:pathLst>
                <a:path extrusionOk="0" h="222" w="222">
                  <a:moveTo>
                    <a:pt x="102" y="0"/>
                  </a:moveTo>
                  <a:cubicBezTo>
                    <a:pt x="44" y="0"/>
                    <a:pt x="1" y="39"/>
                    <a:pt x="1" y="101"/>
                  </a:cubicBezTo>
                  <a:cubicBezTo>
                    <a:pt x="1" y="183"/>
                    <a:pt x="44" y="221"/>
                    <a:pt x="102" y="221"/>
                  </a:cubicBezTo>
                  <a:cubicBezTo>
                    <a:pt x="164" y="221"/>
                    <a:pt x="222" y="183"/>
                    <a:pt x="222" y="101"/>
                  </a:cubicBezTo>
                  <a:cubicBezTo>
                    <a:pt x="222" y="39"/>
                    <a:pt x="164" y="0"/>
                    <a:pt x="102"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6405777" y="3408440"/>
              <a:ext cx="54190" cy="53674"/>
            </a:xfrm>
            <a:custGeom>
              <a:rect b="b" l="l" r="r" t="t"/>
              <a:pathLst>
                <a:path extrusionOk="0" h="520" w="525">
                  <a:moveTo>
                    <a:pt x="260" y="0"/>
                  </a:moveTo>
                  <a:cubicBezTo>
                    <a:pt x="121" y="0"/>
                    <a:pt x="1" y="120"/>
                    <a:pt x="1" y="260"/>
                  </a:cubicBezTo>
                  <a:cubicBezTo>
                    <a:pt x="1" y="399"/>
                    <a:pt x="121" y="519"/>
                    <a:pt x="260" y="519"/>
                  </a:cubicBezTo>
                  <a:cubicBezTo>
                    <a:pt x="404" y="519"/>
                    <a:pt x="525" y="399"/>
                    <a:pt x="525" y="260"/>
                  </a:cubicBezTo>
                  <a:cubicBezTo>
                    <a:pt x="525" y="120"/>
                    <a:pt x="404" y="0"/>
                    <a:pt x="260"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6343846" y="3538392"/>
              <a:ext cx="31379" cy="29314"/>
            </a:xfrm>
            <a:custGeom>
              <a:rect b="b" l="l" r="r" t="t"/>
              <a:pathLst>
                <a:path extrusionOk="0" h="284" w="304">
                  <a:moveTo>
                    <a:pt x="164" y="0"/>
                  </a:moveTo>
                  <a:cubicBezTo>
                    <a:pt x="82" y="0"/>
                    <a:pt x="0" y="63"/>
                    <a:pt x="0" y="144"/>
                  </a:cubicBezTo>
                  <a:cubicBezTo>
                    <a:pt x="0" y="221"/>
                    <a:pt x="82" y="283"/>
                    <a:pt x="164" y="283"/>
                  </a:cubicBezTo>
                  <a:cubicBezTo>
                    <a:pt x="221" y="283"/>
                    <a:pt x="303" y="221"/>
                    <a:pt x="303" y="144"/>
                  </a:cubicBezTo>
                  <a:cubicBezTo>
                    <a:pt x="303" y="63"/>
                    <a:pt x="221" y="0"/>
                    <a:pt x="164"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5967925" y="2819372"/>
              <a:ext cx="43249" cy="43662"/>
            </a:xfrm>
            <a:custGeom>
              <a:rect b="b" l="l" r="r" t="t"/>
              <a:pathLst>
                <a:path extrusionOk="0" h="423" w="419">
                  <a:moveTo>
                    <a:pt x="222" y="0"/>
                  </a:moveTo>
                  <a:cubicBezTo>
                    <a:pt x="102" y="0"/>
                    <a:pt x="1" y="101"/>
                    <a:pt x="1" y="202"/>
                  </a:cubicBezTo>
                  <a:cubicBezTo>
                    <a:pt x="1" y="322"/>
                    <a:pt x="102" y="423"/>
                    <a:pt x="222" y="423"/>
                  </a:cubicBezTo>
                  <a:cubicBezTo>
                    <a:pt x="342" y="423"/>
                    <a:pt x="419" y="322"/>
                    <a:pt x="419" y="202"/>
                  </a:cubicBezTo>
                  <a:cubicBezTo>
                    <a:pt x="419" y="101"/>
                    <a:pt x="342" y="0"/>
                    <a:pt x="222"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6003226" y="3032518"/>
              <a:ext cx="32824" cy="32824"/>
            </a:xfrm>
            <a:custGeom>
              <a:rect b="b" l="l" r="r" t="t"/>
              <a:pathLst>
                <a:path extrusionOk="0" h="318" w="318">
                  <a:moveTo>
                    <a:pt x="159" y="1"/>
                  </a:moveTo>
                  <a:cubicBezTo>
                    <a:pt x="77" y="1"/>
                    <a:pt x="0" y="78"/>
                    <a:pt x="0" y="159"/>
                  </a:cubicBezTo>
                  <a:cubicBezTo>
                    <a:pt x="0" y="241"/>
                    <a:pt x="77" y="318"/>
                    <a:pt x="159" y="318"/>
                  </a:cubicBezTo>
                  <a:cubicBezTo>
                    <a:pt x="240" y="318"/>
                    <a:pt x="317" y="241"/>
                    <a:pt x="317" y="159"/>
                  </a:cubicBezTo>
                  <a:cubicBezTo>
                    <a:pt x="317" y="78"/>
                    <a:pt x="240" y="1"/>
                    <a:pt x="159"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6040384" y="2904115"/>
              <a:ext cx="49649" cy="49752"/>
            </a:xfrm>
            <a:custGeom>
              <a:rect b="b" l="l" r="r" t="t"/>
              <a:pathLst>
                <a:path extrusionOk="0" h="482" w="481">
                  <a:moveTo>
                    <a:pt x="241" y="1"/>
                  </a:moveTo>
                  <a:cubicBezTo>
                    <a:pt x="101" y="1"/>
                    <a:pt x="0" y="102"/>
                    <a:pt x="0" y="241"/>
                  </a:cubicBezTo>
                  <a:cubicBezTo>
                    <a:pt x="0" y="361"/>
                    <a:pt x="101" y="481"/>
                    <a:pt x="241" y="481"/>
                  </a:cubicBezTo>
                  <a:cubicBezTo>
                    <a:pt x="380" y="481"/>
                    <a:pt x="481" y="361"/>
                    <a:pt x="481" y="241"/>
                  </a:cubicBezTo>
                  <a:cubicBezTo>
                    <a:pt x="481" y="102"/>
                    <a:pt x="380" y="1"/>
                    <a:pt x="241"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7565124" y="3584015"/>
              <a:ext cx="35301" cy="35301"/>
            </a:xfrm>
            <a:custGeom>
              <a:rect b="b" l="l" r="r" t="t"/>
              <a:pathLst>
                <a:path extrusionOk="0" h="342" w="342">
                  <a:moveTo>
                    <a:pt x="179" y="0"/>
                  </a:moveTo>
                  <a:cubicBezTo>
                    <a:pt x="78" y="0"/>
                    <a:pt x="1" y="82"/>
                    <a:pt x="1" y="183"/>
                  </a:cubicBezTo>
                  <a:cubicBezTo>
                    <a:pt x="1" y="279"/>
                    <a:pt x="78" y="341"/>
                    <a:pt x="179" y="341"/>
                  </a:cubicBezTo>
                  <a:cubicBezTo>
                    <a:pt x="279" y="341"/>
                    <a:pt x="342" y="279"/>
                    <a:pt x="342" y="183"/>
                  </a:cubicBezTo>
                  <a:cubicBezTo>
                    <a:pt x="342" y="82"/>
                    <a:pt x="279" y="0"/>
                    <a:pt x="179"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7473879" y="3546753"/>
              <a:ext cx="22915" cy="24876"/>
            </a:xfrm>
            <a:custGeom>
              <a:rect b="b" l="l" r="r" t="t"/>
              <a:pathLst>
                <a:path extrusionOk="0" h="241" w="222">
                  <a:moveTo>
                    <a:pt x="102" y="1"/>
                  </a:moveTo>
                  <a:cubicBezTo>
                    <a:pt x="44" y="1"/>
                    <a:pt x="1" y="63"/>
                    <a:pt x="1" y="121"/>
                  </a:cubicBezTo>
                  <a:cubicBezTo>
                    <a:pt x="1" y="183"/>
                    <a:pt x="44" y="241"/>
                    <a:pt x="102" y="241"/>
                  </a:cubicBezTo>
                  <a:cubicBezTo>
                    <a:pt x="183" y="241"/>
                    <a:pt x="222" y="183"/>
                    <a:pt x="222" y="121"/>
                  </a:cubicBezTo>
                  <a:cubicBezTo>
                    <a:pt x="222" y="63"/>
                    <a:pt x="183" y="1"/>
                    <a:pt x="102"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7527965" y="3513517"/>
              <a:ext cx="12490" cy="12490"/>
            </a:xfrm>
            <a:custGeom>
              <a:rect b="b" l="l" r="r" t="t"/>
              <a:pathLst>
                <a:path extrusionOk="0" h="121" w="121">
                  <a:moveTo>
                    <a:pt x="58" y="1"/>
                  </a:moveTo>
                  <a:cubicBezTo>
                    <a:pt x="39" y="1"/>
                    <a:pt x="1" y="25"/>
                    <a:pt x="1" y="63"/>
                  </a:cubicBezTo>
                  <a:cubicBezTo>
                    <a:pt x="1" y="102"/>
                    <a:pt x="39" y="121"/>
                    <a:pt x="58" y="121"/>
                  </a:cubicBezTo>
                  <a:cubicBezTo>
                    <a:pt x="101" y="121"/>
                    <a:pt x="121" y="102"/>
                    <a:pt x="121" y="63"/>
                  </a:cubicBezTo>
                  <a:cubicBezTo>
                    <a:pt x="121" y="25"/>
                    <a:pt x="101" y="1"/>
                    <a:pt x="58"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7001913" y="1708245"/>
              <a:ext cx="332781" cy="150288"/>
            </a:xfrm>
            <a:custGeom>
              <a:rect b="b" l="l" r="r" t="t"/>
              <a:pathLst>
                <a:path extrusionOk="0" h="1456" w="3224">
                  <a:moveTo>
                    <a:pt x="2295" y="1"/>
                  </a:moveTo>
                  <a:cubicBezTo>
                    <a:pt x="2140" y="1"/>
                    <a:pt x="2001" y="38"/>
                    <a:pt x="1883" y="115"/>
                  </a:cubicBezTo>
                  <a:lnTo>
                    <a:pt x="0" y="1196"/>
                  </a:lnTo>
                  <a:cubicBezTo>
                    <a:pt x="126" y="1128"/>
                    <a:pt x="266" y="1092"/>
                    <a:pt x="418" y="1092"/>
                  </a:cubicBezTo>
                  <a:cubicBezTo>
                    <a:pt x="631" y="1092"/>
                    <a:pt x="867" y="1162"/>
                    <a:pt x="1124" y="1316"/>
                  </a:cubicBezTo>
                  <a:cubicBezTo>
                    <a:pt x="1201" y="1355"/>
                    <a:pt x="1283" y="1393"/>
                    <a:pt x="1345" y="1456"/>
                  </a:cubicBezTo>
                  <a:lnTo>
                    <a:pt x="3224" y="355"/>
                  </a:lnTo>
                  <a:cubicBezTo>
                    <a:pt x="3147" y="312"/>
                    <a:pt x="3084" y="255"/>
                    <a:pt x="3003" y="211"/>
                  </a:cubicBezTo>
                  <a:cubicBezTo>
                    <a:pt x="2749" y="72"/>
                    <a:pt x="2507" y="1"/>
                    <a:pt x="2295" y="1"/>
                  </a:cubicBez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7194312" y="1633412"/>
              <a:ext cx="499894" cy="375824"/>
            </a:xfrm>
            <a:custGeom>
              <a:rect b="b" l="l" r="r" t="t"/>
              <a:pathLst>
                <a:path extrusionOk="0" h="3641" w="4843">
                  <a:moveTo>
                    <a:pt x="9" y="1214"/>
                  </a:moveTo>
                  <a:cubicBezTo>
                    <a:pt x="6" y="1216"/>
                    <a:pt x="3" y="1218"/>
                    <a:pt x="0" y="1220"/>
                  </a:cubicBezTo>
                  <a:lnTo>
                    <a:pt x="9" y="1214"/>
                  </a:lnTo>
                  <a:close/>
                  <a:moveTo>
                    <a:pt x="2357" y="1"/>
                  </a:moveTo>
                  <a:cubicBezTo>
                    <a:pt x="2178" y="1"/>
                    <a:pt x="2018" y="42"/>
                    <a:pt x="1883" y="120"/>
                  </a:cubicBezTo>
                  <a:lnTo>
                    <a:pt x="9" y="1214"/>
                  </a:lnTo>
                  <a:lnTo>
                    <a:pt x="9" y="1214"/>
                  </a:lnTo>
                  <a:cubicBezTo>
                    <a:pt x="154" y="1131"/>
                    <a:pt x="315" y="1087"/>
                    <a:pt x="492" y="1087"/>
                  </a:cubicBezTo>
                  <a:cubicBezTo>
                    <a:pt x="730" y="1087"/>
                    <a:pt x="995" y="1167"/>
                    <a:pt x="1283" y="1340"/>
                  </a:cubicBezTo>
                  <a:cubicBezTo>
                    <a:pt x="2061" y="1777"/>
                    <a:pt x="2700" y="2719"/>
                    <a:pt x="2964" y="3641"/>
                  </a:cubicBezTo>
                  <a:lnTo>
                    <a:pt x="4843" y="2560"/>
                  </a:lnTo>
                  <a:cubicBezTo>
                    <a:pt x="4583" y="1618"/>
                    <a:pt x="3925" y="696"/>
                    <a:pt x="3161" y="240"/>
                  </a:cubicBezTo>
                  <a:cubicBezTo>
                    <a:pt x="2874" y="77"/>
                    <a:pt x="2599" y="1"/>
                    <a:pt x="2357" y="1"/>
                  </a:cubicBez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7500251" y="1897651"/>
              <a:ext cx="351154" cy="278694"/>
            </a:xfrm>
            <a:custGeom>
              <a:rect b="b" l="l" r="r" t="t"/>
              <a:pathLst>
                <a:path extrusionOk="0" h="2700" w="3402">
                  <a:moveTo>
                    <a:pt x="1879" y="0"/>
                  </a:moveTo>
                  <a:lnTo>
                    <a:pt x="0" y="1081"/>
                  </a:lnTo>
                  <a:cubicBezTo>
                    <a:pt x="77" y="1119"/>
                    <a:pt x="178" y="1163"/>
                    <a:pt x="260" y="1220"/>
                  </a:cubicBezTo>
                  <a:cubicBezTo>
                    <a:pt x="778" y="1523"/>
                    <a:pt x="1259" y="2080"/>
                    <a:pt x="1537" y="2700"/>
                  </a:cubicBezTo>
                  <a:lnTo>
                    <a:pt x="3401" y="1619"/>
                  </a:lnTo>
                  <a:cubicBezTo>
                    <a:pt x="3123" y="999"/>
                    <a:pt x="2662" y="418"/>
                    <a:pt x="2138" y="120"/>
                  </a:cubicBezTo>
                  <a:cubicBezTo>
                    <a:pt x="2042" y="82"/>
                    <a:pt x="1960" y="38"/>
                    <a:pt x="1879" y="0"/>
                  </a:cubicBez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6956703" y="1746126"/>
              <a:ext cx="946321" cy="846301"/>
            </a:xfrm>
            <a:custGeom>
              <a:rect b="b" l="l" r="r" t="t"/>
              <a:pathLst>
                <a:path extrusionOk="0" h="8199" w="9168">
                  <a:moveTo>
                    <a:pt x="2775" y="0"/>
                  </a:moveTo>
                  <a:cubicBezTo>
                    <a:pt x="2234" y="0"/>
                    <a:pt x="1850" y="396"/>
                    <a:pt x="1783" y="1089"/>
                  </a:cubicBezTo>
                  <a:cubicBezTo>
                    <a:pt x="1721" y="1026"/>
                    <a:pt x="1639" y="988"/>
                    <a:pt x="1562" y="949"/>
                  </a:cubicBezTo>
                  <a:cubicBezTo>
                    <a:pt x="1310" y="801"/>
                    <a:pt x="1071" y="731"/>
                    <a:pt x="860" y="731"/>
                  </a:cubicBezTo>
                  <a:cubicBezTo>
                    <a:pt x="351" y="731"/>
                    <a:pt x="1" y="1136"/>
                    <a:pt x="1" y="1828"/>
                  </a:cubicBezTo>
                  <a:lnTo>
                    <a:pt x="1" y="1867"/>
                  </a:lnTo>
                  <a:cubicBezTo>
                    <a:pt x="1" y="2847"/>
                    <a:pt x="702" y="4009"/>
                    <a:pt x="1519" y="4490"/>
                  </a:cubicBezTo>
                  <a:lnTo>
                    <a:pt x="7587" y="7992"/>
                  </a:lnTo>
                  <a:cubicBezTo>
                    <a:pt x="7837" y="8127"/>
                    <a:pt x="8076" y="8198"/>
                    <a:pt x="8288" y="8198"/>
                  </a:cubicBezTo>
                  <a:cubicBezTo>
                    <a:pt x="8483" y="8198"/>
                    <a:pt x="8654" y="8138"/>
                    <a:pt x="8788" y="8011"/>
                  </a:cubicBezTo>
                  <a:cubicBezTo>
                    <a:pt x="9028" y="7814"/>
                    <a:pt x="9167" y="7473"/>
                    <a:pt x="9167" y="7031"/>
                  </a:cubicBezTo>
                  <a:cubicBezTo>
                    <a:pt x="9167" y="6051"/>
                    <a:pt x="8485" y="4869"/>
                    <a:pt x="7625" y="4370"/>
                  </a:cubicBezTo>
                  <a:cubicBezTo>
                    <a:pt x="7383" y="4225"/>
                    <a:pt x="7151" y="4157"/>
                    <a:pt x="6943" y="4157"/>
                  </a:cubicBezTo>
                  <a:cubicBezTo>
                    <a:pt x="6895" y="4157"/>
                    <a:pt x="6849" y="4161"/>
                    <a:pt x="6803" y="4168"/>
                  </a:cubicBezTo>
                  <a:cubicBezTo>
                    <a:pt x="6525" y="3548"/>
                    <a:pt x="6044" y="2991"/>
                    <a:pt x="5526" y="2688"/>
                  </a:cubicBezTo>
                  <a:cubicBezTo>
                    <a:pt x="5444" y="2631"/>
                    <a:pt x="5343" y="2587"/>
                    <a:pt x="5266" y="2549"/>
                  </a:cubicBezTo>
                  <a:cubicBezTo>
                    <a:pt x="5002" y="1627"/>
                    <a:pt x="4363" y="685"/>
                    <a:pt x="3585" y="248"/>
                  </a:cubicBezTo>
                  <a:cubicBezTo>
                    <a:pt x="3293" y="80"/>
                    <a:pt x="3018" y="0"/>
                    <a:pt x="2775" y="0"/>
                  </a:cubicBezTo>
                  <a:close/>
                </a:path>
              </a:pathLst>
            </a:custGeom>
            <a:gradFill>
              <a:gsLst>
                <a:gs pos="0">
                  <a:srgbClr val="8C74F9"/>
                </a:gs>
                <a:gs pos="100000">
                  <a:srgbClr val="1501A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7658897" y="2063626"/>
              <a:ext cx="438479" cy="517855"/>
            </a:xfrm>
            <a:custGeom>
              <a:rect b="b" l="l" r="r" t="t"/>
              <a:pathLst>
                <a:path extrusionOk="0" h="5017" w="4248">
                  <a:moveTo>
                    <a:pt x="2006" y="0"/>
                  </a:moveTo>
                  <a:cubicBezTo>
                    <a:pt x="1957" y="0"/>
                    <a:pt x="1910" y="4"/>
                    <a:pt x="1864" y="11"/>
                  </a:cubicBezTo>
                  <a:lnTo>
                    <a:pt x="0" y="1092"/>
                  </a:lnTo>
                  <a:cubicBezTo>
                    <a:pt x="46" y="1085"/>
                    <a:pt x="92" y="1081"/>
                    <a:pt x="140" y="1081"/>
                  </a:cubicBezTo>
                  <a:cubicBezTo>
                    <a:pt x="348" y="1081"/>
                    <a:pt x="580" y="1149"/>
                    <a:pt x="822" y="1294"/>
                  </a:cubicBezTo>
                  <a:cubicBezTo>
                    <a:pt x="1682" y="1793"/>
                    <a:pt x="2364" y="2975"/>
                    <a:pt x="2364" y="3955"/>
                  </a:cubicBezTo>
                  <a:cubicBezTo>
                    <a:pt x="2364" y="4397"/>
                    <a:pt x="2225" y="4738"/>
                    <a:pt x="1985" y="4935"/>
                  </a:cubicBezTo>
                  <a:cubicBezTo>
                    <a:pt x="1977" y="4953"/>
                    <a:pt x="1965" y="4967"/>
                    <a:pt x="1951" y="4978"/>
                  </a:cubicBezTo>
                  <a:lnTo>
                    <a:pt x="1951" y="4978"/>
                  </a:lnTo>
                  <a:lnTo>
                    <a:pt x="3748" y="3936"/>
                  </a:lnTo>
                  <a:cubicBezTo>
                    <a:pt x="3786" y="3917"/>
                    <a:pt x="3825" y="3878"/>
                    <a:pt x="3868" y="3854"/>
                  </a:cubicBezTo>
                  <a:cubicBezTo>
                    <a:pt x="4084" y="3657"/>
                    <a:pt x="4228" y="3316"/>
                    <a:pt x="4247" y="2874"/>
                  </a:cubicBezTo>
                  <a:cubicBezTo>
                    <a:pt x="4247" y="1894"/>
                    <a:pt x="3546" y="693"/>
                    <a:pt x="2705" y="213"/>
                  </a:cubicBezTo>
                  <a:cubicBezTo>
                    <a:pt x="2459" y="68"/>
                    <a:pt x="2217" y="0"/>
                    <a:pt x="2006" y="0"/>
                  </a:cubicBezTo>
                  <a:close/>
                  <a:moveTo>
                    <a:pt x="1951" y="4978"/>
                  </a:moveTo>
                  <a:lnTo>
                    <a:pt x="1884" y="5017"/>
                  </a:lnTo>
                  <a:cubicBezTo>
                    <a:pt x="1906" y="5006"/>
                    <a:pt x="1931" y="4994"/>
                    <a:pt x="1951" y="4978"/>
                  </a:cubicBezTo>
                  <a:close/>
                </a:path>
              </a:pathLst>
            </a:custGeom>
            <a:gradFill>
              <a:gsLst>
                <a:gs pos="0">
                  <a:srgbClr val="B0A1FB"/>
                </a:gs>
                <a:gs pos="50000">
                  <a:srgbClr val="4CEEFD"/>
                </a:gs>
                <a:gs pos="100000">
                  <a:srgbClr val="4CEEFD"/>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7316056" y="2688412"/>
              <a:ext cx="31276" cy="31276"/>
            </a:xfrm>
            <a:custGeom>
              <a:rect b="b" l="l" r="r" t="t"/>
              <a:pathLst>
                <a:path extrusionOk="0" h="303" w="303">
                  <a:moveTo>
                    <a:pt x="163" y="0"/>
                  </a:moveTo>
                  <a:cubicBezTo>
                    <a:pt x="82" y="0"/>
                    <a:pt x="0" y="63"/>
                    <a:pt x="0" y="144"/>
                  </a:cubicBezTo>
                  <a:cubicBezTo>
                    <a:pt x="0" y="240"/>
                    <a:pt x="82" y="303"/>
                    <a:pt x="163" y="303"/>
                  </a:cubicBezTo>
                  <a:cubicBezTo>
                    <a:pt x="240" y="303"/>
                    <a:pt x="303" y="240"/>
                    <a:pt x="303" y="144"/>
                  </a:cubicBezTo>
                  <a:cubicBezTo>
                    <a:pt x="303" y="63"/>
                    <a:pt x="240" y="0"/>
                    <a:pt x="163"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7033341" y="2676026"/>
              <a:ext cx="37366" cy="37262"/>
            </a:xfrm>
            <a:custGeom>
              <a:rect b="b" l="l" r="r" t="t"/>
              <a:pathLst>
                <a:path extrusionOk="0" h="361" w="362">
                  <a:moveTo>
                    <a:pt x="179" y="0"/>
                  </a:moveTo>
                  <a:cubicBezTo>
                    <a:pt x="78" y="0"/>
                    <a:pt x="1" y="82"/>
                    <a:pt x="1" y="183"/>
                  </a:cubicBezTo>
                  <a:cubicBezTo>
                    <a:pt x="1" y="283"/>
                    <a:pt x="78" y="360"/>
                    <a:pt x="179" y="360"/>
                  </a:cubicBezTo>
                  <a:cubicBezTo>
                    <a:pt x="279" y="360"/>
                    <a:pt x="361" y="283"/>
                    <a:pt x="361" y="183"/>
                  </a:cubicBezTo>
                  <a:cubicBezTo>
                    <a:pt x="361" y="82"/>
                    <a:pt x="279" y="0"/>
                    <a:pt x="179"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7097337" y="2572807"/>
              <a:ext cx="28902" cy="28902"/>
            </a:xfrm>
            <a:custGeom>
              <a:rect b="b" l="l" r="r" t="t"/>
              <a:pathLst>
                <a:path extrusionOk="0" h="280" w="280">
                  <a:moveTo>
                    <a:pt x="140" y="1"/>
                  </a:moveTo>
                  <a:cubicBezTo>
                    <a:pt x="58" y="1"/>
                    <a:pt x="1" y="63"/>
                    <a:pt x="1" y="140"/>
                  </a:cubicBezTo>
                  <a:cubicBezTo>
                    <a:pt x="1" y="222"/>
                    <a:pt x="58" y="279"/>
                    <a:pt x="140" y="279"/>
                  </a:cubicBezTo>
                  <a:cubicBezTo>
                    <a:pt x="222" y="279"/>
                    <a:pt x="279" y="222"/>
                    <a:pt x="279" y="140"/>
                  </a:cubicBezTo>
                  <a:cubicBezTo>
                    <a:pt x="279" y="63"/>
                    <a:pt x="222" y="1"/>
                    <a:pt x="140"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7678042" y="2765206"/>
              <a:ext cx="30760" cy="28902"/>
            </a:xfrm>
            <a:custGeom>
              <a:rect b="b" l="l" r="r" t="t"/>
              <a:pathLst>
                <a:path extrusionOk="0" h="280" w="298">
                  <a:moveTo>
                    <a:pt x="159" y="1"/>
                  </a:moveTo>
                  <a:cubicBezTo>
                    <a:pt x="77" y="1"/>
                    <a:pt x="0" y="58"/>
                    <a:pt x="0" y="140"/>
                  </a:cubicBezTo>
                  <a:cubicBezTo>
                    <a:pt x="0" y="217"/>
                    <a:pt x="77" y="279"/>
                    <a:pt x="159" y="279"/>
                  </a:cubicBezTo>
                  <a:cubicBezTo>
                    <a:pt x="216" y="279"/>
                    <a:pt x="298" y="217"/>
                    <a:pt x="298" y="140"/>
                  </a:cubicBezTo>
                  <a:cubicBezTo>
                    <a:pt x="298" y="58"/>
                    <a:pt x="216" y="1"/>
                    <a:pt x="159"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7330920" y="3000751"/>
              <a:ext cx="28798" cy="28902"/>
            </a:xfrm>
            <a:custGeom>
              <a:rect b="b" l="l" r="r" t="t"/>
              <a:pathLst>
                <a:path extrusionOk="0" h="280" w="279">
                  <a:moveTo>
                    <a:pt x="140" y="1"/>
                  </a:moveTo>
                  <a:cubicBezTo>
                    <a:pt x="58" y="1"/>
                    <a:pt x="0" y="58"/>
                    <a:pt x="0" y="140"/>
                  </a:cubicBezTo>
                  <a:cubicBezTo>
                    <a:pt x="0" y="217"/>
                    <a:pt x="58" y="279"/>
                    <a:pt x="140" y="279"/>
                  </a:cubicBezTo>
                  <a:cubicBezTo>
                    <a:pt x="216" y="279"/>
                    <a:pt x="279" y="217"/>
                    <a:pt x="279" y="140"/>
                  </a:cubicBezTo>
                  <a:cubicBezTo>
                    <a:pt x="279" y="58"/>
                    <a:pt x="216" y="1"/>
                    <a:pt x="140" y="1"/>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6853329" y="1825092"/>
              <a:ext cx="62138" cy="62035"/>
            </a:xfrm>
            <a:custGeom>
              <a:rect b="b" l="l" r="r" t="t"/>
              <a:pathLst>
                <a:path extrusionOk="0" h="601" w="602">
                  <a:moveTo>
                    <a:pt x="304" y="0"/>
                  </a:moveTo>
                  <a:cubicBezTo>
                    <a:pt x="140" y="0"/>
                    <a:pt x="1" y="140"/>
                    <a:pt x="1" y="298"/>
                  </a:cubicBezTo>
                  <a:cubicBezTo>
                    <a:pt x="1" y="461"/>
                    <a:pt x="140" y="601"/>
                    <a:pt x="304" y="601"/>
                  </a:cubicBezTo>
                  <a:cubicBezTo>
                    <a:pt x="462" y="601"/>
                    <a:pt x="601" y="461"/>
                    <a:pt x="601" y="298"/>
                  </a:cubicBezTo>
                  <a:cubicBezTo>
                    <a:pt x="601" y="140"/>
                    <a:pt x="462" y="0"/>
                    <a:pt x="304"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7987904" y="2546074"/>
              <a:ext cx="53674" cy="53674"/>
            </a:xfrm>
            <a:custGeom>
              <a:rect b="b" l="l" r="r" t="t"/>
              <a:pathLst>
                <a:path extrusionOk="0" h="520" w="520">
                  <a:moveTo>
                    <a:pt x="260" y="0"/>
                  </a:moveTo>
                  <a:cubicBezTo>
                    <a:pt x="121" y="0"/>
                    <a:pt x="1" y="120"/>
                    <a:pt x="1" y="260"/>
                  </a:cubicBezTo>
                  <a:cubicBezTo>
                    <a:pt x="1" y="418"/>
                    <a:pt x="121" y="519"/>
                    <a:pt x="260" y="519"/>
                  </a:cubicBezTo>
                  <a:cubicBezTo>
                    <a:pt x="399" y="519"/>
                    <a:pt x="519" y="418"/>
                    <a:pt x="519" y="260"/>
                  </a:cubicBezTo>
                  <a:cubicBezTo>
                    <a:pt x="519" y="120"/>
                    <a:pt x="399" y="0"/>
                    <a:pt x="260"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8161517" y="2027401"/>
              <a:ext cx="39224" cy="39224"/>
            </a:xfrm>
            <a:custGeom>
              <a:rect b="b" l="l" r="r" t="t"/>
              <a:pathLst>
                <a:path extrusionOk="0" h="380" w="380">
                  <a:moveTo>
                    <a:pt x="197" y="0"/>
                  </a:moveTo>
                  <a:cubicBezTo>
                    <a:pt x="77" y="0"/>
                    <a:pt x="0" y="82"/>
                    <a:pt x="0" y="202"/>
                  </a:cubicBezTo>
                  <a:cubicBezTo>
                    <a:pt x="0" y="303"/>
                    <a:pt x="77" y="380"/>
                    <a:pt x="197" y="380"/>
                  </a:cubicBezTo>
                  <a:cubicBezTo>
                    <a:pt x="298" y="380"/>
                    <a:pt x="380" y="303"/>
                    <a:pt x="380" y="202"/>
                  </a:cubicBezTo>
                  <a:cubicBezTo>
                    <a:pt x="380" y="82"/>
                    <a:pt x="298" y="0"/>
                    <a:pt x="197"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7274872" y="2215362"/>
              <a:ext cx="31379" cy="31276"/>
            </a:xfrm>
            <a:custGeom>
              <a:rect b="b" l="l" r="r" t="t"/>
              <a:pathLst>
                <a:path extrusionOk="0" h="303" w="304">
                  <a:moveTo>
                    <a:pt x="140" y="0"/>
                  </a:moveTo>
                  <a:cubicBezTo>
                    <a:pt x="63" y="0"/>
                    <a:pt x="0" y="63"/>
                    <a:pt x="0" y="163"/>
                  </a:cubicBezTo>
                  <a:cubicBezTo>
                    <a:pt x="0" y="240"/>
                    <a:pt x="63" y="303"/>
                    <a:pt x="140" y="303"/>
                  </a:cubicBezTo>
                  <a:cubicBezTo>
                    <a:pt x="241" y="303"/>
                    <a:pt x="303" y="240"/>
                    <a:pt x="303" y="163"/>
                  </a:cubicBezTo>
                  <a:cubicBezTo>
                    <a:pt x="303" y="63"/>
                    <a:pt x="241" y="0"/>
                    <a:pt x="140"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7861461" y="1721461"/>
              <a:ext cx="27353" cy="27353"/>
            </a:xfrm>
            <a:custGeom>
              <a:rect b="b" l="l" r="r" t="t"/>
              <a:pathLst>
                <a:path extrusionOk="0" h="265" w="265">
                  <a:moveTo>
                    <a:pt x="145" y="0"/>
                  </a:moveTo>
                  <a:cubicBezTo>
                    <a:pt x="63" y="0"/>
                    <a:pt x="1" y="63"/>
                    <a:pt x="1" y="120"/>
                  </a:cubicBezTo>
                  <a:cubicBezTo>
                    <a:pt x="1" y="202"/>
                    <a:pt x="63" y="264"/>
                    <a:pt x="145" y="264"/>
                  </a:cubicBezTo>
                  <a:cubicBezTo>
                    <a:pt x="202" y="264"/>
                    <a:pt x="265" y="202"/>
                    <a:pt x="265" y="120"/>
                  </a:cubicBezTo>
                  <a:cubicBezTo>
                    <a:pt x="265" y="63"/>
                    <a:pt x="202" y="0"/>
                    <a:pt x="145"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7142443" y="1533500"/>
              <a:ext cx="29418" cy="29314"/>
            </a:xfrm>
            <a:custGeom>
              <a:rect b="b" l="l" r="r" t="t"/>
              <a:pathLst>
                <a:path extrusionOk="0" h="284" w="285">
                  <a:moveTo>
                    <a:pt x="145" y="0"/>
                  </a:moveTo>
                  <a:cubicBezTo>
                    <a:pt x="63" y="0"/>
                    <a:pt x="1" y="63"/>
                    <a:pt x="1" y="140"/>
                  </a:cubicBezTo>
                  <a:cubicBezTo>
                    <a:pt x="1" y="221"/>
                    <a:pt x="63" y="284"/>
                    <a:pt x="145" y="284"/>
                  </a:cubicBezTo>
                  <a:cubicBezTo>
                    <a:pt x="222" y="284"/>
                    <a:pt x="284" y="221"/>
                    <a:pt x="284" y="140"/>
                  </a:cubicBezTo>
                  <a:cubicBezTo>
                    <a:pt x="284" y="63"/>
                    <a:pt x="222" y="0"/>
                    <a:pt x="145" y="0"/>
                  </a:cubicBezTo>
                  <a:close/>
                </a:path>
              </a:pathLst>
            </a:custGeom>
            <a:gradFill>
              <a:gsLst>
                <a:gs pos="0">
                  <a:schemeClr val="accent4"/>
                </a:gs>
                <a:gs pos="46000">
                  <a:srgbClr val="FFFFFF">
                    <a:alpha val="1686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7065293" y="2829453"/>
              <a:ext cx="152869" cy="504436"/>
            </a:xfrm>
            <a:custGeom>
              <a:rect b="b" l="l" r="r" t="t"/>
              <a:pathLst>
                <a:path extrusionOk="0" h="4887" w="1481">
                  <a:moveTo>
                    <a:pt x="740" y="0"/>
                  </a:moveTo>
                  <a:lnTo>
                    <a:pt x="1" y="442"/>
                  </a:lnTo>
                  <a:lnTo>
                    <a:pt x="1" y="4468"/>
                  </a:lnTo>
                  <a:lnTo>
                    <a:pt x="740" y="4886"/>
                  </a:lnTo>
                  <a:lnTo>
                    <a:pt x="1480" y="4468"/>
                  </a:lnTo>
                  <a:lnTo>
                    <a:pt x="1480" y="442"/>
                  </a:lnTo>
                  <a:lnTo>
                    <a:pt x="740" y="0"/>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7335519" y="2850303"/>
              <a:ext cx="380469" cy="745868"/>
            </a:xfrm>
            <a:custGeom>
              <a:rect b="b" l="l" r="r" t="t"/>
              <a:pathLst>
                <a:path extrusionOk="0" h="7226" w="3686">
                  <a:moveTo>
                    <a:pt x="1826" y="0"/>
                  </a:moveTo>
                  <a:lnTo>
                    <a:pt x="1" y="1081"/>
                  </a:lnTo>
                  <a:lnTo>
                    <a:pt x="1" y="6164"/>
                  </a:lnTo>
                  <a:lnTo>
                    <a:pt x="1846" y="7225"/>
                  </a:lnTo>
                  <a:lnTo>
                    <a:pt x="3685" y="6164"/>
                  </a:lnTo>
                  <a:lnTo>
                    <a:pt x="3685" y="1081"/>
                  </a:lnTo>
                  <a:lnTo>
                    <a:pt x="1826" y="0"/>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6569433" y="2412450"/>
              <a:ext cx="379953" cy="745868"/>
            </a:xfrm>
            <a:custGeom>
              <a:rect b="b" l="l" r="r" t="t"/>
              <a:pathLst>
                <a:path extrusionOk="0" h="7226" w="3681">
                  <a:moveTo>
                    <a:pt x="1840" y="0"/>
                  </a:moveTo>
                  <a:lnTo>
                    <a:pt x="0" y="1062"/>
                  </a:lnTo>
                  <a:lnTo>
                    <a:pt x="0" y="6164"/>
                  </a:lnTo>
                  <a:lnTo>
                    <a:pt x="1860" y="7225"/>
                  </a:lnTo>
                  <a:lnTo>
                    <a:pt x="3680" y="6164"/>
                  </a:lnTo>
                  <a:lnTo>
                    <a:pt x="3680" y="1062"/>
                  </a:lnTo>
                  <a:lnTo>
                    <a:pt x="1840" y="0"/>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6207446" y="3112581"/>
              <a:ext cx="380469" cy="745868"/>
            </a:xfrm>
            <a:custGeom>
              <a:rect b="b" l="l" r="r" t="t"/>
              <a:pathLst>
                <a:path extrusionOk="0" h="7226" w="3686">
                  <a:moveTo>
                    <a:pt x="1845" y="0"/>
                  </a:moveTo>
                  <a:lnTo>
                    <a:pt x="1" y="1062"/>
                  </a:lnTo>
                  <a:lnTo>
                    <a:pt x="1" y="6169"/>
                  </a:lnTo>
                  <a:lnTo>
                    <a:pt x="1864" y="7226"/>
                  </a:lnTo>
                  <a:lnTo>
                    <a:pt x="3685" y="6169"/>
                  </a:lnTo>
                  <a:lnTo>
                    <a:pt x="3685" y="1062"/>
                  </a:lnTo>
                  <a:lnTo>
                    <a:pt x="1845" y="0"/>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5969941" y="2734698"/>
              <a:ext cx="155346" cy="501959"/>
            </a:xfrm>
            <a:custGeom>
              <a:rect b="b" l="l" r="r" t="t"/>
              <a:pathLst>
                <a:path extrusionOk="0" h="4863" w="1505">
                  <a:moveTo>
                    <a:pt x="740" y="1"/>
                  </a:moveTo>
                  <a:lnTo>
                    <a:pt x="0" y="419"/>
                  </a:lnTo>
                  <a:lnTo>
                    <a:pt x="0" y="4444"/>
                  </a:lnTo>
                  <a:lnTo>
                    <a:pt x="740" y="4862"/>
                  </a:lnTo>
                  <a:lnTo>
                    <a:pt x="1504" y="4444"/>
                  </a:lnTo>
                  <a:lnTo>
                    <a:pt x="1504" y="419"/>
                  </a:lnTo>
                  <a:lnTo>
                    <a:pt x="740" y="1"/>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7459484" y="3622790"/>
              <a:ext cx="153385" cy="502475"/>
            </a:xfrm>
            <a:custGeom>
              <a:rect b="b" l="l" r="r" t="t"/>
              <a:pathLst>
                <a:path extrusionOk="0" h="4868" w="1486">
                  <a:moveTo>
                    <a:pt x="745" y="1"/>
                  </a:moveTo>
                  <a:lnTo>
                    <a:pt x="1" y="424"/>
                  </a:lnTo>
                  <a:lnTo>
                    <a:pt x="1" y="4445"/>
                  </a:lnTo>
                  <a:lnTo>
                    <a:pt x="745" y="4867"/>
                  </a:lnTo>
                  <a:lnTo>
                    <a:pt x="1485" y="4445"/>
                  </a:lnTo>
                  <a:lnTo>
                    <a:pt x="1485" y="424"/>
                  </a:lnTo>
                  <a:lnTo>
                    <a:pt x="745" y="1"/>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38"/>
          <p:cNvSpPr txBox="1"/>
          <p:nvPr/>
        </p:nvSpPr>
        <p:spPr>
          <a:xfrm>
            <a:off x="675250" y="1143450"/>
            <a:ext cx="39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73" name="Google Shape;673;p38"/>
          <p:cNvSpPr txBox="1"/>
          <p:nvPr/>
        </p:nvSpPr>
        <p:spPr>
          <a:xfrm>
            <a:off x="579825" y="1248425"/>
            <a:ext cx="54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74" name="Google Shape;674;p38"/>
          <p:cNvSpPr txBox="1"/>
          <p:nvPr/>
        </p:nvSpPr>
        <p:spPr>
          <a:xfrm>
            <a:off x="803325" y="1076325"/>
            <a:ext cx="59505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In other related works with this paper, authors discussed about the following topics: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Emerging networks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Network transmission power</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Network energy optimization</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Communication strategies, techniques, frameworks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Deliver voluminous multi-media content at remote location</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Networking sensor-based </a:t>
            </a:r>
            <a:r>
              <a:rPr lang="en" sz="1500">
                <a:solidFill>
                  <a:schemeClr val="lt1"/>
                </a:solidFill>
              </a:rPr>
              <a:t>healthcare</a:t>
            </a:r>
            <a:r>
              <a:rPr lang="en" sz="1500">
                <a:solidFill>
                  <a:schemeClr val="lt1"/>
                </a:solidFill>
              </a:rPr>
              <a:t> system</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 sz="1500">
                <a:solidFill>
                  <a:schemeClr val="lt1"/>
                </a:solidFill>
              </a:rPr>
              <a:t>Among all those types of networking works none of them are focused on </a:t>
            </a:r>
            <a:r>
              <a:rPr lang="en" sz="1500">
                <a:solidFill>
                  <a:srgbClr val="FFFF00"/>
                </a:solidFill>
              </a:rPr>
              <a:t>QoS (Quality of Service)</a:t>
            </a:r>
            <a:r>
              <a:rPr lang="en" sz="1500">
                <a:solidFill>
                  <a:schemeClr val="lt1"/>
                </a:solidFill>
              </a:rPr>
              <a:t> during multimedia transmission and it is not </a:t>
            </a:r>
            <a:r>
              <a:rPr lang="en" sz="1500">
                <a:solidFill>
                  <a:schemeClr val="lt1"/>
                </a:solidFill>
              </a:rPr>
              <a:t>highlighted</a:t>
            </a:r>
            <a:r>
              <a:rPr lang="en" sz="1500">
                <a:solidFill>
                  <a:schemeClr val="lt1"/>
                </a:solidFill>
              </a:rPr>
              <a:t> in any other paper.</a:t>
            </a:r>
            <a:br>
              <a:rPr lang="en" sz="1500">
                <a:solidFill>
                  <a:schemeClr val="lt1"/>
                </a:solidFill>
              </a:rPr>
            </a:br>
            <a:br>
              <a:rPr lang="en" sz="1500">
                <a:solidFill>
                  <a:schemeClr val="lt1"/>
                </a:solidFill>
              </a:rPr>
            </a:br>
            <a:r>
              <a:rPr lang="en" sz="1500">
                <a:solidFill>
                  <a:schemeClr val="lt1"/>
                </a:solidFill>
              </a:rPr>
              <a:t>So in this paper authors are focusing on the QoS in video transmission network.</a:t>
            </a:r>
            <a:endParaRPr sz="1500">
              <a:solidFill>
                <a:schemeClr val="lt1"/>
              </a:solidFill>
            </a:endParaRPr>
          </a:p>
        </p:txBody>
      </p:sp>
      <p:sp>
        <p:nvSpPr>
          <p:cNvPr id="675" name="Google Shape;67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9"/>
          <p:cNvSpPr txBox="1"/>
          <p:nvPr>
            <p:ph type="title"/>
          </p:nvPr>
        </p:nvSpPr>
        <p:spPr>
          <a:xfrm>
            <a:off x="2274825" y="557025"/>
            <a:ext cx="4574400" cy="51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600"/>
              <a:t>Section 03 (Video Transmission Algorithm)</a:t>
            </a:r>
            <a:endParaRPr sz="2600"/>
          </a:p>
        </p:txBody>
      </p:sp>
      <p:sp>
        <p:nvSpPr>
          <p:cNvPr id="681" name="Google Shape;681;p39"/>
          <p:cNvSpPr txBox="1"/>
          <p:nvPr>
            <p:ph idx="1" type="subTitle"/>
          </p:nvPr>
        </p:nvSpPr>
        <p:spPr>
          <a:xfrm>
            <a:off x="364325" y="1383300"/>
            <a:ext cx="4366500" cy="3136800"/>
          </a:xfrm>
          <a:prstGeom prst="rect">
            <a:avLst/>
          </a:prstGeom>
        </p:spPr>
        <p:txBody>
          <a:bodyPr anchorCtr="0" anchor="t" bIns="91425" lIns="91425" spcFirstLastPara="1" rIns="91425" wrap="square" tIns="91425">
            <a:noAutofit/>
          </a:bodyPr>
          <a:lstStyle/>
          <a:p>
            <a:pPr indent="0" lvl="0" marL="0" marR="245595" rtl="0" algn="just">
              <a:spcBef>
                <a:spcPts val="0"/>
              </a:spcBef>
              <a:spcAft>
                <a:spcPts val="0"/>
              </a:spcAft>
              <a:buClr>
                <a:schemeClr val="dk1"/>
              </a:buClr>
              <a:buSzPts val="1100"/>
              <a:buFont typeface="Arial"/>
              <a:buNone/>
            </a:pPr>
            <a:r>
              <a:rPr lang="en" sz="1500">
                <a:latin typeface="Arial"/>
                <a:ea typeface="Arial"/>
                <a:cs typeface="Arial"/>
                <a:sym typeface="Arial"/>
              </a:rPr>
              <a:t>In this paper authors proposed algorithm which have three types of frames </a:t>
            </a:r>
            <a:r>
              <a:rPr lang="en" sz="1500">
                <a:solidFill>
                  <a:srgbClr val="FFFF00"/>
                </a:solidFill>
                <a:latin typeface="Arial"/>
                <a:ea typeface="Arial"/>
                <a:cs typeface="Arial"/>
                <a:sym typeface="Arial"/>
              </a:rPr>
              <a:t>(a) inter-coded [I]</a:t>
            </a:r>
            <a:r>
              <a:rPr lang="en" sz="1500">
                <a:latin typeface="Arial"/>
                <a:ea typeface="Arial"/>
                <a:cs typeface="Arial"/>
                <a:sym typeface="Arial"/>
              </a:rPr>
              <a:t>, </a:t>
            </a:r>
            <a:r>
              <a:rPr lang="en" sz="1500">
                <a:solidFill>
                  <a:srgbClr val="FFFF00"/>
                </a:solidFill>
                <a:latin typeface="Arial"/>
                <a:ea typeface="Arial"/>
                <a:cs typeface="Arial"/>
                <a:sym typeface="Arial"/>
              </a:rPr>
              <a:t>(b) bi-directional [B]</a:t>
            </a:r>
            <a:r>
              <a:rPr lang="en" sz="1500">
                <a:latin typeface="Arial"/>
                <a:ea typeface="Arial"/>
                <a:cs typeface="Arial"/>
                <a:sym typeface="Arial"/>
              </a:rPr>
              <a:t>, </a:t>
            </a:r>
            <a:r>
              <a:rPr lang="en" sz="1500">
                <a:solidFill>
                  <a:srgbClr val="FFFF00"/>
                </a:solidFill>
                <a:latin typeface="Arial"/>
                <a:ea typeface="Arial"/>
                <a:cs typeface="Arial"/>
                <a:sym typeface="Arial"/>
              </a:rPr>
              <a:t>(c) Previous [P]</a:t>
            </a:r>
            <a:r>
              <a:rPr lang="en" sz="1500">
                <a:latin typeface="Arial"/>
                <a:ea typeface="Arial"/>
                <a:cs typeface="Arial"/>
                <a:sym typeface="Arial"/>
              </a:rPr>
              <a:t>. Among all these frames, I-frame is the most priority frame for its exceptional role during operation. After that P-frame is the mid level and B-frame is the lowest priority in this communication show as figure 2.</a:t>
            </a:r>
            <a:endParaRPr sz="1500">
              <a:latin typeface="Arial"/>
              <a:ea typeface="Arial"/>
              <a:cs typeface="Arial"/>
              <a:sym typeface="Arial"/>
            </a:endParaRPr>
          </a:p>
          <a:p>
            <a:pPr indent="0" lvl="0" marL="0" marR="245595" rtl="0" algn="just">
              <a:spcBef>
                <a:spcPts val="1600"/>
              </a:spcBef>
              <a:spcAft>
                <a:spcPts val="1600"/>
              </a:spcAft>
              <a:buClr>
                <a:schemeClr val="dk1"/>
              </a:buClr>
              <a:buSzPts val="1100"/>
              <a:buFont typeface="Arial"/>
              <a:buNone/>
            </a:pPr>
            <a:r>
              <a:rPr lang="en" sz="1500">
                <a:latin typeface="Arial"/>
                <a:ea typeface="Arial"/>
                <a:cs typeface="Arial"/>
                <a:sym typeface="Arial"/>
              </a:rPr>
              <a:t>Here, each of the frame is dealing with time slot (t), also ∆ and T show the time between frames in the entire video transmission. There also two nodes </a:t>
            </a:r>
            <a:r>
              <a:rPr lang="en" sz="1500">
                <a:solidFill>
                  <a:srgbClr val="FFFF00"/>
                </a:solidFill>
                <a:latin typeface="Arial"/>
                <a:ea typeface="Arial"/>
                <a:cs typeface="Arial"/>
                <a:sym typeface="Arial"/>
              </a:rPr>
              <a:t>(1) receiver, (2) transmitter</a:t>
            </a:r>
            <a:r>
              <a:rPr lang="en">
                <a:solidFill>
                  <a:srgbClr val="FFFF00"/>
                </a:solidFill>
                <a:latin typeface="Arial"/>
                <a:ea typeface="Arial"/>
                <a:cs typeface="Arial"/>
                <a:sym typeface="Arial"/>
              </a:rPr>
              <a:t>.</a:t>
            </a:r>
            <a:endParaRPr>
              <a:solidFill>
                <a:srgbClr val="FFFF00"/>
              </a:solidFill>
              <a:latin typeface="Arial"/>
              <a:ea typeface="Arial"/>
              <a:cs typeface="Arial"/>
              <a:sym typeface="Arial"/>
            </a:endParaRPr>
          </a:p>
        </p:txBody>
      </p:sp>
      <p:pic>
        <p:nvPicPr>
          <p:cNvPr id="682" name="Google Shape;682;p39"/>
          <p:cNvPicPr preferRelativeResize="0"/>
          <p:nvPr/>
        </p:nvPicPr>
        <p:blipFill>
          <a:blip r:embed="rId3">
            <a:alphaModFix/>
          </a:blip>
          <a:stretch>
            <a:fillRect/>
          </a:stretch>
        </p:blipFill>
        <p:spPr>
          <a:xfrm>
            <a:off x="4869275" y="1661675"/>
            <a:ext cx="3935400" cy="2580075"/>
          </a:xfrm>
          <a:prstGeom prst="rect">
            <a:avLst/>
          </a:prstGeom>
          <a:noFill/>
          <a:ln>
            <a:noFill/>
          </a:ln>
        </p:spPr>
      </p:pic>
      <p:sp>
        <p:nvSpPr>
          <p:cNvPr id="683" name="Google Shape;683;p39"/>
          <p:cNvSpPr txBox="1"/>
          <p:nvPr/>
        </p:nvSpPr>
        <p:spPr>
          <a:xfrm>
            <a:off x="5134325" y="4399525"/>
            <a:ext cx="342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Figure: 02</a:t>
            </a:r>
            <a:endParaRPr>
              <a:solidFill>
                <a:schemeClr val="lt1"/>
              </a:solidFill>
              <a:latin typeface="Roboto"/>
              <a:ea typeface="Roboto"/>
              <a:cs typeface="Roboto"/>
              <a:sym typeface="Roboto"/>
            </a:endParaRPr>
          </a:p>
        </p:txBody>
      </p:sp>
      <p:sp>
        <p:nvSpPr>
          <p:cNvPr id="684" name="Google Shape;68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0"/>
          <p:cNvSpPr txBox="1"/>
          <p:nvPr>
            <p:ph type="title"/>
          </p:nvPr>
        </p:nvSpPr>
        <p:spPr>
          <a:xfrm>
            <a:off x="2175750" y="594525"/>
            <a:ext cx="4792500" cy="4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Section-04 (Encoding &amp; Transmission Energy Consumption)</a:t>
            </a:r>
            <a:endParaRPr sz="2000"/>
          </a:p>
        </p:txBody>
      </p:sp>
      <p:sp>
        <p:nvSpPr>
          <p:cNvPr id="690" name="Google Shape;690;p40"/>
          <p:cNvSpPr txBox="1"/>
          <p:nvPr/>
        </p:nvSpPr>
        <p:spPr>
          <a:xfrm>
            <a:off x="759625" y="1232300"/>
            <a:ext cx="4266000" cy="3359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solidFill>
                  <a:schemeClr val="lt1"/>
                </a:solidFill>
              </a:rPr>
              <a:t>For enhancing the </a:t>
            </a:r>
            <a:r>
              <a:rPr lang="en" sz="1500">
                <a:solidFill>
                  <a:schemeClr val="lt1"/>
                </a:solidFill>
              </a:rPr>
              <a:t>transmission</a:t>
            </a:r>
            <a:r>
              <a:rPr lang="en" sz="1500">
                <a:solidFill>
                  <a:schemeClr val="lt1"/>
                </a:solidFill>
              </a:rPr>
              <a:t> energy consumption during video streaming authors used the following equations to get the BASELINE result to compare with other algorithms </a:t>
            </a:r>
            <a:r>
              <a:rPr lang="en" sz="1500">
                <a:solidFill>
                  <a:srgbClr val="FFFF00"/>
                </a:solidFill>
              </a:rPr>
              <a:t>LVTA </a:t>
            </a:r>
            <a:r>
              <a:rPr lang="en" sz="1500">
                <a:solidFill>
                  <a:schemeClr val="lt1"/>
                </a:solidFill>
              </a:rPr>
              <a:t>and </a:t>
            </a:r>
            <a:r>
              <a:rPr lang="en" sz="1500">
                <a:solidFill>
                  <a:srgbClr val="FFFF00"/>
                </a:solidFill>
              </a:rPr>
              <a:t>VTRCA </a:t>
            </a:r>
            <a:endParaRPr sz="1500">
              <a:solidFill>
                <a:srgbClr val="FFFF00"/>
              </a:solidFill>
            </a:endParaRPr>
          </a:p>
          <a:p>
            <a:pPr indent="0" lvl="0" marL="0" rtl="0" algn="just">
              <a:spcBef>
                <a:spcPts val="0"/>
              </a:spcBef>
              <a:spcAft>
                <a:spcPts val="0"/>
              </a:spcAft>
              <a:buNone/>
            </a:pPr>
            <a:r>
              <a:t/>
            </a:r>
            <a:endParaRPr sz="1500">
              <a:solidFill>
                <a:schemeClr val="lt1"/>
              </a:solidFill>
            </a:endParaRPr>
          </a:p>
          <a:p>
            <a:pPr indent="-323850" lvl="0" marL="457200" rtl="0" algn="just">
              <a:lnSpc>
                <a:spcPct val="150000"/>
              </a:lnSpc>
              <a:spcBef>
                <a:spcPts val="0"/>
              </a:spcBef>
              <a:spcAft>
                <a:spcPts val="0"/>
              </a:spcAft>
              <a:buClr>
                <a:schemeClr val="lt1"/>
              </a:buClr>
              <a:buSzPts val="1500"/>
              <a:buChar char="●"/>
            </a:pPr>
            <a:r>
              <a:rPr lang="en" sz="1500">
                <a:solidFill>
                  <a:schemeClr val="lt1"/>
                </a:solidFill>
              </a:rPr>
              <a:t>Penc = k × C × V 2 × f</a:t>
            </a:r>
            <a:endParaRPr sz="1500">
              <a:solidFill>
                <a:schemeClr val="lt1"/>
              </a:solidFill>
            </a:endParaRPr>
          </a:p>
          <a:p>
            <a:pPr indent="-323850" lvl="0" marL="457200" rtl="0" algn="just">
              <a:lnSpc>
                <a:spcPct val="150000"/>
              </a:lnSpc>
              <a:spcBef>
                <a:spcPts val="0"/>
              </a:spcBef>
              <a:spcAft>
                <a:spcPts val="0"/>
              </a:spcAft>
              <a:buClr>
                <a:schemeClr val="lt1"/>
              </a:buClr>
              <a:buSzPts val="1500"/>
              <a:buChar char="●"/>
            </a:pPr>
            <a:r>
              <a:rPr lang="en" sz="1500">
                <a:solidFill>
                  <a:schemeClr val="lt1"/>
                </a:solidFill>
              </a:rPr>
              <a:t>f ∝ (V − Vth) γ /V</a:t>
            </a:r>
            <a:endParaRPr sz="1500">
              <a:solidFill>
                <a:schemeClr val="lt1"/>
              </a:solidFill>
            </a:endParaRPr>
          </a:p>
          <a:p>
            <a:pPr indent="-323850" lvl="0" marL="457200" rtl="0" algn="just">
              <a:lnSpc>
                <a:spcPct val="150000"/>
              </a:lnSpc>
              <a:spcBef>
                <a:spcPts val="0"/>
              </a:spcBef>
              <a:spcAft>
                <a:spcPts val="0"/>
              </a:spcAft>
              <a:buClr>
                <a:schemeClr val="lt1"/>
              </a:buClr>
              <a:buSzPts val="1500"/>
              <a:buChar char="●"/>
            </a:pPr>
            <a:r>
              <a:rPr lang="en" sz="1500">
                <a:solidFill>
                  <a:schemeClr val="lt1"/>
                </a:solidFill>
              </a:rPr>
              <a:t>Eenc = Penc × tenc = V × I × tenc</a:t>
            </a:r>
            <a:endParaRPr sz="1500">
              <a:solidFill>
                <a:schemeClr val="lt1"/>
              </a:solidFill>
            </a:endParaRPr>
          </a:p>
          <a:p>
            <a:pPr indent="-323850" lvl="0" marL="457200" rtl="0" algn="just">
              <a:lnSpc>
                <a:spcPct val="150000"/>
              </a:lnSpc>
              <a:spcBef>
                <a:spcPts val="0"/>
              </a:spcBef>
              <a:spcAft>
                <a:spcPts val="0"/>
              </a:spcAft>
              <a:buClr>
                <a:schemeClr val="lt1"/>
              </a:buClr>
              <a:buSzPts val="1500"/>
              <a:buChar char="●"/>
            </a:pPr>
            <a:r>
              <a:rPr lang="en" sz="1500">
                <a:solidFill>
                  <a:schemeClr val="lt1"/>
                </a:solidFill>
              </a:rPr>
              <a:t>Eencavg = IC × CPI × Eenc /V F</a:t>
            </a:r>
            <a:endParaRPr sz="1500">
              <a:solidFill>
                <a:schemeClr val="lt1"/>
              </a:solidFill>
            </a:endParaRPr>
          </a:p>
          <a:p>
            <a:pPr indent="-323850" lvl="0" marL="457200" rtl="0" algn="just">
              <a:lnSpc>
                <a:spcPct val="150000"/>
              </a:lnSpc>
              <a:spcBef>
                <a:spcPts val="0"/>
              </a:spcBef>
              <a:spcAft>
                <a:spcPts val="0"/>
              </a:spcAft>
              <a:buClr>
                <a:schemeClr val="lt1"/>
              </a:buClr>
              <a:buSzPts val="1500"/>
              <a:buChar char="●"/>
            </a:pPr>
            <a:r>
              <a:rPr lang="en" sz="1500">
                <a:solidFill>
                  <a:schemeClr val="lt1"/>
                </a:solidFill>
              </a:rPr>
              <a:t>Etx = V × I × ttx</a:t>
            </a:r>
            <a:endParaRPr sz="1500">
              <a:solidFill>
                <a:schemeClr val="lt1"/>
              </a:solidFill>
            </a:endParaRPr>
          </a:p>
        </p:txBody>
      </p:sp>
      <p:grpSp>
        <p:nvGrpSpPr>
          <p:cNvPr id="691" name="Google Shape;691;p40"/>
          <p:cNvGrpSpPr/>
          <p:nvPr/>
        </p:nvGrpSpPr>
        <p:grpSpPr>
          <a:xfrm>
            <a:off x="5261350" y="1446532"/>
            <a:ext cx="3418126" cy="3118214"/>
            <a:chOff x="720000" y="1504500"/>
            <a:chExt cx="3986153" cy="3112300"/>
          </a:xfrm>
        </p:grpSpPr>
        <p:sp>
          <p:nvSpPr>
            <p:cNvPr id="692" name="Google Shape;692;p40"/>
            <p:cNvSpPr/>
            <p:nvPr/>
          </p:nvSpPr>
          <p:spPr>
            <a:xfrm>
              <a:off x="3614670" y="1504500"/>
              <a:ext cx="1091483" cy="1753606"/>
            </a:xfrm>
            <a:custGeom>
              <a:rect b="b" l="l" r="r" t="t"/>
              <a:pathLst>
                <a:path extrusionOk="0" h="10329" w="6429">
                  <a:moveTo>
                    <a:pt x="202" y="0"/>
                  </a:moveTo>
                  <a:cubicBezTo>
                    <a:pt x="101" y="0"/>
                    <a:pt x="0" y="96"/>
                    <a:pt x="0" y="216"/>
                  </a:cubicBezTo>
                  <a:lnTo>
                    <a:pt x="0" y="3939"/>
                  </a:lnTo>
                  <a:lnTo>
                    <a:pt x="1643" y="4881"/>
                  </a:lnTo>
                  <a:cubicBezTo>
                    <a:pt x="1663" y="4900"/>
                    <a:pt x="1682" y="4924"/>
                    <a:pt x="1682" y="4963"/>
                  </a:cubicBezTo>
                  <a:lnTo>
                    <a:pt x="1706" y="4982"/>
                  </a:lnTo>
                  <a:lnTo>
                    <a:pt x="1706" y="7826"/>
                  </a:lnTo>
                  <a:lnTo>
                    <a:pt x="5986" y="10286"/>
                  </a:lnTo>
                  <a:cubicBezTo>
                    <a:pt x="6029" y="10329"/>
                    <a:pt x="6068" y="10329"/>
                    <a:pt x="6125" y="10329"/>
                  </a:cubicBezTo>
                  <a:cubicBezTo>
                    <a:pt x="6289" y="10329"/>
                    <a:pt x="6428" y="10209"/>
                    <a:pt x="6428" y="10045"/>
                  </a:cubicBezTo>
                  <a:lnTo>
                    <a:pt x="6409" y="3680"/>
                  </a:lnTo>
                  <a:lnTo>
                    <a:pt x="6409" y="3622"/>
                  </a:lnTo>
                  <a:cubicBezTo>
                    <a:pt x="6390" y="3579"/>
                    <a:pt x="6346" y="3521"/>
                    <a:pt x="6308" y="3502"/>
                  </a:cubicBezTo>
                  <a:lnTo>
                    <a:pt x="322" y="39"/>
                  </a:lnTo>
                  <a:cubicBezTo>
                    <a:pt x="284" y="19"/>
                    <a:pt x="241" y="0"/>
                    <a:pt x="202" y="0"/>
                  </a:cubicBezTo>
                  <a:close/>
                </a:path>
              </a:pathLst>
            </a:custGeom>
            <a:solidFill>
              <a:srgbClr val="B0A1FB">
                <a:alpha val="6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3295661" y="2003642"/>
              <a:ext cx="608643" cy="978923"/>
            </a:xfrm>
            <a:custGeom>
              <a:rect b="b" l="l" r="r" t="t"/>
              <a:pathLst>
                <a:path extrusionOk="0" h="5766" w="3585">
                  <a:moveTo>
                    <a:pt x="102" y="0"/>
                  </a:moveTo>
                  <a:cubicBezTo>
                    <a:pt x="39" y="0"/>
                    <a:pt x="1" y="39"/>
                    <a:pt x="1" y="101"/>
                  </a:cubicBezTo>
                  <a:lnTo>
                    <a:pt x="1" y="3382"/>
                  </a:lnTo>
                  <a:lnTo>
                    <a:pt x="1" y="3762"/>
                  </a:lnTo>
                  <a:cubicBezTo>
                    <a:pt x="1" y="3805"/>
                    <a:pt x="20" y="3843"/>
                    <a:pt x="39" y="3863"/>
                  </a:cubicBezTo>
                  <a:lnTo>
                    <a:pt x="3321" y="5746"/>
                  </a:lnTo>
                  <a:cubicBezTo>
                    <a:pt x="3364" y="5765"/>
                    <a:pt x="3383" y="5765"/>
                    <a:pt x="3421" y="5765"/>
                  </a:cubicBezTo>
                  <a:cubicBezTo>
                    <a:pt x="3503" y="5765"/>
                    <a:pt x="3585" y="5707"/>
                    <a:pt x="3585" y="5606"/>
                  </a:cubicBezTo>
                  <a:lnTo>
                    <a:pt x="3585" y="4886"/>
                  </a:lnTo>
                  <a:lnTo>
                    <a:pt x="1980" y="3964"/>
                  </a:lnTo>
                  <a:cubicBezTo>
                    <a:pt x="1923" y="3925"/>
                    <a:pt x="1879" y="3863"/>
                    <a:pt x="1879" y="3786"/>
                  </a:cubicBezTo>
                  <a:lnTo>
                    <a:pt x="1879" y="3123"/>
                  </a:lnTo>
                  <a:lnTo>
                    <a:pt x="1879" y="999"/>
                  </a:lnTo>
                  <a:lnTo>
                    <a:pt x="159" y="19"/>
                  </a:lnTo>
                  <a:cubicBezTo>
                    <a:pt x="140" y="0"/>
                    <a:pt x="121" y="0"/>
                    <a:pt x="102" y="0"/>
                  </a:cubicBezTo>
                  <a:close/>
                </a:path>
              </a:pathLst>
            </a:custGeom>
            <a:solidFill>
              <a:srgbClr val="B0A1FB">
                <a:alpha val="4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p:nvPr/>
          </p:nvSpPr>
          <p:spPr>
            <a:xfrm>
              <a:off x="3614670" y="2173248"/>
              <a:ext cx="289636" cy="659915"/>
            </a:xfrm>
            <a:custGeom>
              <a:rect b="b" l="l" r="r" t="t"/>
              <a:pathLst>
                <a:path extrusionOk="0" h="3887" w="1706">
                  <a:moveTo>
                    <a:pt x="0" y="0"/>
                  </a:moveTo>
                  <a:lnTo>
                    <a:pt x="0" y="2124"/>
                  </a:lnTo>
                  <a:lnTo>
                    <a:pt x="0" y="2787"/>
                  </a:lnTo>
                  <a:cubicBezTo>
                    <a:pt x="0" y="2864"/>
                    <a:pt x="44" y="2926"/>
                    <a:pt x="101" y="2965"/>
                  </a:cubicBezTo>
                  <a:lnTo>
                    <a:pt x="1706" y="3887"/>
                  </a:lnTo>
                  <a:lnTo>
                    <a:pt x="1706" y="1043"/>
                  </a:lnTo>
                  <a:lnTo>
                    <a:pt x="1682" y="1024"/>
                  </a:lnTo>
                  <a:cubicBezTo>
                    <a:pt x="1682" y="985"/>
                    <a:pt x="1663" y="961"/>
                    <a:pt x="1643" y="942"/>
                  </a:cubicBezTo>
                  <a:lnTo>
                    <a:pt x="0" y="0"/>
                  </a:lnTo>
                  <a:close/>
                </a:path>
              </a:pathLst>
            </a:custGeom>
            <a:solidFill>
              <a:srgbClr val="B0A1FB">
                <a:alpha val="6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40"/>
            <p:cNvGrpSpPr/>
            <p:nvPr/>
          </p:nvGrpSpPr>
          <p:grpSpPr>
            <a:xfrm>
              <a:off x="720000" y="1915473"/>
              <a:ext cx="1372805" cy="1712860"/>
              <a:chOff x="720000" y="1915473"/>
              <a:chExt cx="1372805" cy="1712860"/>
            </a:xfrm>
          </p:grpSpPr>
          <p:sp>
            <p:nvSpPr>
              <p:cNvPr id="696" name="Google Shape;696;p40"/>
              <p:cNvSpPr/>
              <p:nvPr/>
            </p:nvSpPr>
            <p:spPr>
              <a:xfrm>
                <a:off x="720000" y="1915473"/>
                <a:ext cx="1060415" cy="1712860"/>
              </a:xfrm>
              <a:custGeom>
                <a:rect b="b" l="l" r="r" t="t"/>
                <a:pathLst>
                  <a:path extrusionOk="0" h="10089" w="6246">
                    <a:moveTo>
                      <a:pt x="6044" y="0"/>
                    </a:moveTo>
                    <a:cubicBezTo>
                      <a:pt x="6006" y="0"/>
                      <a:pt x="5982" y="20"/>
                      <a:pt x="5943" y="39"/>
                    </a:cubicBezTo>
                    <a:lnTo>
                      <a:pt x="97" y="3421"/>
                    </a:lnTo>
                    <a:cubicBezTo>
                      <a:pt x="78" y="3421"/>
                      <a:pt x="78" y="3440"/>
                      <a:pt x="58" y="3440"/>
                    </a:cubicBezTo>
                    <a:cubicBezTo>
                      <a:pt x="39" y="3483"/>
                      <a:pt x="20" y="3503"/>
                      <a:pt x="1" y="3541"/>
                    </a:cubicBezTo>
                    <a:lnTo>
                      <a:pt x="1" y="3584"/>
                    </a:lnTo>
                    <a:lnTo>
                      <a:pt x="1" y="9786"/>
                    </a:lnTo>
                    <a:cubicBezTo>
                      <a:pt x="1" y="9969"/>
                      <a:pt x="140" y="10089"/>
                      <a:pt x="279" y="10089"/>
                    </a:cubicBezTo>
                    <a:cubicBezTo>
                      <a:pt x="318" y="10089"/>
                      <a:pt x="380" y="10070"/>
                      <a:pt x="419" y="10046"/>
                    </a:cubicBezTo>
                    <a:lnTo>
                      <a:pt x="4180" y="7865"/>
                    </a:lnTo>
                    <a:lnTo>
                      <a:pt x="4180" y="5703"/>
                    </a:lnTo>
                    <a:cubicBezTo>
                      <a:pt x="4180" y="5684"/>
                      <a:pt x="4204" y="5684"/>
                      <a:pt x="4204" y="5664"/>
                    </a:cubicBezTo>
                    <a:cubicBezTo>
                      <a:pt x="4204" y="5645"/>
                      <a:pt x="4223" y="5602"/>
                      <a:pt x="4262" y="5602"/>
                    </a:cubicBezTo>
                    <a:lnTo>
                      <a:pt x="6246" y="4444"/>
                    </a:lnTo>
                    <a:lnTo>
                      <a:pt x="6246" y="197"/>
                    </a:lnTo>
                    <a:cubicBezTo>
                      <a:pt x="6246" y="101"/>
                      <a:pt x="6145" y="0"/>
                      <a:pt x="6044" y="0"/>
                    </a:cubicBezTo>
                    <a:close/>
                  </a:path>
                </a:pathLst>
              </a:cu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0"/>
              <p:cNvSpPr/>
              <p:nvPr/>
            </p:nvSpPr>
            <p:spPr>
              <a:xfrm>
                <a:off x="1429664" y="2503577"/>
                <a:ext cx="663141" cy="1066866"/>
              </a:xfrm>
              <a:custGeom>
                <a:rect b="b" l="l" r="r" t="t"/>
                <a:pathLst>
                  <a:path extrusionOk="0" h="6284" w="3906">
                    <a:moveTo>
                      <a:pt x="3786" y="0"/>
                    </a:moveTo>
                    <a:cubicBezTo>
                      <a:pt x="3767" y="0"/>
                      <a:pt x="3747" y="19"/>
                      <a:pt x="3723" y="19"/>
                    </a:cubicBezTo>
                    <a:lnTo>
                      <a:pt x="2066" y="980"/>
                    </a:lnTo>
                    <a:lnTo>
                      <a:pt x="2066" y="2460"/>
                    </a:lnTo>
                    <a:lnTo>
                      <a:pt x="2066" y="3099"/>
                    </a:lnTo>
                    <a:cubicBezTo>
                      <a:pt x="2066" y="3180"/>
                      <a:pt x="2023" y="3243"/>
                      <a:pt x="1965" y="3281"/>
                    </a:cubicBezTo>
                    <a:lnTo>
                      <a:pt x="0" y="4401"/>
                    </a:lnTo>
                    <a:lnTo>
                      <a:pt x="0" y="6101"/>
                    </a:lnTo>
                    <a:cubicBezTo>
                      <a:pt x="0" y="6202"/>
                      <a:pt x="101" y="6284"/>
                      <a:pt x="183" y="6284"/>
                    </a:cubicBezTo>
                    <a:cubicBezTo>
                      <a:pt x="221" y="6284"/>
                      <a:pt x="240" y="6284"/>
                      <a:pt x="284" y="6265"/>
                    </a:cubicBezTo>
                    <a:lnTo>
                      <a:pt x="3843" y="4204"/>
                    </a:lnTo>
                    <a:cubicBezTo>
                      <a:pt x="3887" y="4180"/>
                      <a:pt x="3906" y="4141"/>
                      <a:pt x="3906" y="4084"/>
                    </a:cubicBezTo>
                    <a:lnTo>
                      <a:pt x="3906" y="3680"/>
                    </a:lnTo>
                    <a:lnTo>
                      <a:pt x="3906" y="140"/>
                    </a:lnTo>
                    <a:cubicBezTo>
                      <a:pt x="3906" y="58"/>
                      <a:pt x="3843" y="0"/>
                      <a:pt x="3786" y="0"/>
                    </a:cubicBezTo>
                    <a:close/>
                  </a:path>
                </a:pathLst>
              </a:custGeom>
              <a:solidFill>
                <a:srgbClr val="FFFFFF">
                  <a:alpha val="54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0"/>
              <p:cNvSpPr/>
              <p:nvPr/>
            </p:nvSpPr>
            <p:spPr>
              <a:xfrm>
                <a:off x="1429664" y="2669958"/>
                <a:ext cx="350755" cy="580800"/>
              </a:xfrm>
              <a:custGeom>
                <a:rect b="b" l="l" r="r" t="t"/>
                <a:pathLst>
                  <a:path extrusionOk="0" h="3421" w="2066">
                    <a:moveTo>
                      <a:pt x="2066" y="0"/>
                    </a:moveTo>
                    <a:lnTo>
                      <a:pt x="82" y="1158"/>
                    </a:lnTo>
                    <a:cubicBezTo>
                      <a:pt x="43" y="1158"/>
                      <a:pt x="24" y="1201"/>
                      <a:pt x="24" y="1220"/>
                    </a:cubicBezTo>
                    <a:cubicBezTo>
                      <a:pt x="24" y="1240"/>
                      <a:pt x="0" y="1240"/>
                      <a:pt x="0" y="1259"/>
                    </a:cubicBezTo>
                    <a:lnTo>
                      <a:pt x="0" y="3421"/>
                    </a:lnTo>
                    <a:lnTo>
                      <a:pt x="1965" y="2301"/>
                    </a:lnTo>
                    <a:cubicBezTo>
                      <a:pt x="2023" y="2263"/>
                      <a:pt x="2066" y="2200"/>
                      <a:pt x="2066" y="2119"/>
                    </a:cubicBezTo>
                    <a:lnTo>
                      <a:pt x="2066" y="1480"/>
                    </a:lnTo>
                    <a:lnTo>
                      <a:pt x="2066" y="0"/>
                    </a:lnTo>
                    <a:close/>
                  </a:path>
                </a:pathLst>
              </a:cu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40"/>
            <p:cNvSpPr/>
            <p:nvPr/>
          </p:nvSpPr>
          <p:spPr>
            <a:xfrm>
              <a:off x="2789241" y="2717171"/>
              <a:ext cx="23769" cy="71136"/>
            </a:xfrm>
            <a:custGeom>
              <a:rect b="b" l="l" r="r" t="t"/>
              <a:pathLst>
                <a:path extrusionOk="0" h="419" w="140">
                  <a:moveTo>
                    <a:pt x="39" y="0"/>
                  </a:moveTo>
                  <a:cubicBezTo>
                    <a:pt x="20" y="0"/>
                    <a:pt x="1" y="19"/>
                    <a:pt x="1" y="39"/>
                  </a:cubicBezTo>
                  <a:lnTo>
                    <a:pt x="63" y="360"/>
                  </a:lnTo>
                  <a:cubicBezTo>
                    <a:pt x="63" y="380"/>
                    <a:pt x="82" y="380"/>
                    <a:pt x="101" y="399"/>
                  </a:cubicBezTo>
                  <a:lnTo>
                    <a:pt x="140" y="418"/>
                  </a:lnTo>
                  <a:lnTo>
                    <a:pt x="101" y="39"/>
                  </a:lnTo>
                  <a:cubicBezTo>
                    <a:pt x="101" y="19"/>
                    <a:pt x="63" y="0"/>
                    <a:pt x="39"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0"/>
            <p:cNvSpPr/>
            <p:nvPr/>
          </p:nvSpPr>
          <p:spPr>
            <a:xfrm>
              <a:off x="2806388" y="2726848"/>
              <a:ext cx="17317" cy="71985"/>
            </a:xfrm>
            <a:custGeom>
              <a:rect b="b" l="l" r="r" t="t"/>
              <a:pathLst>
                <a:path extrusionOk="0" h="424" w="102">
                  <a:moveTo>
                    <a:pt x="58" y="1"/>
                  </a:moveTo>
                  <a:cubicBezTo>
                    <a:pt x="39" y="1"/>
                    <a:pt x="20" y="25"/>
                    <a:pt x="20" y="44"/>
                  </a:cubicBezTo>
                  <a:lnTo>
                    <a:pt x="0" y="342"/>
                  </a:lnTo>
                  <a:cubicBezTo>
                    <a:pt x="0" y="361"/>
                    <a:pt x="20" y="385"/>
                    <a:pt x="20" y="385"/>
                  </a:cubicBezTo>
                  <a:lnTo>
                    <a:pt x="82" y="424"/>
                  </a:lnTo>
                  <a:lnTo>
                    <a:pt x="101" y="63"/>
                  </a:lnTo>
                  <a:cubicBezTo>
                    <a:pt x="101" y="44"/>
                    <a:pt x="82" y="25"/>
                    <a:pt x="58" y="1"/>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1868374" y="4212055"/>
              <a:ext cx="489631" cy="249569"/>
            </a:xfrm>
            <a:custGeom>
              <a:rect b="b" l="l" r="r" t="t"/>
              <a:pathLst>
                <a:path extrusionOk="0" h="1470" w="2884">
                  <a:moveTo>
                    <a:pt x="1682" y="1"/>
                  </a:moveTo>
                  <a:cubicBezTo>
                    <a:pt x="1283" y="1"/>
                    <a:pt x="822" y="102"/>
                    <a:pt x="443" y="260"/>
                  </a:cubicBezTo>
                  <a:cubicBezTo>
                    <a:pt x="400" y="284"/>
                    <a:pt x="361" y="323"/>
                    <a:pt x="323" y="342"/>
                  </a:cubicBezTo>
                  <a:cubicBezTo>
                    <a:pt x="159" y="462"/>
                    <a:pt x="1" y="645"/>
                    <a:pt x="20" y="842"/>
                  </a:cubicBezTo>
                  <a:cubicBezTo>
                    <a:pt x="39" y="1043"/>
                    <a:pt x="222" y="1202"/>
                    <a:pt x="419" y="1303"/>
                  </a:cubicBezTo>
                  <a:cubicBezTo>
                    <a:pt x="697" y="1414"/>
                    <a:pt x="1010" y="1470"/>
                    <a:pt x="1323" y="1470"/>
                  </a:cubicBezTo>
                  <a:cubicBezTo>
                    <a:pt x="1687" y="1470"/>
                    <a:pt x="2052" y="1395"/>
                    <a:pt x="2364" y="1245"/>
                  </a:cubicBezTo>
                  <a:cubicBezTo>
                    <a:pt x="2662" y="1125"/>
                    <a:pt x="2883" y="861"/>
                    <a:pt x="2821" y="544"/>
                  </a:cubicBezTo>
                  <a:cubicBezTo>
                    <a:pt x="2744" y="83"/>
                    <a:pt x="2124" y="1"/>
                    <a:pt x="1682" y="1"/>
                  </a:cubicBez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p:nvPr/>
          </p:nvSpPr>
          <p:spPr>
            <a:xfrm>
              <a:off x="2051902" y="3856033"/>
              <a:ext cx="105430" cy="473502"/>
            </a:xfrm>
            <a:custGeom>
              <a:rect b="b" l="l" r="r" t="t"/>
              <a:pathLst>
                <a:path extrusionOk="0" h="2789" w="621">
                  <a:moveTo>
                    <a:pt x="302" y="1"/>
                  </a:moveTo>
                  <a:cubicBezTo>
                    <a:pt x="229" y="1"/>
                    <a:pt x="159" y="47"/>
                    <a:pt x="140" y="138"/>
                  </a:cubicBezTo>
                  <a:cubicBezTo>
                    <a:pt x="1" y="537"/>
                    <a:pt x="58" y="2521"/>
                    <a:pt x="159" y="2698"/>
                  </a:cubicBezTo>
                  <a:cubicBezTo>
                    <a:pt x="190" y="2758"/>
                    <a:pt x="246" y="2789"/>
                    <a:pt x="303" y="2789"/>
                  </a:cubicBezTo>
                  <a:cubicBezTo>
                    <a:pt x="361" y="2789"/>
                    <a:pt x="421" y="2758"/>
                    <a:pt x="462" y="2698"/>
                  </a:cubicBezTo>
                  <a:cubicBezTo>
                    <a:pt x="563" y="2521"/>
                    <a:pt x="620" y="537"/>
                    <a:pt x="481" y="138"/>
                  </a:cubicBezTo>
                  <a:cubicBezTo>
                    <a:pt x="450" y="47"/>
                    <a:pt x="374" y="1"/>
                    <a:pt x="302" y="1"/>
                  </a:cubicBez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
            <p:cNvSpPr/>
            <p:nvPr/>
          </p:nvSpPr>
          <p:spPr>
            <a:xfrm>
              <a:off x="1769734" y="3637530"/>
              <a:ext cx="686910" cy="331910"/>
            </a:xfrm>
            <a:custGeom>
              <a:rect b="b" l="l" r="r" t="t"/>
              <a:pathLst>
                <a:path extrusionOk="0" h="1955" w="4046">
                  <a:moveTo>
                    <a:pt x="2741" y="0"/>
                  </a:moveTo>
                  <a:cubicBezTo>
                    <a:pt x="2622" y="0"/>
                    <a:pt x="2507" y="3"/>
                    <a:pt x="2403" y="3"/>
                  </a:cubicBezTo>
                  <a:cubicBezTo>
                    <a:pt x="1903" y="3"/>
                    <a:pt x="1480" y="85"/>
                    <a:pt x="1024" y="185"/>
                  </a:cubicBezTo>
                  <a:lnTo>
                    <a:pt x="563" y="344"/>
                  </a:lnTo>
                  <a:cubicBezTo>
                    <a:pt x="279" y="382"/>
                    <a:pt x="1" y="743"/>
                    <a:pt x="1" y="1026"/>
                  </a:cubicBezTo>
                  <a:cubicBezTo>
                    <a:pt x="20" y="1406"/>
                    <a:pt x="399" y="1583"/>
                    <a:pt x="721" y="1723"/>
                  </a:cubicBezTo>
                  <a:cubicBezTo>
                    <a:pt x="1077" y="1878"/>
                    <a:pt x="1503" y="1954"/>
                    <a:pt x="1932" y="1954"/>
                  </a:cubicBezTo>
                  <a:cubicBezTo>
                    <a:pt x="2447" y="1954"/>
                    <a:pt x="2969" y="1844"/>
                    <a:pt x="3383" y="1627"/>
                  </a:cubicBezTo>
                  <a:cubicBezTo>
                    <a:pt x="3762" y="1425"/>
                    <a:pt x="4046" y="1122"/>
                    <a:pt x="3983" y="666"/>
                  </a:cubicBezTo>
                  <a:cubicBezTo>
                    <a:pt x="3900" y="55"/>
                    <a:pt x="3281" y="0"/>
                    <a:pt x="2741" y="0"/>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p:nvPr/>
          </p:nvSpPr>
          <p:spPr>
            <a:xfrm>
              <a:off x="1681620" y="3081002"/>
              <a:ext cx="486236" cy="379787"/>
            </a:xfrm>
            <a:custGeom>
              <a:rect b="b" l="l" r="r" t="t"/>
              <a:pathLst>
                <a:path extrusionOk="0" h="2237" w="2864">
                  <a:moveTo>
                    <a:pt x="1663" y="0"/>
                  </a:moveTo>
                  <a:cubicBezTo>
                    <a:pt x="1529" y="0"/>
                    <a:pt x="1393" y="20"/>
                    <a:pt x="1259" y="57"/>
                  </a:cubicBezTo>
                  <a:cubicBezTo>
                    <a:pt x="841" y="177"/>
                    <a:pt x="419" y="461"/>
                    <a:pt x="198" y="840"/>
                  </a:cubicBezTo>
                  <a:cubicBezTo>
                    <a:pt x="20" y="1157"/>
                    <a:pt x="1" y="1561"/>
                    <a:pt x="198" y="1840"/>
                  </a:cubicBezTo>
                  <a:cubicBezTo>
                    <a:pt x="397" y="2116"/>
                    <a:pt x="784" y="2236"/>
                    <a:pt x="1196" y="2236"/>
                  </a:cubicBezTo>
                  <a:cubicBezTo>
                    <a:pt x="1736" y="2236"/>
                    <a:pt x="2319" y="2030"/>
                    <a:pt x="2580" y="1700"/>
                  </a:cubicBezTo>
                  <a:cubicBezTo>
                    <a:pt x="2864" y="1359"/>
                    <a:pt x="2821" y="898"/>
                    <a:pt x="2600" y="519"/>
                  </a:cubicBezTo>
                  <a:cubicBezTo>
                    <a:pt x="2381" y="152"/>
                    <a:pt x="2031" y="0"/>
                    <a:pt x="1663" y="0"/>
                  </a:cubicBezTo>
                  <a:close/>
                </a:path>
              </a:pathLst>
            </a:custGeom>
            <a:solidFill>
              <a:srgbClr val="FF24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0"/>
            <p:cNvSpPr/>
            <p:nvPr/>
          </p:nvSpPr>
          <p:spPr>
            <a:xfrm>
              <a:off x="2041376" y="2759955"/>
              <a:ext cx="730881" cy="393029"/>
            </a:xfrm>
            <a:custGeom>
              <a:rect b="b" l="l" r="r" t="t"/>
              <a:pathLst>
                <a:path extrusionOk="0" h="2315" w="4305">
                  <a:moveTo>
                    <a:pt x="499" y="0"/>
                  </a:moveTo>
                  <a:cubicBezTo>
                    <a:pt x="330" y="0"/>
                    <a:pt x="221" y="128"/>
                    <a:pt x="221" y="128"/>
                  </a:cubicBezTo>
                  <a:cubicBezTo>
                    <a:pt x="0" y="329"/>
                    <a:pt x="24" y="670"/>
                    <a:pt x="284" y="829"/>
                  </a:cubicBezTo>
                  <a:lnTo>
                    <a:pt x="2604" y="2289"/>
                  </a:lnTo>
                  <a:cubicBezTo>
                    <a:pt x="2646" y="2305"/>
                    <a:pt x="2691" y="2315"/>
                    <a:pt x="2735" y="2315"/>
                  </a:cubicBezTo>
                  <a:cubicBezTo>
                    <a:pt x="2798" y="2315"/>
                    <a:pt x="2859" y="2296"/>
                    <a:pt x="2907" y="2251"/>
                  </a:cubicBezTo>
                  <a:lnTo>
                    <a:pt x="4305" y="728"/>
                  </a:lnTo>
                  <a:lnTo>
                    <a:pt x="3868" y="349"/>
                  </a:lnTo>
                  <a:lnTo>
                    <a:pt x="2825" y="1209"/>
                  </a:lnTo>
                  <a:cubicBezTo>
                    <a:pt x="2778" y="1244"/>
                    <a:pt x="2725" y="1266"/>
                    <a:pt x="2673" y="1266"/>
                  </a:cubicBezTo>
                  <a:cubicBezTo>
                    <a:pt x="2635" y="1266"/>
                    <a:pt x="2598" y="1254"/>
                    <a:pt x="2566" y="1228"/>
                  </a:cubicBezTo>
                  <a:lnTo>
                    <a:pt x="745" y="89"/>
                  </a:lnTo>
                  <a:cubicBezTo>
                    <a:pt x="654" y="23"/>
                    <a:pt x="571" y="0"/>
                    <a:pt x="499" y="0"/>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0"/>
            <p:cNvSpPr/>
            <p:nvPr/>
          </p:nvSpPr>
          <p:spPr>
            <a:xfrm>
              <a:off x="2697901" y="2703249"/>
              <a:ext cx="108656" cy="133104"/>
            </a:xfrm>
            <a:custGeom>
              <a:rect b="b" l="l" r="r" t="t"/>
              <a:pathLst>
                <a:path extrusionOk="0" h="784" w="640">
                  <a:moveTo>
                    <a:pt x="418" y="0"/>
                  </a:moveTo>
                  <a:lnTo>
                    <a:pt x="318" y="82"/>
                  </a:lnTo>
                  <a:lnTo>
                    <a:pt x="1" y="683"/>
                  </a:lnTo>
                  <a:lnTo>
                    <a:pt x="97" y="784"/>
                  </a:lnTo>
                  <a:lnTo>
                    <a:pt x="380" y="342"/>
                  </a:lnTo>
                  <a:lnTo>
                    <a:pt x="337" y="784"/>
                  </a:lnTo>
                  <a:lnTo>
                    <a:pt x="519" y="644"/>
                  </a:lnTo>
                  <a:lnTo>
                    <a:pt x="639" y="342"/>
                  </a:lnTo>
                  <a:lnTo>
                    <a:pt x="620" y="260"/>
                  </a:lnTo>
                  <a:lnTo>
                    <a:pt x="620" y="241"/>
                  </a:lnTo>
                  <a:lnTo>
                    <a:pt x="558" y="164"/>
                  </a:lnTo>
                  <a:lnTo>
                    <a:pt x="558" y="140"/>
                  </a:lnTo>
                  <a:lnTo>
                    <a:pt x="500" y="63"/>
                  </a:lnTo>
                  <a:lnTo>
                    <a:pt x="519" y="44"/>
                  </a:lnTo>
                  <a:lnTo>
                    <a:pt x="418" y="0"/>
                  </a:ln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a:off x="2714200" y="2761143"/>
              <a:ext cx="48386" cy="92358"/>
            </a:xfrm>
            <a:custGeom>
              <a:rect b="b" l="l" r="r" t="t"/>
              <a:pathLst>
                <a:path extrusionOk="0" h="544" w="285">
                  <a:moveTo>
                    <a:pt x="284" y="1"/>
                  </a:moveTo>
                  <a:lnTo>
                    <a:pt x="1" y="443"/>
                  </a:lnTo>
                  <a:lnTo>
                    <a:pt x="121" y="543"/>
                  </a:lnTo>
                  <a:lnTo>
                    <a:pt x="241" y="443"/>
                  </a:lnTo>
                  <a:lnTo>
                    <a:pt x="284" y="1"/>
                  </a:lnTo>
                  <a:close/>
                </a:path>
              </a:pathLst>
            </a:custGeom>
            <a:solidFill>
              <a:srgbClr val="FFA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a:off x="2555119" y="4296943"/>
              <a:ext cx="339550" cy="214596"/>
            </a:xfrm>
            <a:custGeom>
              <a:rect b="b" l="l" r="r" t="t"/>
              <a:pathLst>
                <a:path extrusionOk="0" h="1264" w="2000">
                  <a:moveTo>
                    <a:pt x="1" y="1"/>
                  </a:moveTo>
                  <a:lnTo>
                    <a:pt x="1" y="683"/>
                  </a:lnTo>
                  <a:cubicBezTo>
                    <a:pt x="1" y="683"/>
                    <a:pt x="140" y="822"/>
                    <a:pt x="500" y="865"/>
                  </a:cubicBezTo>
                  <a:cubicBezTo>
                    <a:pt x="865" y="1165"/>
                    <a:pt x="1076" y="1264"/>
                    <a:pt x="1357" y="1264"/>
                  </a:cubicBezTo>
                  <a:cubicBezTo>
                    <a:pt x="1432" y="1264"/>
                    <a:pt x="1512" y="1257"/>
                    <a:pt x="1601" y="1245"/>
                  </a:cubicBezTo>
                  <a:cubicBezTo>
                    <a:pt x="1999" y="1182"/>
                    <a:pt x="1740" y="1125"/>
                    <a:pt x="1538" y="942"/>
                  </a:cubicBezTo>
                  <a:cubicBezTo>
                    <a:pt x="1322" y="745"/>
                    <a:pt x="697" y="183"/>
                    <a:pt x="697" y="183"/>
                  </a:cubicBezTo>
                  <a:lnTo>
                    <a:pt x="640" y="63"/>
                  </a:lnTo>
                  <a:lnTo>
                    <a:pt x="1" y="1"/>
                  </a:ln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1967184" y="3488636"/>
              <a:ext cx="716960" cy="853629"/>
            </a:xfrm>
            <a:custGeom>
              <a:rect b="b" l="l" r="r" t="t"/>
              <a:pathLst>
                <a:path extrusionOk="0" h="5028" w="4223">
                  <a:moveTo>
                    <a:pt x="1499" y="1"/>
                  </a:moveTo>
                  <a:lnTo>
                    <a:pt x="0" y="78"/>
                  </a:lnTo>
                  <a:lnTo>
                    <a:pt x="101" y="981"/>
                  </a:lnTo>
                  <a:cubicBezTo>
                    <a:pt x="120" y="1221"/>
                    <a:pt x="260" y="1423"/>
                    <a:pt x="480" y="1543"/>
                  </a:cubicBezTo>
                  <a:lnTo>
                    <a:pt x="3161" y="2023"/>
                  </a:lnTo>
                  <a:cubicBezTo>
                    <a:pt x="3344" y="2042"/>
                    <a:pt x="3320" y="2119"/>
                    <a:pt x="3344" y="2302"/>
                  </a:cubicBezTo>
                  <a:lnTo>
                    <a:pt x="3344" y="2340"/>
                  </a:lnTo>
                  <a:lnTo>
                    <a:pt x="3440" y="4665"/>
                  </a:lnTo>
                  <a:cubicBezTo>
                    <a:pt x="3463" y="4870"/>
                    <a:pt x="3623" y="5027"/>
                    <a:pt x="3827" y="5027"/>
                  </a:cubicBezTo>
                  <a:cubicBezTo>
                    <a:pt x="3839" y="5027"/>
                    <a:pt x="3851" y="5027"/>
                    <a:pt x="3863" y="5026"/>
                  </a:cubicBezTo>
                  <a:lnTo>
                    <a:pt x="3920" y="5026"/>
                  </a:lnTo>
                  <a:cubicBezTo>
                    <a:pt x="4103" y="5002"/>
                    <a:pt x="4141" y="4843"/>
                    <a:pt x="4141" y="4665"/>
                  </a:cubicBezTo>
                  <a:lnTo>
                    <a:pt x="4223" y="1922"/>
                  </a:lnTo>
                  <a:cubicBezTo>
                    <a:pt x="4223" y="1783"/>
                    <a:pt x="4160" y="1663"/>
                    <a:pt x="4064" y="1562"/>
                  </a:cubicBezTo>
                  <a:lnTo>
                    <a:pt x="1561" y="481"/>
                  </a:lnTo>
                  <a:lnTo>
                    <a:pt x="1499" y="1"/>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2306397" y="4395583"/>
              <a:ext cx="357376" cy="221217"/>
            </a:xfrm>
            <a:custGeom>
              <a:rect b="b" l="l" r="r" t="t"/>
              <a:pathLst>
                <a:path extrusionOk="0" h="1303" w="2105">
                  <a:moveTo>
                    <a:pt x="1" y="1"/>
                  </a:moveTo>
                  <a:lnTo>
                    <a:pt x="1" y="702"/>
                  </a:lnTo>
                  <a:cubicBezTo>
                    <a:pt x="1" y="702"/>
                    <a:pt x="145" y="842"/>
                    <a:pt x="543" y="885"/>
                  </a:cubicBezTo>
                  <a:cubicBezTo>
                    <a:pt x="909" y="1201"/>
                    <a:pt x="1123" y="1302"/>
                    <a:pt x="1414" y="1302"/>
                  </a:cubicBezTo>
                  <a:cubicBezTo>
                    <a:pt x="1490" y="1302"/>
                    <a:pt x="1572" y="1295"/>
                    <a:pt x="1663" y="1284"/>
                  </a:cubicBezTo>
                  <a:cubicBezTo>
                    <a:pt x="2105" y="1221"/>
                    <a:pt x="1826" y="1163"/>
                    <a:pt x="1605" y="962"/>
                  </a:cubicBezTo>
                  <a:cubicBezTo>
                    <a:pt x="1384" y="765"/>
                    <a:pt x="721" y="164"/>
                    <a:pt x="721" y="164"/>
                  </a:cubicBezTo>
                  <a:lnTo>
                    <a:pt x="683" y="44"/>
                  </a:lnTo>
                  <a:lnTo>
                    <a:pt x="1" y="1"/>
                  </a:ln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a:off x="1865148" y="3542455"/>
              <a:ext cx="580970" cy="905071"/>
            </a:xfrm>
            <a:custGeom>
              <a:rect b="b" l="l" r="r" t="t"/>
              <a:pathLst>
                <a:path extrusionOk="0" h="5331" w="3422">
                  <a:moveTo>
                    <a:pt x="1499" y="1"/>
                  </a:moveTo>
                  <a:lnTo>
                    <a:pt x="1" y="82"/>
                  </a:lnTo>
                  <a:lnTo>
                    <a:pt x="101" y="962"/>
                  </a:lnTo>
                  <a:cubicBezTo>
                    <a:pt x="121" y="1202"/>
                    <a:pt x="279" y="1423"/>
                    <a:pt x="481" y="1543"/>
                  </a:cubicBezTo>
                  <a:lnTo>
                    <a:pt x="2220" y="2264"/>
                  </a:lnTo>
                  <a:cubicBezTo>
                    <a:pt x="2359" y="2345"/>
                    <a:pt x="2460" y="2484"/>
                    <a:pt x="2460" y="2643"/>
                  </a:cubicBezTo>
                  <a:lnTo>
                    <a:pt x="2561" y="4968"/>
                  </a:lnTo>
                  <a:cubicBezTo>
                    <a:pt x="2561" y="5177"/>
                    <a:pt x="2741" y="5330"/>
                    <a:pt x="2927" y="5330"/>
                  </a:cubicBezTo>
                  <a:cubicBezTo>
                    <a:pt x="2938" y="5330"/>
                    <a:pt x="2949" y="5330"/>
                    <a:pt x="2960" y="5328"/>
                  </a:cubicBezTo>
                  <a:lnTo>
                    <a:pt x="3022" y="5328"/>
                  </a:lnTo>
                  <a:cubicBezTo>
                    <a:pt x="3200" y="5309"/>
                    <a:pt x="3344" y="5146"/>
                    <a:pt x="3363" y="4968"/>
                  </a:cubicBezTo>
                  <a:lnTo>
                    <a:pt x="3421" y="2225"/>
                  </a:lnTo>
                  <a:cubicBezTo>
                    <a:pt x="3421" y="2086"/>
                    <a:pt x="3363" y="1966"/>
                    <a:pt x="3263" y="1865"/>
                  </a:cubicBezTo>
                  <a:lnTo>
                    <a:pt x="1562" y="462"/>
                  </a:lnTo>
                  <a:lnTo>
                    <a:pt x="1499" y="1"/>
                  </a:lnTo>
                  <a:close/>
                </a:path>
              </a:pathLst>
            </a:custGeom>
            <a:solidFill>
              <a:srgbClr val="5B39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1923042" y="2730923"/>
              <a:ext cx="336154" cy="842763"/>
            </a:xfrm>
            <a:custGeom>
              <a:rect b="b" l="l" r="r" t="t"/>
              <a:pathLst>
                <a:path extrusionOk="0" h="4964" w="1980">
                  <a:moveTo>
                    <a:pt x="279" y="1"/>
                  </a:moveTo>
                  <a:lnTo>
                    <a:pt x="1" y="179"/>
                  </a:lnTo>
                  <a:cubicBezTo>
                    <a:pt x="1082" y="1538"/>
                    <a:pt x="817" y="3282"/>
                    <a:pt x="861" y="4963"/>
                  </a:cubicBezTo>
                  <a:cubicBezTo>
                    <a:pt x="1082" y="4944"/>
                    <a:pt x="1600" y="4805"/>
                    <a:pt x="1802" y="4685"/>
                  </a:cubicBezTo>
                  <a:cubicBezTo>
                    <a:pt x="1980" y="3042"/>
                    <a:pt x="1802" y="1461"/>
                    <a:pt x="1000" y="39"/>
                  </a:cubicBezTo>
                  <a:lnTo>
                    <a:pt x="937" y="1"/>
                  </a:lnTo>
                  <a:close/>
                </a:path>
              </a:pathLst>
            </a:custGeom>
            <a:solidFill>
              <a:srgbClr val="00E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1800803" y="2761143"/>
              <a:ext cx="268414" cy="867211"/>
            </a:xfrm>
            <a:custGeom>
              <a:rect b="b" l="l" r="r" t="t"/>
              <a:pathLst>
                <a:path extrusionOk="0" h="5108" w="1581">
                  <a:moveTo>
                    <a:pt x="721" y="1"/>
                  </a:moveTo>
                  <a:lnTo>
                    <a:pt x="336" y="222"/>
                  </a:lnTo>
                  <a:cubicBezTo>
                    <a:pt x="120" y="361"/>
                    <a:pt x="0" y="601"/>
                    <a:pt x="0" y="841"/>
                  </a:cubicBezTo>
                  <a:lnTo>
                    <a:pt x="0" y="904"/>
                  </a:lnTo>
                  <a:lnTo>
                    <a:pt x="159" y="4766"/>
                  </a:lnTo>
                  <a:cubicBezTo>
                    <a:pt x="279" y="4824"/>
                    <a:pt x="399" y="4886"/>
                    <a:pt x="538" y="4925"/>
                  </a:cubicBezTo>
                  <a:cubicBezTo>
                    <a:pt x="746" y="5000"/>
                    <a:pt x="1055" y="5107"/>
                    <a:pt x="1316" y="5107"/>
                  </a:cubicBezTo>
                  <a:cubicBezTo>
                    <a:pt x="1406" y="5107"/>
                    <a:pt x="1489" y="5095"/>
                    <a:pt x="1561" y="5064"/>
                  </a:cubicBezTo>
                  <a:cubicBezTo>
                    <a:pt x="1581" y="3964"/>
                    <a:pt x="1581" y="2763"/>
                    <a:pt x="1537" y="2282"/>
                  </a:cubicBezTo>
                  <a:cubicBezTo>
                    <a:pt x="1460" y="1461"/>
                    <a:pt x="1259" y="683"/>
                    <a:pt x="721" y="1"/>
                  </a:cubicBez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2092649" y="2737544"/>
              <a:ext cx="193544" cy="829521"/>
            </a:xfrm>
            <a:custGeom>
              <a:rect b="b" l="l" r="r" t="t"/>
              <a:pathLst>
                <a:path extrusionOk="0" h="4886" w="1140">
                  <a:moveTo>
                    <a:pt x="1" y="0"/>
                  </a:moveTo>
                  <a:lnTo>
                    <a:pt x="1" y="0"/>
                  </a:lnTo>
                  <a:cubicBezTo>
                    <a:pt x="400" y="721"/>
                    <a:pt x="539" y="1499"/>
                    <a:pt x="582" y="2301"/>
                  </a:cubicBezTo>
                  <a:cubicBezTo>
                    <a:pt x="601" y="3104"/>
                    <a:pt x="702" y="4002"/>
                    <a:pt x="822" y="4886"/>
                  </a:cubicBezTo>
                  <a:cubicBezTo>
                    <a:pt x="899" y="4886"/>
                    <a:pt x="1000" y="4862"/>
                    <a:pt x="1082" y="4823"/>
                  </a:cubicBezTo>
                  <a:cubicBezTo>
                    <a:pt x="1139" y="4045"/>
                    <a:pt x="923" y="2162"/>
                    <a:pt x="899" y="1619"/>
                  </a:cubicBezTo>
                  <a:cubicBezTo>
                    <a:pt x="899" y="1403"/>
                    <a:pt x="880" y="1220"/>
                    <a:pt x="861" y="1120"/>
                  </a:cubicBezTo>
                  <a:cubicBezTo>
                    <a:pt x="779" y="658"/>
                    <a:pt x="380" y="101"/>
                    <a:pt x="380" y="101"/>
                  </a:cubicBezTo>
                  <a:lnTo>
                    <a:pt x="1"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0"/>
            <p:cNvSpPr/>
            <p:nvPr/>
          </p:nvSpPr>
          <p:spPr>
            <a:xfrm>
              <a:off x="1973635" y="2638734"/>
              <a:ext cx="119182" cy="93376"/>
            </a:xfrm>
            <a:custGeom>
              <a:rect b="b" l="l" r="r" t="t"/>
              <a:pathLst>
                <a:path extrusionOk="0" h="550" w="702">
                  <a:moveTo>
                    <a:pt x="20" y="1"/>
                  </a:moveTo>
                  <a:lnTo>
                    <a:pt x="1" y="222"/>
                  </a:lnTo>
                  <a:cubicBezTo>
                    <a:pt x="165" y="403"/>
                    <a:pt x="391" y="550"/>
                    <a:pt x="623" y="550"/>
                  </a:cubicBezTo>
                  <a:cubicBezTo>
                    <a:pt x="649" y="550"/>
                    <a:pt x="676" y="548"/>
                    <a:pt x="702" y="544"/>
                  </a:cubicBezTo>
                  <a:lnTo>
                    <a:pt x="683" y="260"/>
                  </a:lnTo>
                  <a:lnTo>
                    <a:pt x="20" y="1"/>
                  </a:lnTo>
                  <a:close/>
                </a:path>
              </a:pathLst>
            </a:custGeom>
            <a:solidFill>
              <a:srgbClr val="FFA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1970410" y="2676255"/>
              <a:ext cx="125803" cy="119352"/>
            </a:xfrm>
            <a:custGeom>
              <a:rect b="b" l="l" r="r" t="t"/>
              <a:pathLst>
                <a:path extrusionOk="0" h="703" w="741">
                  <a:moveTo>
                    <a:pt x="20" y="1"/>
                  </a:moveTo>
                  <a:lnTo>
                    <a:pt x="0" y="323"/>
                  </a:lnTo>
                  <a:lnTo>
                    <a:pt x="442" y="683"/>
                  </a:lnTo>
                  <a:cubicBezTo>
                    <a:pt x="481" y="702"/>
                    <a:pt x="519" y="702"/>
                    <a:pt x="562" y="702"/>
                  </a:cubicBezTo>
                  <a:cubicBezTo>
                    <a:pt x="601" y="683"/>
                    <a:pt x="620" y="659"/>
                    <a:pt x="639" y="640"/>
                  </a:cubicBezTo>
                  <a:lnTo>
                    <a:pt x="721" y="539"/>
                  </a:lnTo>
                  <a:cubicBezTo>
                    <a:pt x="721" y="520"/>
                    <a:pt x="740" y="501"/>
                    <a:pt x="740" y="481"/>
                  </a:cubicBezTo>
                  <a:lnTo>
                    <a:pt x="721" y="323"/>
                  </a:lnTo>
                  <a:cubicBezTo>
                    <a:pt x="695" y="327"/>
                    <a:pt x="668" y="329"/>
                    <a:pt x="642" y="329"/>
                  </a:cubicBezTo>
                  <a:cubicBezTo>
                    <a:pt x="410" y="329"/>
                    <a:pt x="184" y="182"/>
                    <a:pt x="20" y="1"/>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a:off x="1898594" y="2381522"/>
              <a:ext cx="272659" cy="278431"/>
            </a:xfrm>
            <a:custGeom>
              <a:rect b="b" l="l" r="r" t="t"/>
              <a:pathLst>
                <a:path extrusionOk="0" h="1640" w="1606">
                  <a:moveTo>
                    <a:pt x="1319" y="0"/>
                  </a:moveTo>
                  <a:cubicBezTo>
                    <a:pt x="1289" y="0"/>
                    <a:pt x="1257" y="6"/>
                    <a:pt x="1226" y="17"/>
                  </a:cubicBezTo>
                  <a:cubicBezTo>
                    <a:pt x="1200" y="40"/>
                    <a:pt x="1163" y="49"/>
                    <a:pt x="1125" y="49"/>
                  </a:cubicBezTo>
                  <a:cubicBezTo>
                    <a:pt x="1097" y="49"/>
                    <a:pt x="1069" y="44"/>
                    <a:pt x="1043" y="36"/>
                  </a:cubicBezTo>
                  <a:cubicBezTo>
                    <a:pt x="1012" y="34"/>
                    <a:pt x="981" y="33"/>
                    <a:pt x="950" y="33"/>
                  </a:cubicBezTo>
                  <a:cubicBezTo>
                    <a:pt x="737" y="33"/>
                    <a:pt x="517" y="88"/>
                    <a:pt x="342" y="176"/>
                  </a:cubicBezTo>
                  <a:cubicBezTo>
                    <a:pt x="145" y="276"/>
                    <a:pt x="25" y="536"/>
                    <a:pt x="1" y="757"/>
                  </a:cubicBezTo>
                  <a:cubicBezTo>
                    <a:pt x="1" y="935"/>
                    <a:pt x="44" y="1175"/>
                    <a:pt x="121" y="1357"/>
                  </a:cubicBezTo>
                  <a:cubicBezTo>
                    <a:pt x="183" y="1434"/>
                    <a:pt x="222" y="1477"/>
                    <a:pt x="303" y="1535"/>
                  </a:cubicBezTo>
                  <a:cubicBezTo>
                    <a:pt x="337" y="1574"/>
                    <a:pt x="391" y="1639"/>
                    <a:pt x="443" y="1639"/>
                  </a:cubicBezTo>
                  <a:cubicBezTo>
                    <a:pt x="449" y="1639"/>
                    <a:pt x="456" y="1638"/>
                    <a:pt x="462" y="1636"/>
                  </a:cubicBezTo>
                  <a:cubicBezTo>
                    <a:pt x="481" y="1578"/>
                    <a:pt x="601" y="1497"/>
                    <a:pt x="664" y="1458"/>
                  </a:cubicBezTo>
                  <a:cubicBezTo>
                    <a:pt x="745" y="1377"/>
                    <a:pt x="822" y="1295"/>
                    <a:pt x="904" y="1218"/>
                  </a:cubicBezTo>
                  <a:cubicBezTo>
                    <a:pt x="961" y="1156"/>
                    <a:pt x="1062" y="1036"/>
                    <a:pt x="1144" y="1016"/>
                  </a:cubicBezTo>
                  <a:cubicBezTo>
                    <a:pt x="1182" y="978"/>
                    <a:pt x="1226" y="954"/>
                    <a:pt x="1264" y="935"/>
                  </a:cubicBezTo>
                  <a:cubicBezTo>
                    <a:pt x="1346" y="915"/>
                    <a:pt x="1423" y="858"/>
                    <a:pt x="1485" y="815"/>
                  </a:cubicBezTo>
                  <a:cubicBezTo>
                    <a:pt x="1562" y="757"/>
                    <a:pt x="1605" y="656"/>
                    <a:pt x="1605" y="555"/>
                  </a:cubicBezTo>
                  <a:cubicBezTo>
                    <a:pt x="1605" y="416"/>
                    <a:pt x="1586" y="276"/>
                    <a:pt x="1523" y="137"/>
                  </a:cubicBezTo>
                  <a:lnTo>
                    <a:pt x="1523" y="113"/>
                  </a:lnTo>
                  <a:cubicBezTo>
                    <a:pt x="1481" y="42"/>
                    <a:pt x="1405" y="0"/>
                    <a:pt x="1319" y="0"/>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a:off x="1931701" y="2478974"/>
              <a:ext cx="219010" cy="234969"/>
            </a:xfrm>
            <a:custGeom>
              <a:rect b="b" l="l" r="r" t="t"/>
              <a:pathLst>
                <a:path extrusionOk="0" h="1384" w="1290">
                  <a:moveTo>
                    <a:pt x="430" y="0"/>
                  </a:moveTo>
                  <a:lnTo>
                    <a:pt x="387" y="284"/>
                  </a:lnTo>
                  <a:lnTo>
                    <a:pt x="329" y="380"/>
                  </a:lnTo>
                  <a:lnTo>
                    <a:pt x="329" y="663"/>
                  </a:lnTo>
                  <a:lnTo>
                    <a:pt x="248" y="644"/>
                  </a:lnTo>
                  <a:cubicBezTo>
                    <a:pt x="228" y="601"/>
                    <a:pt x="228" y="462"/>
                    <a:pt x="190" y="442"/>
                  </a:cubicBezTo>
                  <a:cubicBezTo>
                    <a:pt x="177" y="440"/>
                    <a:pt x="165" y="439"/>
                    <a:pt x="155" y="439"/>
                  </a:cubicBezTo>
                  <a:cubicBezTo>
                    <a:pt x="1" y="439"/>
                    <a:pt x="90" y="685"/>
                    <a:pt x="108" y="721"/>
                  </a:cubicBezTo>
                  <a:cubicBezTo>
                    <a:pt x="108" y="768"/>
                    <a:pt x="155" y="791"/>
                    <a:pt x="194" y="791"/>
                  </a:cubicBezTo>
                  <a:cubicBezTo>
                    <a:pt x="207" y="791"/>
                    <a:pt x="219" y="788"/>
                    <a:pt x="228" y="783"/>
                  </a:cubicBezTo>
                  <a:lnTo>
                    <a:pt x="228" y="1081"/>
                  </a:lnTo>
                  <a:cubicBezTo>
                    <a:pt x="228" y="1081"/>
                    <a:pt x="488" y="1384"/>
                    <a:pt x="829" y="1384"/>
                  </a:cubicBezTo>
                  <a:cubicBezTo>
                    <a:pt x="1050" y="1384"/>
                    <a:pt x="1247" y="1201"/>
                    <a:pt x="1247" y="980"/>
                  </a:cubicBezTo>
                  <a:lnTo>
                    <a:pt x="1290" y="341"/>
                  </a:lnTo>
                  <a:lnTo>
                    <a:pt x="1271" y="0"/>
                  </a:ln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2874129" y="2754691"/>
              <a:ext cx="7470" cy="170"/>
            </a:xfrm>
            <a:custGeom>
              <a:rect b="b" l="l" r="r" t="t"/>
              <a:pathLst>
                <a:path extrusionOk="0" h="1" w="44">
                  <a:moveTo>
                    <a:pt x="0" y="0"/>
                  </a:moveTo>
                  <a:lnTo>
                    <a:pt x="0" y="0"/>
                  </a:lnTo>
                  <a:lnTo>
                    <a:pt x="43" y="0"/>
                  </a:ln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a:off x="2704353" y="2751296"/>
              <a:ext cx="173171" cy="8149"/>
            </a:xfrm>
            <a:custGeom>
              <a:rect b="b" l="l" r="r" t="t"/>
              <a:pathLst>
                <a:path extrusionOk="0" h="48" w="1020">
                  <a:moveTo>
                    <a:pt x="39" y="1"/>
                  </a:moveTo>
                  <a:cubicBezTo>
                    <a:pt x="20" y="1"/>
                    <a:pt x="1" y="1"/>
                    <a:pt x="1" y="20"/>
                  </a:cubicBezTo>
                  <a:cubicBezTo>
                    <a:pt x="1" y="39"/>
                    <a:pt x="20" y="39"/>
                    <a:pt x="39" y="39"/>
                  </a:cubicBezTo>
                  <a:cubicBezTo>
                    <a:pt x="39" y="39"/>
                    <a:pt x="379" y="48"/>
                    <a:pt x="669" y="48"/>
                  </a:cubicBezTo>
                  <a:cubicBezTo>
                    <a:pt x="814" y="48"/>
                    <a:pt x="947" y="46"/>
                    <a:pt x="1019" y="39"/>
                  </a:cubicBezTo>
                  <a:lnTo>
                    <a:pt x="1019" y="20"/>
                  </a:lnTo>
                  <a:cubicBezTo>
                    <a:pt x="803" y="1"/>
                    <a:pt x="39" y="1"/>
                    <a:pt x="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2697901" y="2734318"/>
              <a:ext cx="85057" cy="102035"/>
            </a:xfrm>
            <a:custGeom>
              <a:rect b="b" l="l" r="r" t="t"/>
              <a:pathLst>
                <a:path extrusionOk="0" h="601" w="501">
                  <a:moveTo>
                    <a:pt x="500" y="0"/>
                  </a:moveTo>
                  <a:lnTo>
                    <a:pt x="140" y="259"/>
                  </a:lnTo>
                  <a:lnTo>
                    <a:pt x="1" y="500"/>
                  </a:lnTo>
                  <a:lnTo>
                    <a:pt x="97" y="601"/>
                  </a:lnTo>
                  <a:lnTo>
                    <a:pt x="279" y="480"/>
                  </a:lnTo>
                  <a:lnTo>
                    <a:pt x="298" y="317"/>
                  </a:lnTo>
                  <a:lnTo>
                    <a:pt x="481" y="101"/>
                  </a:lnTo>
                  <a:lnTo>
                    <a:pt x="500" y="0"/>
                  </a:ln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2768868" y="2701891"/>
              <a:ext cx="40916" cy="65873"/>
            </a:xfrm>
            <a:custGeom>
              <a:rect b="b" l="l" r="r" t="t"/>
              <a:pathLst>
                <a:path extrusionOk="0" h="388" w="241">
                  <a:moveTo>
                    <a:pt x="71" y="0"/>
                  </a:moveTo>
                  <a:cubicBezTo>
                    <a:pt x="62" y="0"/>
                    <a:pt x="52" y="3"/>
                    <a:pt x="39" y="8"/>
                  </a:cubicBezTo>
                  <a:lnTo>
                    <a:pt x="0" y="8"/>
                  </a:lnTo>
                  <a:lnTo>
                    <a:pt x="159" y="350"/>
                  </a:lnTo>
                  <a:cubicBezTo>
                    <a:pt x="159" y="369"/>
                    <a:pt x="159" y="369"/>
                    <a:pt x="183" y="369"/>
                  </a:cubicBezTo>
                  <a:lnTo>
                    <a:pt x="241" y="388"/>
                  </a:lnTo>
                  <a:lnTo>
                    <a:pt x="121" y="28"/>
                  </a:lnTo>
                  <a:cubicBezTo>
                    <a:pt x="107" y="14"/>
                    <a:pt x="93" y="0"/>
                    <a:pt x="71" y="0"/>
                  </a:cubicBez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40"/>
            <p:cNvGrpSpPr/>
            <p:nvPr/>
          </p:nvGrpSpPr>
          <p:grpSpPr>
            <a:xfrm>
              <a:off x="2577081" y="3294558"/>
              <a:ext cx="1733243" cy="965856"/>
              <a:chOff x="2951632" y="3945364"/>
              <a:chExt cx="880176" cy="490481"/>
            </a:xfrm>
          </p:grpSpPr>
          <p:sp>
            <p:nvSpPr>
              <p:cNvPr id="724" name="Google Shape;724;p40"/>
              <p:cNvSpPr/>
              <p:nvPr/>
            </p:nvSpPr>
            <p:spPr>
              <a:xfrm>
                <a:off x="3188121" y="4045546"/>
                <a:ext cx="34486" cy="93285"/>
              </a:xfrm>
              <a:custGeom>
                <a:rect b="b" l="l" r="r" t="t"/>
                <a:pathLst>
                  <a:path extrusionOk="0" h="1082" w="400">
                    <a:moveTo>
                      <a:pt x="399" y="1"/>
                    </a:moveTo>
                    <a:lnTo>
                      <a:pt x="0" y="899"/>
                    </a:lnTo>
                    <a:lnTo>
                      <a:pt x="0" y="1082"/>
                    </a:lnTo>
                    <a:lnTo>
                      <a:pt x="399" y="159"/>
                    </a:lnTo>
                    <a:lnTo>
                      <a:pt x="399" y="1"/>
                    </a:lnTo>
                    <a:close/>
                  </a:path>
                </a:pathLst>
              </a:custGeom>
              <a:solidFill>
                <a:srgbClr val="8F79F9">
                  <a:alpha val="65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0"/>
              <p:cNvSpPr/>
              <p:nvPr/>
            </p:nvSpPr>
            <p:spPr>
              <a:xfrm>
                <a:off x="3051814" y="4123054"/>
                <a:ext cx="136392" cy="36555"/>
              </a:xfrm>
              <a:custGeom>
                <a:rect b="b" l="l" r="r" t="t"/>
                <a:pathLst>
                  <a:path extrusionOk="0" h="424" w="1582">
                    <a:moveTo>
                      <a:pt x="1581" y="0"/>
                    </a:moveTo>
                    <a:lnTo>
                      <a:pt x="1" y="241"/>
                    </a:lnTo>
                    <a:lnTo>
                      <a:pt x="1" y="423"/>
                    </a:lnTo>
                    <a:lnTo>
                      <a:pt x="1581" y="183"/>
                    </a:lnTo>
                    <a:lnTo>
                      <a:pt x="1581" y="0"/>
                    </a:lnTo>
                    <a:close/>
                  </a:path>
                </a:pathLst>
              </a:custGeom>
              <a:solidFill>
                <a:srgbClr val="AD95E6">
                  <a:alpha val="6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2951632" y="4087016"/>
                <a:ext cx="100268" cy="72593"/>
              </a:xfrm>
              <a:custGeom>
                <a:rect b="b" l="l" r="r" t="t"/>
                <a:pathLst>
                  <a:path extrusionOk="0" h="842" w="1163">
                    <a:moveTo>
                      <a:pt x="0" y="0"/>
                    </a:moveTo>
                    <a:lnTo>
                      <a:pt x="0" y="159"/>
                    </a:lnTo>
                    <a:lnTo>
                      <a:pt x="1163" y="841"/>
                    </a:lnTo>
                    <a:lnTo>
                      <a:pt x="1163" y="659"/>
                    </a:lnTo>
                    <a:lnTo>
                      <a:pt x="0" y="0"/>
                    </a:lnTo>
                    <a:close/>
                  </a:path>
                </a:pathLst>
              </a:custGeom>
              <a:solidFill>
                <a:srgbClr val="8F79F9">
                  <a:alpha val="65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a:off x="2951632" y="3986747"/>
                <a:ext cx="270974" cy="157084"/>
              </a:xfrm>
              <a:custGeom>
                <a:rect b="b" l="l" r="r" t="t"/>
                <a:pathLst>
                  <a:path extrusionOk="0" h="1822" w="3143">
                    <a:moveTo>
                      <a:pt x="2004" y="1"/>
                    </a:moveTo>
                    <a:lnTo>
                      <a:pt x="418" y="241"/>
                    </a:lnTo>
                    <a:lnTo>
                      <a:pt x="0" y="1163"/>
                    </a:lnTo>
                    <a:lnTo>
                      <a:pt x="1163" y="1822"/>
                    </a:lnTo>
                    <a:lnTo>
                      <a:pt x="2743" y="1581"/>
                    </a:lnTo>
                    <a:lnTo>
                      <a:pt x="3142" y="683"/>
                    </a:lnTo>
                    <a:lnTo>
                      <a:pt x="2004" y="1"/>
                    </a:lnTo>
                    <a:close/>
                  </a:path>
                </a:pathLst>
              </a:custGeom>
              <a:solidFill>
                <a:srgbClr val="F8F8F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a:off x="3256835" y="4214616"/>
                <a:ext cx="36555" cy="93198"/>
              </a:xfrm>
              <a:custGeom>
                <a:rect b="b" l="l" r="r" t="t"/>
                <a:pathLst>
                  <a:path extrusionOk="0" h="1081" w="424">
                    <a:moveTo>
                      <a:pt x="424" y="0"/>
                    </a:moveTo>
                    <a:lnTo>
                      <a:pt x="1" y="922"/>
                    </a:lnTo>
                    <a:lnTo>
                      <a:pt x="1" y="1081"/>
                    </a:lnTo>
                    <a:lnTo>
                      <a:pt x="424" y="163"/>
                    </a:lnTo>
                    <a:lnTo>
                      <a:pt x="424" y="0"/>
                    </a:lnTo>
                    <a:close/>
                  </a:path>
                </a:pathLst>
              </a:custGeom>
              <a:solidFill>
                <a:srgbClr val="8F7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a:off x="3120614" y="4294107"/>
                <a:ext cx="136306" cy="34486"/>
              </a:xfrm>
              <a:custGeom>
                <a:rect b="b" l="l" r="r" t="t"/>
                <a:pathLst>
                  <a:path extrusionOk="0" h="400" w="1581">
                    <a:moveTo>
                      <a:pt x="1581" y="0"/>
                    </a:moveTo>
                    <a:lnTo>
                      <a:pt x="0" y="241"/>
                    </a:lnTo>
                    <a:lnTo>
                      <a:pt x="0" y="399"/>
                    </a:lnTo>
                    <a:lnTo>
                      <a:pt x="1581" y="159"/>
                    </a:lnTo>
                    <a:lnTo>
                      <a:pt x="1581" y="0"/>
                    </a:lnTo>
                    <a:close/>
                  </a:path>
                </a:pathLst>
              </a:custGeom>
              <a:solidFill>
                <a:srgbClr val="AD95E6">
                  <a:alpha val="6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a:off x="3020777" y="4255999"/>
                <a:ext cx="99923" cy="72593"/>
              </a:xfrm>
              <a:custGeom>
                <a:rect b="b" l="l" r="r" t="t"/>
                <a:pathLst>
                  <a:path extrusionOk="0" h="842" w="1159">
                    <a:moveTo>
                      <a:pt x="1" y="0"/>
                    </a:moveTo>
                    <a:lnTo>
                      <a:pt x="1" y="183"/>
                    </a:lnTo>
                    <a:lnTo>
                      <a:pt x="1158" y="841"/>
                    </a:lnTo>
                    <a:lnTo>
                      <a:pt x="1158" y="683"/>
                    </a:lnTo>
                    <a:lnTo>
                      <a:pt x="1" y="0"/>
                    </a:lnTo>
                    <a:close/>
                  </a:path>
                </a:pathLst>
              </a:custGeom>
              <a:solidFill>
                <a:srgbClr val="8F79F9">
                  <a:alpha val="65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a:off x="3020777" y="4157799"/>
                <a:ext cx="272612" cy="157084"/>
              </a:xfrm>
              <a:custGeom>
                <a:rect b="b" l="l" r="r" t="t"/>
                <a:pathLst>
                  <a:path extrusionOk="0" h="1822" w="3162">
                    <a:moveTo>
                      <a:pt x="1999" y="1"/>
                    </a:moveTo>
                    <a:lnTo>
                      <a:pt x="418" y="241"/>
                    </a:lnTo>
                    <a:lnTo>
                      <a:pt x="1" y="1139"/>
                    </a:lnTo>
                    <a:lnTo>
                      <a:pt x="1158" y="1822"/>
                    </a:lnTo>
                    <a:lnTo>
                      <a:pt x="2739" y="1581"/>
                    </a:lnTo>
                    <a:lnTo>
                      <a:pt x="3162" y="659"/>
                    </a:lnTo>
                    <a:lnTo>
                      <a:pt x="1999" y="1"/>
                    </a:lnTo>
                    <a:close/>
                  </a:path>
                </a:pathLst>
              </a:custGeom>
              <a:solidFill>
                <a:srgbClr val="F8F8F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3797408" y="4321868"/>
                <a:ext cx="34400" cy="93285"/>
              </a:xfrm>
              <a:custGeom>
                <a:rect b="b" l="l" r="r" t="t"/>
                <a:pathLst>
                  <a:path extrusionOk="0" h="1082" w="399">
                    <a:moveTo>
                      <a:pt x="399" y="0"/>
                    </a:moveTo>
                    <a:lnTo>
                      <a:pt x="0" y="918"/>
                    </a:lnTo>
                    <a:lnTo>
                      <a:pt x="0" y="1081"/>
                    </a:lnTo>
                    <a:lnTo>
                      <a:pt x="399" y="178"/>
                    </a:lnTo>
                    <a:lnTo>
                      <a:pt x="399" y="0"/>
                    </a:lnTo>
                    <a:close/>
                  </a:path>
                </a:pathLst>
              </a:custGeom>
              <a:solidFill>
                <a:srgbClr val="8F79F9">
                  <a:alpha val="65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a:off x="3660670" y="4400928"/>
                <a:ext cx="136823" cy="34917"/>
              </a:xfrm>
              <a:custGeom>
                <a:rect b="b" l="l" r="r" t="t"/>
                <a:pathLst>
                  <a:path extrusionOk="0" h="405" w="1587">
                    <a:moveTo>
                      <a:pt x="1586" y="1"/>
                    </a:moveTo>
                    <a:lnTo>
                      <a:pt x="1" y="241"/>
                    </a:lnTo>
                    <a:lnTo>
                      <a:pt x="1" y="404"/>
                    </a:lnTo>
                    <a:lnTo>
                      <a:pt x="1586" y="164"/>
                    </a:lnTo>
                    <a:lnTo>
                      <a:pt x="1586" y="1"/>
                    </a:lnTo>
                    <a:close/>
                  </a:path>
                </a:pathLst>
              </a:custGeom>
              <a:solidFill>
                <a:srgbClr val="AD95E6">
                  <a:alpha val="6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a:off x="3560832" y="4364890"/>
                <a:ext cx="99923" cy="70955"/>
              </a:xfrm>
              <a:custGeom>
                <a:rect b="b" l="l" r="r" t="t"/>
                <a:pathLst>
                  <a:path extrusionOk="0" h="823" w="1159">
                    <a:moveTo>
                      <a:pt x="1" y="1"/>
                    </a:moveTo>
                    <a:lnTo>
                      <a:pt x="1" y="159"/>
                    </a:lnTo>
                    <a:lnTo>
                      <a:pt x="1159" y="822"/>
                    </a:lnTo>
                    <a:lnTo>
                      <a:pt x="1159" y="659"/>
                    </a:lnTo>
                    <a:lnTo>
                      <a:pt x="1" y="1"/>
                    </a:lnTo>
                    <a:close/>
                  </a:path>
                </a:pathLst>
              </a:custGeom>
              <a:solidFill>
                <a:srgbClr val="8F79F9">
                  <a:alpha val="65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3560832" y="4264707"/>
                <a:ext cx="270974" cy="157084"/>
              </a:xfrm>
              <a:custGeom>
                <a:rect b="b" l="l" r="r" t="t"/>
                <a:pathLst>
                  <a:path extrusionOk="0" h="1822" w="3143">
                    <a:moveTo>
                      <a:pt x="1999" y="0"/>
                    </a:moveTo>
                    <a:lnTo>
                      <a:pt x="419" y="240"/>
                    </a:lnTo>
                    <a:lnTo>
                      <a:pt x="1" y="1163"/>
                    </a:lnTo>
                    <a:lnTo>
                      <a:pt x="1159" y="1821"/>
                    </a:lnTo>
                    <a:lnTo>
                      <a:pt x="2744" y="1581"/>
                    </a:lnTo>
                    <a:lnTo>
                      <a:pt x="3143" y="663"/>
                    </a:lnTo>
                    <a:lnTo>
                      <a:pt x="1999" y="0"/>
                    </a:lnTo>
                    <a:close/>
                  </a:path>
                </a:pathLst>
              </a:custGeom>
              <a:solidFill>
                <a:srgbClr val="F8F8F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3709123" y="4059255"/>
                <a:ext cx="72593" cy="183121"/>
              </a:xfrm>
              <a:custGeom>
                <a:rect b="b" l="l" r="r" t="t"/>
                <a:pathLst>
                  <a:path extrusionOk="0" h="2124" w="842">
                    <a:moveTo>
                      <a:pt x="842" y="0"/>
                    </a:moveTo>
                    <a:lnTo>
                      <a:pt x="20" y="1802"/>
                    </a:lnTo>
                    <a:lnTo>
                      <a:pt x="1" y="2124"/>
                    </a:lnTo>
                    <a:lnTo>
                      <a:pt x="842" y="322"/>
                    </a:lnTo>
                    <a:lnTo>
                      <a:pt x="842" y="0"/>
                    </a:lnTo>
                    <a:close/>
                  </a:path>
                </a:pathLst>
              </a:custGeom>
              <a:solidFill>
                <a:srgbClr val="8F79F9">
                  <a:alpha val="65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a:off x="3441596" y="4214616"/>
                <a:ext cx="269336" cy="70869"/>
              </a:xfrm>
              <a:custGeom>
                <a:rect b="b" l="l" r="r" t="t"/>
                <a:pathLst>
                  <a:path extrusionOk="0" h="822" w="3124">
                    <a:moveTo>
                      <a:pt x="3123" y="0"/>
                    </a:moveTo>
                    <a:lnTo>
                      <a:pt x="0" y="480"/>
                    </a:lnTo>
                    <a:lnTo>
                      <a:pt x="0" y="821"/>
                    </a:lnTo>
                    <a:lnTo>
                      <a:pt x="3104" y="322"/>
                    </a:lnTo>
                    <a:lnTo>
                      <a:pt x="3123" y="0"/>
                    </a:lnTo>
                    <a:close/>
                  </a:path>
                </a:pathLst>
              </a:custGeom>
              <a:solidFill>
                <a:srgbClr val="AD95E6">
                  <a:alpha val="6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0"/>
              <p:cNvSpPr/>
              <p:nvPr/>
            </p:nvSpPr>
            <p:spPr>
              <a:xfrm>
                <a:off x="3244851" y="4142108"/>
                <a:ext cx="196829" cy="143376"/>
              </a:xfrm>
              <a:custGeom>
                <a:rect b="b" l="l" r="r" t="t"/>
                <a:pathLst>
                  <a:path extrusionOk="0" h="1663" w="2283">
                    <a:moveTo>
                      <a:pt x="1" y="0"/>
                    </a:moveTo>
                    <a:lnTo>
                      <a:pt x="1" y="341"/>
                    </a:lnTo>
                    <a:lnTo>
                      <a:pt x="2282" y="1662"/>
                    </a:lnTo>
                    <a:lnTo>
                      <a:pt x="2282" y="1321"/>
                    </a:lnTo>
                    <a:lnTo>
                      <a:pt x="1" y="0"/>
                    </a:lnTo>
                    <a:close/>
                  </a:path>
                </a:pathLst>
              </a:custGeom>
              <a:solidFill>
                <a:srgbClr val="8F79F9">
                  <a:alpha val="65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3244851" y="3945364"/>
                <a:ext cx="536861" cy="310719"/>
              </a:xfrm>
              <a:custGeom>
                <a:rect b="b" l="l" r="r" t="t"/>
                <a:pathLst>
                  <a:path extrusionOk="0" h="3604" w="6227">
                    <a:moveTo>
                      <a:pt x="3925" y="0"/>
                    </a:moveTo>
                    <a:lnTo>
                      <a:pt x="822" y="481"/>
                    </a:lnTo>
                    <a:lnTo>
                      <a:pt x="1" y="2282"/>
                    </a:lnTo>
                    <a:lnTo>
                      <a:pt x="2282" y="3603"/>
                    </a:lnTo>
                    <a:lnTo>
                      <a:pt x="5405" y="3123"/>
                    </a:lnTo>
                    <a:lnTo>
                      <a:pt x="6227" y="1321"/>
                    </a:lnTo>
                    <a:lnTo>
                      <a:pt x="3925" y="0"/>
                    </a:lnTo>
                    <a:close/>
                  </a:path>
                </a:pathLst>
              </a:custGeom>
              <a:solidFill>
                <a:srgbClr val="F8F8F8">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40"/>
            <p:cNvSpPr/>
            <p:nvPr/>
          </p:nvSpPr>
          <p:spPr>
            <a:xfrm>
              <a:off x="1769734" y="2824639"/>
              <a:ext cx="390822" cy="664160"/>
            </a:xfrm>
            <a:custGeom>
              <a:rect b="b" l="l" r="r" t="t"/>
              <a:pathLst>
                <a:path extrusionOk="0" h="3912" w="2302">
                  <a:moveTo>
                    <a:pt x="622" y="1"/>
                  </a:moveTo>
                  <a:cubicBezTo>
                    <a:pt x="405" y="1"/>
                    <a:pt x="199" y="176"/>
                    <a:pt x="183" y="410"/>
                  </a:cubicBezTo>
                  <a:lnTo>
                    <a:pt x="1" y="3148"/>
                  </a:lnTo>
                  <a:cubicBezTo>
                    <a:pt x="1" y="3268"/>
                    <a:pt x="82" y="3369"/>
                    <a:pt x="183" y="3388"/>
                  </a:cubicBezTo>
                  <a:lnTo>
                    <a:pt x="2182" y="3912"/>
                  </a:lnTo>
                  <a:lnTo>
                    <a:pt x="2302" y="3350"/>
                  </a:lnTo>
                  <a:lnTo>
                    <a:pt x="1062" y="2850"/>
                  </a:lnTo>
                  <a:cubicBezTo>
                    <a:pt x="961" y="2812"/>
                    <a:pt x="904" y="2711"/>
                    <a:pt x="904" y="2610"/>
                  </a:cubicBezTo>
                  <a:lnTo>
                    <a:pt x="1062" y="486"/>
                  </a:lnTo>
                  <a:cubicBezTo>
                    <a:pt x="1101" y="107"/>
                    <a:pt x="760" y="25"/>
                    <a:pt x="760" y="25"/>
                  </a:cubicBezTo>
                  <a:cubicBezTo>
                    <a:pt x="714" y="8"/>
                    <a:pt x="668" y="1"/>
                    <a:pt x="622" y="1"/>
                  </a:cubicBezTo>
                  <a:close/>
                </a:path>
              </a:pathLst>
            </a:custGeom>
            <a:solidFill>
              <a:srgbClr val="1716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0"/>
            <p:cNvSpPr/>
            <p:nvPr/>
          </p:nvSpPr>
          <p:spPr>
            <a:xfrm>
              <a:off x="2150712" y="3393222"/>
              <a:ext cx="213747" cy="105430"/>
            </a:xfrm>
            <a:custGeom>
              <a:rect b="b" l="l" r="r" t="t"/>
              <a:pathLst>
                <a:path extrusionOk="0" h="621" w="1259">
                  <a:moveTo>
                    <a:pt x="58" y="1"/>
                  </a:moveTo>
                  <a:lnTo>
                    <a:pt x="0" y="279"/>
                  </a:lnTo>
                  <a:lnTo>
                    <a:pt x="341" y="423"/>
                  </a:lnTo>
                  <a:lnTo>
                    <a:pt x="658" y="399"/>
                  </a:lnTo>
                  <a:lnTo>
                    <a:pt x="841" y="601"/>
                  </a:lnTo>
                  <a:cubicBezTo>
                    <a:pt x="841" y="620"/>
                    <a:pt x="860" y="620"/>
                    <a:pt x="879" y="620"/>
                  </a:cubicBezTo>
                  <a:lnTo>
                    <a:pt x="942" y="620"/>
                  </a:lnTo>
                  <a:lnTo>
                    <a:pt x="740" y="361"/>
                  </a:lnTo>
                  <a:lnTo>
                    <a:pt x="740" y="342"/>
                  </a:lnTo>
                  <a:lnTo>
                    <a:pt x="961" y="544"/>
                  </a:lnTo>
                  <a:cubicBezTo>
                    <a:pt x="980" y="563"/>
                    <a:pt x="999" y="563"/>
                    <a:pt x="999" y="563"/>
                  </a:cubicBezTo>
                  <a:lnTo>
                    <a:pt x="1062" y="544"/>
                  </a:lnTo>
                  <a:lnTo>
                    <a:pt x="778" y="241"/>
                  </a:lnTo>
                  <a:lnTo>
                    <a:pt x="797" y="241"/>
                  </a:lnTo>
                  <a:lnTo>
                    <a:pt x="1139" y="443"/>
                  </a:lnTo>
                  <a:lnTo>
                    <a:pt x="1201" y="443"/>
                  </a:lnTo>
                  <a:lnTo>
                    <a:pt x="1239" y="399"/>
                  </a:lnTo>
                  <a:lnTo>
                    <a:pt x="841" y="140"/>
                  </a:lnTo>
                  <a:lnTo>
                    <a:pt x="1158" y="260"/>
                  </a:lnTo>
                  <a:cubicBezTo>
                    <a:pt x="1182" y="260"/>
                    <a:pt x="1182" y="260"/>
                    <a:pt x="1201" y="241"/>
                  </a:cubicBezTo>
                  <a:lnTo>
                    <a:pt x="1259" y="222"/>
                  </a:lnTo>
                  <a:lnTo>
                    <a:pt x="740" y="1"/>
                  </a:lnTo>
                  <a:close/>
                </a:path>
              </a:pathLst>
            </a:custGeom>
            <a:solidFill>
              <a:srgbClr val="FFC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0"/>
            <p:cNvSpPr/>
            <p:nvPr/>
          </p:nvSpPr>
          <p:spPr>
            <a:xfrm>
              <a:off x="3736443" y="2400707"/>
              <a:ext cx="257888" cy="1149377"/>
            </a:xfrm>
            <a:custGeom>
              <a:rect b="b" l="l" r="r" t="t"/>
              <a:pathLst>
                <a:path extrusionOk="0" h="6770" w="1519">
                  <a:moveTo>
                    <a:pt x="39" y="43"/>
                  </a:moveTo>
                  <a:lnTo>
                    <a:pt x="1499" y="892"/>
                  </a:lnTo>
                  <a:lnTo>
                    <a:pt x="1499" y="892"/>
                  </a:lnTo>
                  <a:lnTo>
                    <a:pt x="1499" y="6726"/>
                  </a:lnTo>
                  <a:lnTo>
                    <a:pt x="19" y="5866"/>
                  </a:lnTo>
                  <a:lnTo>
                    <a:pt x="39" y="43"/>
                  </a:lnTo>
                  <a:close/>
                  <a:moveTo>
                    <a:pt x="19" y="0"/>
                  </a:moveTo>
                  <a:lnTo>
                    <a:pt x="0" y="5885"/>
                  </a:lnTo>
                  <a:lnTo>
                    <a:pt x="1518" y="6769"/>
                  </a:lnTo>
                  <a:lnTo>
                    <a:pt x="1518" y="884"/>
                  </a:lnTo>
                  <a:lnTo>
                    <a:pt x="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0"/>
            <p:cNvSpPr/>
            <p:nvPr/>
          </p:nvSpPr>
          <p:spPr>
            <a:xfrm>
              <a:off x="3736443" y="2400707"/>
              <a:ext cx="257888" cy="1149377"/>
            </a:xfrm>
            <a:custGeom>
              <a:rect b="b" l="l" r="r" t="t"/>
              <a:pathLst>
                <a:path extrusionOk="0" h="6770" w="1519">
                  <a:moveTo>
                    <a:pt x="39" y="43"/>
                  </a:moveTo>
                  <a:lnTo>
                    <a:pt x="1499" y="892"/>
                  </a:lnTo>
                  <a:lnTo>
                    <a:pt x="1499" y="892"/>
                  </a:lnTo>
                  <a:lnTo>
                    <a:pt x="1499" y="6726"/>
                  </a:lnTo>
                  <a:lnTo>
                    <a:pt x="19" y="5866"/>
                  </a:lnTo>
                  <a:lnTo>
                    <a:pt x="39" y="43"/>
                  </a:lnTo>
                  <a:close/>
                  <a:moveTo>
                    <a:pt x="19" y="0"/>
                  </a:moveTo>
                  <a:lnTo>
                    <a:pt x="0" y="5885"/>
                  </a:lnTo>
                  <a:lnTo>
                    <a:pt x="1518" y="6769"/>
                  </a:lnTo>
                  <a:lnTo>
                    <a:pt x="1518" y="884"/>
                  </a:lnTo>
                  <a:lnTo>
                    <a:pt x="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3443579" y="2571163"/>
              <a:ext cx="261963" cy="1148528"/>
            </a:xfrm>
            <a:custGeom>
              <a:rect b="b" l="l" r="r" t="t"/>
              <a:pathLst>
                <a:path extrusionOk="0" h="6765" w="1543">
                  <a:moveTo>
                    <a:pt x="44" y="39"/>
                  </a:moveTo>
                  <a:lnTo>
                    <a:pt x="1523" y="899"/>
                  </a:lnTo>
                  <a:lnTo>
                    <a:pt x="1523" y="899"/>
                  </a:lnTo>
                  <a:lnTo>
                    <a:pt x="1504" y="6726"/>
                  </a:lnTo>
                  <a:lnTo>
                    <a:pt x="24" y="5866"/>
                  </a:lnTo>
                  <a:lnTo>
                    <a:pt x="44" y="39"/>
                  </a:lnTo>
                  <a:close/>
                  <a:moveTo>
                    <a:pt x="24" y="0"/>
                  </a:moveTo>
                  <a:lnTo>
                    <a:pt x="0" y="5885"/>
                  </a:lnTo>
                  <a:lnTo>
                    <a:pt x="1523" y="6764"/>
                  </a:lnTo>
                  <a:lnTo>
                    <a:pt x="1543" y="879"/>
                  </a:lnTo>
                  <a:lnTo>
                    <a:pt x="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3443579" y="2571163"/>
              <a:ext cx="261963" cy="1148528"/>
            </a:xfrm>
            <a:custGeom>
              <a:rect b="b" l="l" r="r" t="t"/>
              <a:pathLst>
                <a:path extrusionOk="0" h="6765" w="1543">
                  <a:moveTo>
                    <a:pt x="44" y="39"/>
                  </a:moveTo>
                  <a:lnTo>
                    <a:pt x="1523" y="899"/>
                  </a:lnTo>
                  <a:lnTo>
                    <a:pt x="1523" y="899"/>
                  </a:lnTo>
                  <a:lnTo>
                    <a:pt x="1504" y="6726"/>
                  </a:lnTo>
                  <a:lnTo>
                    <a:pt x="24" y="5866"/>
                  </a:lnTo>
                  <a:lnTo>
                    <a:pt x="44" y="39"/>
                  </a:lnTo>
                  <a:close/>
                  <a:moveTo>
                    <a:pt x="24" y="0"/>
                  </a:moveTo>
                  <a:lnTo>
                    <a:pt x="0" y="5885"/>
                  </a:lnTo>
                  <a:lnTo>
                    <a:pt x="1523" y="6764"/>
                  </a:lnTo>
                  <a:lnTo>
                    <a:pt x="1543" y="879"/>
                  </a:lnTo>
                  <a:lnTo>
                    <a:pt x="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3698923" y="2547394"/>
              <a:ext cx="295408" cy="1172296"/>
            </a:xfrm>
            <a:custGeom>
              <a:rect b="b" l="l" r="r" t="t"/>
              <a:pathLst>
                <a:path extrusionOk="0" h="6905" w="1740">
                  <a:moveTo>
                    <a:pt x="1720" y="39"/>
                  </a:moveTo>
                  <a:lnTo>
                    <a:pt x="1720" y="5886"/>
                  </a:lnTo>
                  <a:lnTo>
                    <a:pt x="19" y="6866"/>
                  </a:lnTo>
                  <a:lnTo>
                    <a:pt x="38" y="1038"/>
                  </a:lnTo>
                  <a:lnTo>
                    <a:pt x="38" y="1038"/>
                  </a:lnTo>
                  <a:lnTo>
                    <a:pt x="39" y="1039"/>
                  </a:lnTo>
                  <a:lnTo>
                    <a:pt x="1720" y="39"/>
                  </a:lnTo>
                  <a:close/>
                  <a:moveTo>
                    <a:pt x="1739" y="1"/>
                  </a:moveTo>
                  <a:lnTo>
                    <a:pt x="19" y="1019"/>
                  </a:lnTo>
                  <a:lnTo>
                    <a:pt x="0" y="6904"/>
                  </a:lnTo>
                  <a:lnTo>
                    <a:pt x="1739" y="5886"/>
                  </a:lnTo>
                  <a:lnTo>
                    <a:pt x="17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3698923" y="2547394"/>
              <a:ext cx="295408" cy="1172296"/>
            </a:xfrm>
            <a:custGeom>
              <a:rect b="b" l="l" r="r" t="t"/>
              <a:pathLst>
                <a:path extrusionOk="0" h="6905" w="1740">
                  <a:moveTo>
                    <a:pt x="1720" y="39"/>
                  </a:moveTo>
                  <a:lnTo>
                    <a:pt x="1720" y="5886"/>
                  </a:lnTo>
                  <a:lnTo>
                    <a:pt x="19" y="6866"/>
                  </a:lnTo>
                  <a:lnTo>
                    <a:pt x="38" y="1038"/>
                  </a:lnTo>
                  <a:lnTo>
                    <a:pt x="38" y="1038"/>
                  </a:lnTo>
                  <a:lnTo>
                    <a:pt x="39" y="1039"/>
                  </a:lnTo>
                  <a:lnTo>
                    <a:pt x="1720" y="39"/>
                  </a:lnTo>
                  <a:close/>
                  <a:moveTo>
                    <a:pt x="1739" y="1"/>
                  </a:moveTo>
                  <a:lnTo>
                    <a:pt x="19" y="1019"/>
                  </a:lnTo>
                  <a:lnTo>
                    <a:pt x="0" y="6904"/>
                  </a:lnTo>
                  <a:lnTo>
                    <a:pt x="1739" y="5886"/>
                  </a:lnTo>
                  <a:lnTo>
                    <a:pt x="17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3440354" y="3396447"/>
              <a:ext cx="553976" cy="320026"/>
            </a:xfrm>
            <a:custGeom>
              <a:rect b="b" l="l" r="r" t="t"/>
              <a:pathLst>
                <a:path extrusionOk="0" h="1885" w="3263">
                  <a:moveTo>
                    <a:pt x="1744" y="20"/>
                  </a:moveTo>
                  <a:lnTo>
                    <a:pt x="3224" y="885"/>
                  </a:lnTo>
                  <a:lnTo>
                    <a:pt x="1533" y="1859"/>
                  </a:lnTo>
                  <a:lnTo>
                    <a:pt x="1533" y="1859"/>
                  </a:lnTo>
                  <a:lnTo>
                    <a:pt x="43" y="1024"/>
                  </a:lnTo>
                  <a:lnTo>
                    <a:pt x="1744" y="20"/>
                  </a:lnTo>
                  <a:close/>
                  <a:moveTo>
                    <a:pt x="1744" y="1"/>
                  </a:moveTo>
                  <a:lnTo>
                    <a:pt x="0" y="1024"/>
                  </a:lnTo>
                  <a:lnTo>
                    <a:pt x="1523" y="1884"/>
                  </a:lnTo>
                  <a:lnTo>
                    <a:pt x="1542" y="1884"/>
                  </a:lnTo>
                  <a:lnTo>
                    <a:pt x="3262" y="885"/>
                  </a:lnTo>
                  <a:lnTo>
                    <a:pt x="1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3440354" y="3396447"/>
              <a:ext cx="553976" cy="320026"/>
            </a:xfrm>
            <a:custGeom>
              <a:rect b="b" l="l" r="r" t="t"/>
              <a:pathLst>
                <a:path extrusionOk="0" h="1885" w="3263">
                  <a:moveTo>
                    <a:pt x="1744" y="20"/>
                  </a:moveTo>
                  <a:lnTo>
                    <a:pt x="3224" y="885"/>
                  </a:lnTo>
                  <a:lnTo>
                    <a:pt x="1533" y="1859"/>
                  </a:lnTo>
                  <a:lnTo>
                    <a:pt x="1533" y="1859"/>
                  </a:lnTo>
                  <a:lnTo>
                    <a:pt x="43" y="1024"/>
                  </a:lnTo>
                  <a:lnTo>
                    <a:pt x="1744" y="20"/>
                  </a:lnTo>
                  <a:close/>
                  <a:moveTo>
                    <a:pt x="1744" y="1"/>
                  </a:moveTo>
                  <a:lnTo>
                    <a:pt x="0" y="1024"/>
                  </a:lnTo>
                  <a:lnTo>
                    <a:pt x="1523" y="1884"/>
                  </a:lnTo>
                  <a:lnTo>
                    <a:pt x="1542" y="1884"/>
                  </a:lnTo>
                  <a:lnTo>
                    <a:pt x="3262" y="885"/>
                  </a:lnTo>
                  <a:lnTo>
                    <a:pt x="17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3443579" y="2400707"/>
              <a:ext cx="299483" cy="1169750"/>
            </a:xfrm>
            <a:custGeom>
              <a:rect b="b" l="l" r="r" t="t"/>
              <a:pathLst>
                <a:path extrusionOk="0" h="6890" w="1764">
                  <a:moveTo>
                    <a:pt x="1744" y="43"/>
                  </a:moveTo>
                  <a:lnTo>
                    <a:pt x="1725" y="5866"/>
                  </a:lnTo>
                  <a:lnTo>
                    <a:pt x="25" y="6856"/>
                  </a:lnTo>
                  <a:lnTo>
                    <a:pt x="25" y="6856"/>
                  </a:lnTo>
                  <a:lnTo>
                    <a:pt x="44" y="1023"/>
                  </a:lnTo>
                  <a:lnTo>
                    <a:pt x="1744" y="43"/>
                  </a:lnTo>
                  <a:close/>
                  <a:moveTo>
                    <a:pt x="1764" y="0"/>
                  </a:moveTo>
                  <a:lnTo>
                    <a:pt x="24" y="1023"/>
                  </a:lnTo>
                  <a:lnTo>
                    <a:pt x="1" y="6870"/>
                  </a:lnTo>
                  <a:lnTo>
                    <a:pt x="1" y="6870"/>
                  </a:lnTo>
                  <a:lnTo>
                    <a:pt x="0" y="6870"/>
                  </a:lnTo>
                  <a:lnTo>
                    <a:pt x="0" y="6889"/>
                  </a:lnTo>
                  <a:lnTo>
                    <a:pt x="24" y="6889"/>
                  </a:lnTo>
                  <a:lnTo>
                    <a:pt x="1744" y="5885"/>
                  </a:lnTo>
                  <a:lnTo>
                    <a:pt x="1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3443579" y="2400707"/>
              <a:ext cx="299483" cy="1169750"/>
            </a:xfrm>
            <a:custGeom>
              <a:rect b="b" l="l" r="r" t="t"/>
              <a:pathLst>
                <a:path extrusionOk="0" h="6890" w="1764">
                  <a:moveTo>
                    <a:pt x="1744" y="43"/>
                  </a:moveTo>
                  <a:lnTo>
                    <a:pt x="1725" y="5866"/>
                  </a:lnTo>
                  <a:lnTo>
                    <a:pt x="25" y="6856"/>
                  </a:lnTo>
                  <a:lnTo>
                    <a:pt x="25" y="6856"/>
                  </a:lnTo>
                  <a:lnTo>
                    <a:pt x="44" y="1023"/>
                  </a:lnTo>
                  <a:lnTo>
                    <a:pt x="1744" y="43"/>
                  </a:lnTo>
                  <a:close/>
                  <a:moveTo>
                    <a:pt x="1764" y="0"/>
                  </a:moveTo>
                  <a:lnTo>
                    <a:pt x="24" y="1023"/>
                  </a:lnTo>
                  <a:lnTo>
                    <a:pt x="1" y="6870"/>
                  </a:lnTo>
                  <a:lnTo>
                    <a:pt x="1" y="6870"/>
                  </a:lnTo>
                  <a:lnTo>
                    <a:pt x="0" y="6870"/>
                  </a:lnTo>
                  <a:lnTo>
                    <a:pt x="0" y="6889"/>
                  </a:lnTo>
                  <a:lnTo>
                    <a:pt x="24" y="6889"/>
                  </a:lnTo>
                  <a:lnTo>
                    <a:pt x="1744" y="5885"/>
                  </a:lnTo>
                  <a:lnTo>
                    <a:pt x="1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3443579" y="2400707"/>
              <a:ext cx="554825" cy="323082"/>
            </a:xfrm>
            <a:custGeom>
              <a:rect b="b" l="l" r="r" t="t"/>
              <a:pathLst>
                <a:path extrusionOk="0" h="1903" w="3268">
                  <a:moveTo>
                    <a:pt x="1744" y="43"/>
                  </a:moveTo>
                  <a:lnTo>
                    <a:pt x="3224" y="884"/>
                  </a:lnTo>
                  <a:lnTo>
                    <a:pt x="1523" y="1883"/>
                  </a:lnTo>
                  <a:lnTo>
                    <a:pt x="60" y="1014"/>
                  </a:lnTo>
                  <a:lnTo>
                    <a:pt x="60" y="1014"/>
                  </a:lnTo>
                  <a:lnTo>
                    <a:pt x="1744" y="43"/>
                  </a:lnTo>
                  <a:close/>
                  <a:moveTo>
                    <a:pt x="1744" y="0"/>
                  </a:moveTo>
                  <a:lnTo>
                    <a:pt x="0" y="1023"/>
                  </a:lnTo>
                  <a:lnTo>
                    <a:pt x="24" y="1023"/>
                  </a:lnTo>
                  <a:lnTo>
                    <a:pt x="1523" y="1903"/>
                  </a:lnTo>
                  <a:lnTo>
                    <a:pt x="3267" y="884"/>
                  </a:lnTo>
                  <a:lnTo>
                    <a:pt x="17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3443579" y="2400707"/>
              <a:ext cx="554825" cy="323082"/>
            </a:xfrm>
            <a:custGeom>
              <a:rect b="b" l="l" r="r" t="t"/>
              <a:pathLst>
                <a:path extrusionOk="0" h="1903" w="3268">
                  <a:moveTo>
                    <a:pt x="1744" y="43"/>
                  </a:moveTo>
                  <a:lnTo>
                    <a:pt x="3224" y="884"/>
                  </a:lnTo>
                  <a:lnTo>
                    <a:pt x="1523" y="1883"/>
                  </a:lnTo>
                  <a:lnTo>
                    <a:pt x="60" y="1014"/>
                  </a:lnTo>
                  <a:lnTo>
                    <a:pt x="60" y="1014"/>
                  </a:lnTo>
                  <a:lnTo>
                    <a:pt x="1744" y="43"/>
                  </a:lnTo>
                  <a:close/>
                  <a:moveTo>
                    <a:pt x="1744" y="0"/>
                  </a:moveTo>
                  <a:lnTo>
                    <a:pt x="0" y="1023"/>
                  </a:lnTo>
                  <a:lnTo>
                    <a:pt x="24" y="1023"/>
                  </a:lnTo>
                  <a:lnTo>
                    <a:pt x="1523" y="1903"/>
                  </a:lnTo>
                  <a:lnTo>
                    <a:pt x="3267" y="884"/>
                  </a:lnTo>
                  <a:lnTo>
                    <a:pt x="17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0"/>
            <p:cNvSpPr/>
            <p:nvPr/>
          </p:nvSpPr>
          <p:spPr>
            <a:xfrm>
              <a:off x="3447654" y="2903925"/>
              <a:ext cx="173001" cy="768402"/>
            </a:xfrm>
            <a:custGeom>
              <a:rect b="b" l="l" r="r" t="t"/>
              <a:pathLst>
                <a:path extrusionOk="0" h="4526" w="1019">
                  <a:moveTo>
                    <a:pt x="20" y="19"/>
                  </a:moveTo>
                  <a:lnTo>
                    <a:pt x="1000" y="590"/>
                  </a:lnTo>
                  <a:lnTo>
                    <a:pt x="1000" y="4482"/>
                  </a:lnTo>
                  <a:lnTo>
                    <a:pt x="20" y="3925"/>
                  </a:lnTo>
                  <a:lnTo>
                    <a:pt x="20" y="19"/>
                  </a:lnTo>
                  <a:close/>
                  <a:moveTo>
                    <a:pt x="0" y="0"/>
                  </a:moveTo>
                  <a:lnTo>
                    <a:pt x="0" y="3925"/>
                  </a:lnTo>
                  <a:lnTo>
                    <a:pt x="1019" y="4526"/>
                  </a:lnTo>
                  <a:lnTo>
                    <a:pt x="1019" y="582"/>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3447654" y="2903925"/>
              <a:ext cx="173001" cy="768402"/>
            </a:xfrm>
            <a:custGeom>
              <a:rect b="b" l="l" r="r" t="t"/>
              <a:pathLst>
                <a:path extrusionOk="0" h="4526" w="1019">
                  <a:moveTo>
                    <a:pt x="20" y="19"/>
                  </a:moveTo>
                  <a:lnTo>
                    <a:pt x="1000" y="590"/>
                  </a:lnTo>
                  <a:lnTo>
                    <a:pt x="1000" y="4482"/>
                  </a:lnTo>
                  <a:lnTo>
                    <a:pt x="20" y="3925"/>
                  </a:lnTo>
                  <a:lnTo>
                    <a:pt x="20" y="19"/>
                  </a:lnTo>
                  <a:close/>
                  <a:moveTo>
                    <a:pt x="0" y="0"/>
                  </a:moveTo>
                  <a:lnTo>
                    <a:pt x="0" y="3925"/>
                  </a:lnTo>
                  <a:lnTo>
                    <a:pt x="1019" y="4526"/>
                  </a:lnTo>
                  <a:lnTo>
                    <a:pt x="1019" y="582"/>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3250204" y="3016487"/>
              <a:ext cx="177245" cy="767553"/>
            </a:xfrm>
            <a:custGeom>
              <a:rect b="b" l="l" r="r" t="t"/>
              <a:pathLst>
                <a:path extrusionOk="0" h="4521" w="1044">
                  <a:moveTo>
                    <a:pt x="39" y="39"/>
                  </a:moveTo>
                  <a:lnTo>
                    <a:pt x="1019" y="601"/>
                  </a:lnTo>
                  <a:lnTo>
                    <a:pt x="1019" y="4482"/>
                  </a:lnTo>
                  <a:lnTo>
                    <a:pt x="20" y="3920"/>
                  </a:lnTo>
                  <a:lnTo>
                    <a:pt x="39" y="39"/>
                  </a:lnTo>
                  <a:close/>
                  <a:moveTo>
                    <a:pt x="20" y="0"/>
                  </a:moveTo>
                  <a:lnTo>
                    <a:pt x="1" y="3940"/>
                  </a:lnTo>
                  <a:lnTo>
                    <a:pt x="1043" y="4521"/>
                  </a:lnTo>
                  <a:lnTo>
                    <a:pt x="1043" y="577"/>
                  </a:lnTo>
                  <a:lnTo>
                    <a:pt x="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3250204" y="3016487"/>
              <a:ext cx="177245" cy="767553"/>
            </a:xfrm>
            <a:custGeom>
              <a:rect b="b" l="l" r="r" t="t"/>
              <a:pathLst>
                <a:path extrusionOk="0" h="4521" w="1044">
                  <a:moveTo>
                    <a:pt x="39" y="39"/>
                  </a:moveTo>
                  <a:lnTo>
                    <a:pt x="1019" y="601"/>
                  </a:lnTo>
                  <a:lnTo>
                    <a:pt x="1019" y="4482"/>
                  </a:lnTo>
                  <a:lnTo>
                    <a:pt x="20" y="3920"/>
                  </a:lnTo>
                  <a:lnTo>
                    <a:pt x="39" y="39"/>
                  </a:lnTo>
                  <a:close/>
                  <a:moveTo>
                    <a:pt x="20" y="0"/>
                  </a:moveTo>
                  <a:lnTo>
                    <a:pt x="1" y="3940"/>
                  </a:lnTo>
                  <a:lnTo>
                    <a:pt x="1043" y="4521"/>
                  </a:lnTo>
                  <a:lnTo>
                    <a:pt x="1043" y="577"/>
                  </a:lnTo>
                  <a:lnTo>
                    <a:pt x="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3423206" y="3002565"/>
              <a:ext cx="197448" cy="781474"/>
            </a:xfrm>
            <a:custGeom>
              <a:rect b="b" l="l" r="r" t="t"/>
              <a:pathLst>
                <a:path extrusionOk="0" h="4603" w="1163">
                  <a:moveTo>
                    <a:pt x="1144" y="20"/>
                  </a:moveTo>
                  <a:lnTo>
                    <a:pt x="1144" y="3925"/>
                  </a:lnTo>
                  <a:lnTo>
                    <a:pt x="24" y="4564"/>
                  </a:lnTo>
                  <a:lnTo>
                    <a:pt x="24" y="683"/>
                  </a:lnTo>
                  <a:lnTo>
                    <a:pt x="1144" y="20"/>
                  </a:lnTo>
                  <a:close/>
                  <a:moveTo>
                    <a:pt x="1163" y="1"/>
                  </a:moveTo>
                  <a:lnTo>
                    <a:pt x="0" y="659"/>
                  </a:lnTo>
                  <a:lnTo>
                    <a:pt x="0" y="683"/>
                  </a:lnTo>
                  <a:lnTo>
                    <a:pt x="0" y="4603"/>
                  </a:lnTo>
                  <a:lnTo>
                    <a:pt x="1163" y="3925"/>
                  </a:lnTo>
                  <a:lnTo>
                    <a:pt x="11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3423206" y="3002565"/>
              <a:ext cx="197448" cy="781474"/>
            </a:xfrm>
            <a:custGeom>
              <a:rect b="b" l="l" r="r" t="t"/>
              <a:pathLst>
                <a:path extrusionOk="0" h="4603" w="1163">
                  <a:moveTo>
                    <a:pt x="1144" y="20"/>
                  </a:moveTo>
                  <a:lnTo>
                    <a:pt x="1144" y="3925"/>
                  </a:lnTo>
                  <a:lnTo>
                    <a:pt x="24" y="4564"/>
                  </a:lnTo>
                  <a:lnTo>
                    <a:pt x="24" y="683"/>
                  </a:lnTo>
                  <a:lnTo>
                    <a:pt x="1144" y="20"/>
                  </a:lnTo>
                  <a:close/>
                  <a:moveTo>
                    <a:pt x="1163" y="1"/>
                  </a:moveTo>
                  <a:lnTo>
                    <a:pt x="0" y="659"/>
                  </a:lnTo>
                  <a:lnTo>
                    <a:pt x="0" y="683"/>
                  </a:lnTo>
                  <a:lnTo>
                    <a:pt x="0" y="4603"/>
                  </a:lnTo>
                  <a:lnTo>
                    <a:pt x="1163" y="3925"/>
                  </a:lnTo>
                  <a:lnTo>
                    <a:pt x="11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3250204" y="3566903"/>
              <a:ext cx="370449" cy="217142"/>
            </a:xfrm>
            <a:custGeom>
              <a:rect b="b" l="l" r="r" t="t"/>
              <a:pathLst>
                <a:path extrusionOk="0" h="1279" w="2182">
                  <a:moveTo>
                    <a:pt x="1163" y="39"/>
                  </a:moveTo>
                  <a:lnTo>
                    <a:pt x="2143" y="601"/>
                  </a:lnTo>
                  <a:lnTo>
                    <a:pt x="1019" y="1260"/>
                  </a:lnTo>
                  <a:lnTo>
                    <a:pt x="39" y="678"/>
                  </a:lnTo>
                  <a:lnTo>
                    <a:pt x="1163" y="39"/>
                  </a:lnTo>
                  <a:close/>
                  <a:moveTo>
                    <a:pt x="1163" y="1"/>
                  </a:moveTo>
                  <a:lnTo>
                    <a:pt x="1" y="678"/>
                  </a:lnTo>
                  <a:lnTo>
                    <a:pt x="1019" y="1279"/>
                  </a:lnTo>
                  <a:lnTo>
                    <a:pt x="2182" y="601"/>
                  </a:lnTo>
                  <a:lnTo>
                    <a:pt x="11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3250204" y="3566903"/>
              <a:ext cx="370449" cy="217142"/>
            </a:xfrm>
            <a:custGeom>
              <a:rect b="b" l="l" r="r" t="t"/>
              <a:pathLst>
                <a:path extrusionOk="0" h="1279" w="2182">
                  <a:moveTo>
                    <a:pt x="1163" y="39"/>
                  </a:moveTo>
                  <a:lnTo>
                    <a:pt x="2143" y="601"/>
                  </a:lnTo>
                  <a:lnTo>
                    <a:pt x="1019" y="1260"/>
                  </a:lnTo>
                  <a:lnTo>
                    <a:pt x="39" y="678"/>
                  </a:lnTo>
                  <a:lnTo>
                    <a:pt x="1163" y="39"/>
                  </a:lnTo>
                  <a:close/>
                  <a:moveTo>
                    <a:pt x="1163" y="1"/>
                  </a:moveTo>
                  <a:lnTo>
                    <a:pt x="1" y="678"/>
                  </a:lnTo>
                  <a:lnTo>
                    <a:pt x="1019" y="1279"/>
                  </a:lnTo>
                  <a:lnTo>
                    <a:pt x="2182" y="601"/>
                  </a:lnTo>
                  <a:lnTo>
                    <a:pt x="11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0"/>
            <p:cNvSpPr/>
            <p:nvPr/>
          </p:nvSpPr>
          <p:spPr>
            <a:xfrm>
              <a:off x="3250204" y="2903925"/>
              <a:ext cx="200844" cy="781474"/>
            </a:xfrm>
            <a:custGeom>
              <a:rect b="b" l="l" r="r" t="t"/>
              <a:pathLst>
                <a:path extrusionOk="0" h="4603" w="1183">
                  <a:moveTo>
                    <a:pt x="1163" y="19"/>
                  </a:moveTo>
                  <a:lnTo>
                    <a:pt x="1163" y="3925"/>
                  </a:lnTo>
                  <a:lnTo>
                    <a:pt x="20" y="4583"/>
                  </a:lnTo>
                  <a:lnTo>
                    <a:pt x="39" y="682"/>
                  </a:lnTo>
                  <a:lnTo>
                    <a:pt x="1163" y="19"/>
                  </a:lnTo>
                  <a:close/>
                  <a:moveTo>
                    <a:pt x="1183" y="0"/>
                  </a:moveTo>
                  <a:lnTo>
                    <a:pt x="20" y="682"/>
                  </a:lnTo>
                  <a:lnTo>
                    <a:pt x="1" y="4603"/>
                  </a:lnTo>
                  <a:lnTo>
                    <a:pt x="20" y="4603"/>
                  </a:lnTo>
                  <a:lnTo>
                    <a:pt x="1183" y="3925"/>
                  </a:lnTo>
                  <a:lnTo>
                    <a:pt x="11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p:nvPr/>
          </p:nvSpPr>
          <p:spPr>
            <a:xfrm>
              <a:off x="3250204" y="2903925"/>
              <a:ext cx="200844" cy="781474"/>
            </a:xfrm>
            <a:custGeom>
              <a:rect b="b" l="l" r="r" t="t"/>
              <a:pathLst>
                <a:path extrusionOk="0" h="4603" w="1183">
                  <a:moveTo>
                    <a:pt x="1163" y="19"/>
                  </a:moveTo>
                  <a:lnTo>
                    <a:pt x="1163" y="3925"/>
                  </a:lnTo>
                  <a:lnTo>
                    <a:pt x="20" y="4583"/>
                  </a:lnTo>
                  <a:lnTo>
                    <a:pt x="39" y="682"/>
                  </a:lnTo>
                  <a:lnTo>
                    <a:pt x="1163" y="19"/>
                  </a:lnTo>
                  <a:close/>
                  <a:moveTo>
                    <a:pt x="1183" y="0"/>
                  </a:moveTo>
                  <a:lnTo>
                    <a:pt x="20" y="682"/>
                  </a:lnTo>
                  <a:lnTo>
                    <a:pt x="1" y="4603"/>
                  </a:lnTo>
                  <a:lnTo>
                    <a:pt x="20" y="4603"/>
                  </a:lnTo>
                  <a:lnTo>
                    <a:pt x="1183" y="3925"/>
                  </a:lnTo>
                  <a:lnTo>
                    <a:pt x="11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p:nvPr/>
          </p:nvSpPr>
          <p:spPr>
            <a:xfrm>
              <a:off x="3253600" y="2903925"/>
              <a:ext cx="370449" cy="214596"/>
            </a:xfrm>
            <a:custGeom>
              <a:rect b="b" l="l" r="r" t="t"/>
              <a:pathLst>
                <a:path extrusionOk="0" h="1264" w="2182">
                  <a:moveTo>
                    <a:pt x="1163" y="19"/>
                  </a:moveTo>
                  <a:lnTo>
                    <a:pt x="2143" y="582"/>
                  </a:lnTo>
                  <a:lnTo>
                    <a:pt x="1023" y="1240"/>
                  </a:lnTo>
                  <a:lnTo>
                    <a:pt x="36" y="673"/>
                  </a:lnTo>
                  <a:lnTo>
                    <a:pt x="36" y="673"/>
                  </a:lnTo>
                  <a:lnTo>
                    <a:pt x="1163" y="19"/>
                  </a:lnTo>
                  <a:close/>
                  <a:moveTo>
                    <a:pt x="1163" y="0"/>
                  </a:moveTo>
                  <a:lnTo>
                    <a:pt x="26" y="667"/>
                  </a:lnTo>
                  <a:lnTo>
                    <a:pt x="26" y="667"/>
                  </a:lnTo>
                  <a:lnTo>
                    <a:pt x="19" y="663"/>
                  </a:lnTo>
                  <a:lnTo>
                    <a:pt x="19" y="671"/>
                  </a:lnTo>
                  <a:lnTo>
                    <a:pt x="19" y="671"/>
                  </a:lnTo>
                  <a:lnTo>
                    <a:pt x="0" y="682"/>
                  </a:lnTo>
                  <a:lnTo>
                    <a:pt x="1023" y="1264"/>
                  </a:lnTo>
                  <a:lnTo>
                    <a:pt x="2181" y="582"/>
                  </a:lnTo>
                  <a:lnTo>
                    <a:pt x="11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3253600" y="2903925"/>
              <a:ext cx="370449" cy="214596"/>
            </a:xfrm>
            <a:custGeom>
              <a:rect b="b" l="l" r="r" t="t"/>
              <a:pathLst>
                <a:path extrusionOk="0" h="1264" w="2182">
                  <a:moveTo>
                    <a:pt x="1163" y="19"/>
                  </a:moveTo>
                  <a:lnTo>
                    <a:pt x="2143" y="582"/>
                  </a:lnTo>
                  <a:lnTo>
                    <a:pt x="1023" y="1240"/>
                  </a:lnTo>
                  <a:lnTo>
                    <a:pt x="36" y="673"/>
                  </a:lnTo>
                  <a:lnTo>
                    <a:pt x="36" y="673"/>
                  </a:lnTo>
                  <a:lnTo>
                    <a:pt x="1163" y="19"/>
                  </a:lnTo>
                  <a:close/>
                  <a:moveTo>
                    <a:pt x="1163" y="0"/>
                  </a:moveTo>
                  <a:lnTo>
                    <a:pt x="26" y="667"/>
                  </a:lnTo>
                  <a:lnTo>
                    <a:pt x="26" y="667"/>
                  </a:lnTo>
                  <a:lnTo>
                    <a:pt x="19" y="663"/>
                  </a:lnTo>
                  <a:lnTo>
                    <a:pt x="19" y="671"/>
                  </a:lnTo>
                  <a:lnTo>
                    <a:pt x="19" y="671"/>
                  </a:lnTo>
                  <a:lnTo>
                    <a:pt x="0" y="682"/>
                  </a:lnTo>
                  <a:lnTo>
                    <a:pt x="1023" y="1264"/>
                  </a:lnTo>
                  <a:lnTo>
                    <a:pt x="2181" y="582"/>
                  </a:lnTo>
                  <a:lnTo>
                    <a:pt x="11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3967169" y="2903925"/>
              <a:ext cx="177245" cy="768402"/>
            </a:xfrm>
            <a:custGeom>
              <a:rect b="b" l="l" r="r" t="t"/>
              <a:pathLst>
                <a:path extrusionOk="0" h="4526" w="1044">
                  <a:moveTo>
                    <a:pt x="39" y="19"/>
                  </a:moveTo>
                  <a:lnTo>
                    <a:pt x="1024" y="601"/>
                  </a:lnTo>
                  <a:lnTo>
                    <a:pt x="1024" y="601"/>
                  </a:lnTo>
                  <a:lnTo>
                    <a:pt x="1000" y="4482"/>
                  </a:lnTo>
                  <a:lnTo>
                    <a:pt x="20" y="3925"/>
                  </a:lnTo>
                  <a:lnTo>
                    <a:pt x="39" y="19"/>
                  </a:lnTo>
                  <a:close/>
                  <a:moveTo>
                    <a:pt x="20" y="0"/>
                  </a:moveTo>
                  <a:lnTo>
                    <a:pt x="1" y="3925"/>
                  </a:lnTo>
                  <a:lnTo>
                    <a:pt x="1024" y="4526"/>
                  </a:lnTo>
                  <a:lnTo>
                    <a:pt x="1043" y="582"/>
                  </a:lnTo>
                  <a:lnTo>
                    <a:pt x="1024" y="582"/>
                  </a:lnTo>
                  <a:lnTo>
                    <a:pt x="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3967169" y="2903925"/>
              <a:ext cx="177245" cy="768402"/>
            </a:xfrm>
            <a:custGeom>
              <a:rect b="b" l="l" r="r" t="t"/>
              <a:pathLst>
                <a:path extrusionOk="0" h="4526" w="1044">
                  <a:moveTo>
                    <a:pt x="39" y="19"/>
                  </a:moveTo>
                  <a:lnTo>
                    <a:pt x="1024" y="601"/>
                  </a:lnTo>
                  <a:lnTo>
                    <a:pt x="1024" y="601"/>
                  </a:lnTo>
                  <a:lnTo>
                    <a:pt x="1000" y="4482"/>
                  </a:lnTo>
                  <a:lnTo>
                    <a:pt x="20" y="3925"/>
                  </a:lnTo>
                  <a:lnTo>
                    <a:pt x="39" y="19"/>
                  </a:lnTo>
                  <a:close/>
                  <a:moveTo>
                    <a:pt x="20" y="0"/>
                  </a:moveTo>
                  <a:lnTo>
                    <a:pt x="1" y="3925"/>
                  </a:lnTo>
                  <a:lnTo>
                    <a:pt x="1024" y="4526"/>
                  </a:lnTo>
                  <a:lnTo>
                    <a:pt x="1043" y="582"/>
                  </a:lnTo>
                  <a:lnTo>
                    <a:pt x="1024" y="582"/>
                  </a:lnTo>
                  <a:lnTo>
                    <a:pt x="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p:nvPr/>
          </p:nvSpPr>
          <p:spPr>
            <a:xfrm>
              <a:off x="3773964" y="3016487"/>
              <a:ext cx="173001" cy="767553"/>
            </a:xfrm>
            <a:custGeom>
              <a:rect b="b" l="l" r="r" t="t"/>
              <a:pathLst>
                <a:path extrusionOk="0" h="4521" w="1019">
                  <a:moveTo>
                    <a:pt x="0" y="0"/>
                  </a:moveTo>
                  <a:lnTo>
                    <a:pt x="0" y="3940"/>
                  </a:lnTo>
                  <a:lnTo>
                    <a:pt x="1019" y="4521"/>
                  </a:lnTo>
                  <a:lnTo>
                    <a:pt x="1019" y="601"/>
                  </a:lnTo>
                  <a:lnTo>
                    <a:pt x="999" y="601"/>
                  </a:lnTo>
                  <a:lnTo>
                    <a:pt x="999" y="4482"/>
                  </a:lnTo>
                  <a:lnTo>
                    <a:pt x="19" y="3920"/>
                  </a:lnTo>
                  <a:lnTo>
                    <a:pt x="19" y="39"/>
                  </a:lnTo>
                  <a:lnTo>
                    <a:pt x="1019" y="601"/>
                  </a:lnTo>
                  <a:lnTo>
                    <a:pt x="1019" y="57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0"/>
            <p:cNvSpPr/>
            <p:nvPr/>
          </p:nvSpPr>
          <p:spPr>
            <a:xfrm>
              <a:off x="3773964" y="3016487"/>
              <a:ext cx="173001" cy="767553"/>
            </a:xfrm>
            <a:custGeom>
              <a:rect b="b" l="l" r="r" t="t"/>
              <a:pathLst>
                <a:path extrusionOk="0" h="4521" w="1019">
                  <a:moveTo>
                    <a:pt x="0" y="0"/>
                  </a:moveTo>
                  <a:lnTo>
                    <a:pt x="0" y="3940"/>
                  </a:lnTo>
                  <a:lnTo>
                    <a:pt x="1019" y="4521"/>
                  </a:lnTo>
                  <a:lnTo>
                    <a:pt x="1019" y="601"/>
                  </a:lnTo>
                  <a:lnTo>
                    <a:pt x="999" y="601"/>
                  </a:lnTo>
                  <a:lnTo>
                    <a:pt x="999" y="4482"/>
                  </a:lnTo>
                  <a:lnTo>
                    <a:pt x="19" y="3920"/>
                  </a:lnTo>
                  <a:lnTo>
                    <a:pt x="19" y="39"/>
                  </a:lnTo>
                  <a:lnTo>
                    <a:pt x="1019" y="601"/>
                  </a:lnTo>
                  <a:lnTo>
                    <a:pt x="1019" y="577"/>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3943571" y="3002565"/>
              <a:ext cx="200844" cy="781474"/>
            </a:xfrm>
            <a:custGeom>
              <a:rect b="b" l="l" r="r" t="t"/>
              <a:pathLst>
                <a:path extrusionOk="0" h="4603" w="1183">
                  <a:moveTo>
                    <a:pt x="1163" y="20"/>
                  </a:moveTo>
                  <a:lnTo>
                    <a:pt x="1139" y="3925"/>
                  </a:lnTo>
                  <a:lnTo>
                    <a:pt x="20" y="4564"/>
                  </a:lnTo>
                  <a:lnTo>
                    <a:pt x="20" y="683"/>
                  </a:lnTo>
                  <a:lnTo>
                    <a:pt x="1163" y="20"/>
                  </a:lnTo>
                  <a:close/>
                  <a:moveTo>
                    <a:pt x="1182" y="1"/>
                  </a:moveTo>
                  <a:lnTo>
                    <a:pt x="0" y="659"/>
                  </a:lnTo>
                  <a:lnTo>
                    <a:pt x="0" y="683"/>
                  </a:lnTo>
                  <a:lnTo>
                    <a:pt x="0" y="4603"/>
                  </a:lnTo>
                  <a:lnTo>
                    <a:pt x="1163" y="3925"/>
                  </a:lnTo>
                  <a:lnTo>
                    <a:pt x="11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3943571" y="3002565"/>
              <a:ext cx="200844" cy="781474"/>
            </a:xfrm>
            <a:custGeom>
              <a:rect b="b" l="l" r="r" t="t"/>
              <a:pathLst>
                <a:path extrusionOk="0" h="4603" w="1183">
                  <a:moveTo>
                    <a:pt x="1163" y="20"/>
                  </a:moveTo>
                  <a:lnTo>
                    <a:pt x="1139" y="3925"/>
                  </a:lnTo>
                  <a:lnTo>
                    <a:pt x="20" y="4564"/>
                  </a:lnTo>
                  <a:lnTo>
                    <a:pt x="20" y="683"/>
                  </a:lnTo>
                  <a:lnTo>
                    <a:pt x="1163" y="20"/>
                  </a:lnTo>
                  <a:close/>
                  <a:moveTo>
                    <a:pt x="1182" y="1"/>
                  </a:moveTo>
                  <a:lnTo>
                    <a:pt x="0" y="659"/>
                  </a:lnTo>
                  <a:lnTo>
                    <a:pt x="0" y="683"/>
                  </a:lnTo>
                  <a:lnTo>
                    <a:pt x="0" y="4603"/>
                  </a:lnTo>
                  <a:lnTo>
                    <a:pt x="1163" y="3925"/>
                  </a:lnTo>
                  <a:lnTo>
                    <a:pt x="11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3769889" y="3566903"/>
              <a:ext cx="374524" cy="217142"/>
            </a:xfrm>
            <a:custGeom>
              <a:rect b="b" l="l" r="r" t="t"/>
              <a:pathLst>
                <a:path extrusionOk="0" h="1279" w="2206">
                  <a:moveTo>
                    <a:pt x="1182" y="39"/>
                  </a:moveTo>
                  <a:lnTo>
                    <a:pt x="2162" y="601"/>
                  </a:lnTo>
                  <a:lnTo>
                    <a:pt x="1033" y="1254"/>
                  </a:lnTo>
                  <a:lnTo>
                    <a:pt x="1033" y="1254"/>
                  </a:lnTo>
                  <a:lnTo>
                    <a:pt x="43" y="678"/>
                  </a:lnTo>
                  <a:lnTo>
                    <a:pt x="1182" y="39"/>
                  </a:lnTo>
                  <a:close/>
                  <a:moveTo>
                    <a:pt x="1182" y="1"/>
                  </a:moveTo>
                  <a:lnTo>
                    <a:pt x="0" y="678"/>
                  </a:lnTo>
                  <a:lnTo>
                    <a:pt x="1023" y="1279"/>
                  </a:lnTo>
                  <a:lnTo>
                    <a:pt x="1043" y="1279"/>
                  </a:lnTo>
                  <a:lnTo>
                    <a:pt x="2205" y="601"/>
                  </a:lnTo>
                  <a:lnTo>
                    <a:pt x="11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3769889" y="3566903"/>
              <a:ext cx="374524" cy="217142"/>
            </a:xfrm>
            <a:custGeom>
              <a:rect b="b" l="l" r="r" t="t"/>
              <a:pathLst>
                <a:path extrusionOk="0" h="1279" w="2206">
                  <a:moveTo>
                    <a:pt x="1182" y="39"/>
                  </a:moveTo>
                  <a:lnTo>
                    <a:pt x="2162" y="601"/>
                  </a:lnTo>
                  <a:lnTo>
                    <a:pt x="1033" y="1254"/>
                  </a:lnTo>
                  <a:lnTo>
                    <a:pt x="1033" y="1254"/>
                  </a:lnTo>
                  <a:lnTo>
                    <a:pt x="43" y="678"/>
                  </a:lnTo>
                  <a:lnTo>
                    <a:pt x="1182" y="39"/>
                  </a:lnTo>
                  <a:close/>
                  <a:moveTo>
                    <a:pt x="1182" y="1"/>
                  </a:moveTo>
                  <a:lnTo>
                    <a:pt x="0" y="678"/>
                  </a:lnTo>
                  <a:lnTo>
                    <a:pt x="1023" y="1279"/>
                  </a:lnTo>
                  <a:lnTo>
                    <a:pt x="1043" y="1279"/>
                  </a:lnTo>
                  <a:lnTo>
                    <a:pt x="2205" y="601"/>
                  </a:lnTo>
                  <a:lnTo>
                    <a:pt x="11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3773964" y="2903925"/>
              <a:ext cx="199995" cy="781474"/>
            </a:xfrm>
            <a:custGeom>
              <a:rect b="b" l="l" r="r" t="t"/>
              <a:pathLst>
                <a:path extrusionOk="0" h="4603" w="1178">
                  <a:moveTo>
                    <a:pt x="1158" y="19"/>
                  </a:moveTo>
                  <a:lnTo>
                    <a:pt x="1139" y="3925"/>
                  </a:lnTo>
                  <a:lnTo>
                    <a:pt x="19" y="4572"/>
                  </a:lnTo>
                  <a:lnTo>
                    <a:pt x="19" y="4572"/>
                  </a:lnTo>
                  <a:lnTo>
                    <a:pt x="19" y="682"/>
                  </a:lnTo>
                  <a:lnTo>
                    <a:pt x="1158" y="19"/>
                  </a:lnTo>
                  <a:close/>
                  <a:moveTo>
                    <a:pt x="1177" y="0"/>
                  </a:moveTo>
                  <a:lnTo>
                    <a:pt x="0" y="682"/>
                  </a:lnTo>
                  <a:lnTo>
                    <a:pt x="0" y="4603"/>
                  </a:lnTo>
                  <a:lnTo>
                    <a:pt x="19" y="4603"/>
                  </a:lnTo>
                  <a:lnTo>
                    <a:pt x="1158" y="3925"/>
                  </a:lnTo>
                  <a:lnTo>
                    <a:pt x="11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3773964" y="2903925"/>
              <a:ext cx="199995" cy="781474"/>
            </a:xfrm>
            <a:custGeom>
              <a:rect b="b" l="l" r="r" t="t"/>
              <a:pathLst>
                <a:path extrusionOk="0" h="4603" w="1178">
                  <a:moveTo>
                    <a:pt x="1158" y="19"/>
                  </a:moveTo>
                  <a:lnTo>
                    <a:pt x="1139" y="3925"/>
                  </a:lnTo>
                  <a:lnTo>
                    <a:pt x="19" y="4572"/>
                  </a:lnTo>
                  <a:lnTo>
                    <a:pt x="19" y="4572"/>
                  </a:lnTo>
                  <a:lnTo>
                    <a:pt x="19" y="682"/>
                  </a:lnTo>
                  <a:lnTo>
                    <a:pt x="1158" y="19"/>
                  </a:lnTo>
                  <a:close/>
                  <a:moveTo>
                    <a:pt x="1177" y="0"/>
                  </a:moveTo>
                  <a:lnTo>
                    <a:pt x="0" y="682"/>
                  </a:lnTo>
                  <a:lnTo>
                    <a:pt x="0" y="4603"/>
                  </a:lnTo>
                  <a:lnTo>
                    <a:pt x="19" y="4603"/>
                  </a:lnTo>
                  <a:lnTo>
                    <a:pt x="1158" y="3925"/>
                  </a:lnTo>
                  <a:lnTo>
                    <a:pt x="11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3773964" y="2903925"/>
              <a:ext cx="370449" cy="214596"/>
            </a:xfrm>
            <a:custGeom>
              <a:rect b="b" l="l" r="r" t="t"/>
              <a:pathLst>
                <a:path extrusionOk="0" h="1264" w="2182">
                  <a:moveTo>
                    <a:pt x="1158" y="19"/>
                  </a:moveTo>
                  <a:lnTo>
                    <a:pt x="2138" y="582"/>
                  </a:lnTo>
                  <a:lnTo>
                    <a:pt x="1019" y="1240"/>
                  </a:lnTo>
                  <a:lnTo>
                    <a:pt x="36" y="673"/>
                  </a:lnTo>
                  <a:lnTo>
                    <a:pt x="36" y="673"/>
                  </a:lnTo>
                  <a:lnTo>
                    <a:pt x="1158" y="19"/>
                  </a:lnTo>
                  <a:close/>
                  <a:moveTo>
                    <a:pt x="1158" y="0"/>
                  </a:moveTo>
                  <a:lnTo>
                    <a:pt x="26" y="667"/>
                  </a:lnTo>
                  <a:lnTo>
                    <a:pt x="26" y="667"/>
                  </a:lnTo>
                  <a:lnTo>
                    <a:pt x="19" y="663"/>
                  </a:lnTo>
                  <a:lnTo>
                    <a:pt x="19" y="671"/>
                  </a:lnTo>
                  <a:lnTo>
                    <a:pt x="19" y="671"/>
                  </a:lnTo>
                  <a:lnTo>
                    <a:pt x="0" y="682"/>
                  </a:lnTo>
                  <a:lnTo>
                    <a:pt x="19" y="682"/>
                  </a:lnTo>
                  <a:lnTo>
                    <a:pt x="1019" y="1264"/>
                  </a:lnTo>
                  <a:lnTo>
                    <a:pt x="2181" y="582"/>
                  </a:lnTo>
                  <a:lnTo>
                    <a:pt x="11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3773964" y="2903925"/>
              <a:ext cx="370449" cy="214596"/>
            </a:xfrm>
            <a:custGeom>
              <a:rect b="b" l="l" r="r" t="t"/>
              <a:pathLst>
                <a:path extrusionOk="0" h="1264" w="2182">
                  <a:moveTo>
                    <a:pt x="1158" y="19"/>
                  </a:moveTo>
                  <a:lnTo>
                    <a:pt x="2138" y="582"/>
                  </a:lnTo>
                  <a:lnTo>
                    <a:pt x="1019" y="1240"/>
                  </a:lnTo>
                  <a:lnTo>
                    <a:pt x="36" y="673"/>
                  </a:lnTo>
                  <a:lnTo>
                    <a:pt x="36" y="673"/>
                  </a:lnTo>
                  <a:lnTo>
                    <a:pt x="1158" y="19"/>
                  </a:lnTo>
                  <a:close/>
                  <a:moveTo>
                    <a:pt x="1158" y="0"/>
                  </a:moveTo>
                  <a:lnTo>
                    <a:pt x="26" y="667"/>
                  </a:lnTo>
                  <a:lnTo>
                    <a:pt x="26" y="667"/>
                  </a:lnTo>
                  <a:lnTo>
                    <a:pt x="19" y="663"/>
                  </a:lnTo>
                  <a:lnTo>
                    <a:pt x="19" y="671"/>
                  </a:lnTo>
                  <a:lnTo>
                    <a:pt x="19" y="671"/>
                  </a:lnTo>
                  <a:lnTo>
                    <a:pt x="0" y="682"/>
                  </a:lnTo>
                  <a:lnTo>
                    <a:pt x="19" y="682"/>
                  </a:lnTo>
                  <a:lnTo>
                    <a:pt x="1019" y="1264"/>
                  </a:lnTo>
                  <a:lnTo>
                    <a:pt x="2181" y="582"/>
                  </a:lnTo>
                  <a:lnTo>
                    <a:pt x="11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p:cNvSpPr/>
            <p:nvPr/>
          </p:nvSpPr>
          <p:spPr>
            <a:xfrm>
              <a:off x="3875830" y="3291356"/>
              <a:ext cx="176396" cy="768402"/>
            </a:xfrm>
            <a:custGeom>
              <a:rect b="b" l="l" r="r" t="t"/>
              <a:pathLst>
                <a:path extrusionOk="0" h="4526" w="1039">
                  <a:moveTo>
                    <a:pt x="20" y="39"/>
                  </a:moveTo>
                  <a:lnTo>
                    <a:pt x="1019" y="601"/>
                  </a:lnTo>
                  <a:lnTo>
                    <a:pt x="1000" y="4482"/>
                  </a:lnTo>
                  <a:lnTo>
                    <a:pt x="20" y="3925"/>
                  </a:lnTo>
                  <a:lnTo>
                    <a:pt x="20" y="39"/>
                  </a:lnTo>
                  <a:close/>
                  <a:moveTo>
                    <a:pt x="1" y="0"/>
                  </a:moveTo>
                  <a:lnTo>
                    <a:pt x="1" y="3944"/>
                  </a:lnTo>
                  <a:lnTo>
                    <a:pt x="1019" y="4526"/>
                  </a:lnTo>
                  <a:lnTo>
                    <a:pt x="1038" y="601"/>
                  </a:lnTo>
                  <a:lnTo>
                    <a:pt x="1019" y="58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p:cNvSpPr/>
            <p:nvPr/>
          </p:nvSpPr>
          <p:spPr>
            <a:xfrm>
              <a:off x="3875830" y="3291356"/>
              <a:ext cx="176396" cy="768402"/>
            </a:xfrm>
            <a:custGeom>
              <a:rect b="b" l="l" r="r" t="t"/>
              <a:pathLst>
                <a:path extrusionOk="0" h="4526" w="1039">
                  <a:moveTo>
                    <a:pt x="20" y="39"/>
                  </a:moveTo>
                  <a:lnTo>
                    <a:pt x="1019" y="601"/>
                  </a:lnTo>
                  <a:lnTo>
                    <a:pt x="1000" y="4482"/>
                  </a:lnTo>
                  <a:lnTo>
                    <a:pt x="20" y="3925"/>
                  </a:lnTo>
                  <a:lnTo>
                    <a:pt x="20" y="39"/>
                  </a:lnTo>
                  <a:close/>
                  <a:moveTo>
                    <a:pt x="1" y="0"/>
                  </a:moveTo>
                  <a:lnTo>
                    <a:pt x="1" y="3944"/>
                  </a:lnTo>
                  <a:lnTo>
                    <a:pt x="1019" y="4526"/>
                  </a:lnTo>
                  <a:lnTo>
                    <a:pt x="1038" y="601"/>
                  </a:lnTo>
                  <a:lnTo>
                    <a:pt x="1019" y="58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0"/>
            <p:cNvSpPr/>
            <p:nvPr/>
          </p:nvSpPr>
          <p:spPr>
            <a:xfrm>
              <a:off x="3681775" y="3403918"/>
              <a:ext cx="173850" cy="767553"/>
            </a:xfrm>
            <a:custGeom>
              <a:rect b="b" l="l" r="r" t="t"/>
              <a:pathLst>
                <a:path extrusionOk="0" h="4521" w="1024">
                  <a:moveTo>
                    <a:pt x="19" y="39"/>
                  </a:moveTo>
                  <a:lnTo>
                    <a:pt x="999" y="606"/>
                  </a:lnTo>
                  <a:lnTo>
                    <a:pt x="999" y="606"/>
                  </a:lnTo>
                  <a:lnTo>
                    <a:pt x="999" y="4502"/>
                  </a:lnTo>
                  <a:lnTo>
                    <a:pt x="19" y="3920"/>
                  </a:lnTo>
                  <a:lnTo>
                    <a:pt x="19" y="39"/>
                  </a:lnTo>
                  <a:close/>
                  <a:moveTo>
                    <a:pt x="0" y="0"/>
                  </a:moveTo>
                  <a:lnTo>
                    <a:pt x="0" y="3939"/>
                  </a:lnTo>
                  <a:lnTo>
                    <a:pt x="1023" y="4521"/>
                  </a:lnTo>
                  <a:lnTo>
                    <a:pt x="1023" y="60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0"/>
            <p:cNvSpPr/>
            <p:nvPr/>
          </p:nvSpPr>
          <p:spPr>
            <a:xfrm>
              <a:off x="3681775" y="3403918"/>
              <a:ext cx="173850" cy="767553"/>
            </a:xfrm>
            <a:custGeom>
              <a:rect b="b" l="l" r="r" t="t"/>
              <a:pathLst>
                <a:path extrusionOk="0" h="4521" w="1024">
                  <a:moveTo>
                    <a:pt x="19" y="39"/>
                  </a:moveTo>
                  <a:lnTo>
                    <a:pt x="999" y="606"/>
                  </a:lnTo>
                  <a:lnTo>
                    <a:pt x="999" y="606"/>
                  </a:lnTo>
                  <a:lnTo>
                    <a:pt x="999" y="4502"/>
                  </a:lnTo>
                  <a:lnTo>
                    <a:pt x="19" y="3920"/>
                  </a:lnTo>
                  <a:lnTo>
                    <a:pt x="19" y="39"/>
                  </a:lnTo>
                  <a:close/>
                  <a:moveTo>
                    <a:pt x="0" y="0"/>
                  </a:moveTo>
                  <a:lnTo>
                    <a:pt x="0" y="3939"/>
                  </a:lnTo>
                  <a:lnTo>
                    <a:pt x="1023" y="4521"/>
                  </a:lnTo>
                  <a:lnTo>
                    <a:pt x="1023" y="60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0"/>
            <p:cNvSpPr/>
            <p:nvPr/>
          </p:nvSpPr>
          <p:spPr>
            <a:xfrm>
              <a:off x="3851382" y="3389996"/>
              <a:ext cx="200844" cy="781474"/>
            </a:xfrm>
            <a:custGeom>
              <a:rect b="b" l="l" r="r" t="t"/>
              <a:pathLst>
                <a:path extrusionOk="0" h="4603" w="1183">
                  <a:moveTo>
                    <a:pt x="1163" y="39"/>
                  </a:moveTo>
                  <a:lnTo>
                    <a:pt x="1144" y="3925"/>
                  </a:lnTo>
                  <a:lnTo>
                    <a:pt x="24" y="4584"/>
                  </a:lnTo>
                  <a:lnTo>
                    <a:pt x="24" y="702"/>
                  </a:lnTo>
                  <a:lnTo>
                    <a:pt x="1163" y="39"/>
                  </a:lnTo>
                  <a:close/>
                  <a:moveTo>
                    <a:pt x="1182" y="0"/>
                  </a:moveTo>
                  <a:lnTo>
                    <a:pt x="0" y="683"/>
                  </a:lnTo>
                  <a:lnTo>
                    <a:pt x="0" y="4603"/>
                  </a:lnTo>
                  <a:lnTo>
                    <a:pt x="1163" y="3945"/>
                  </a:lnTo>
                  <a:lnTo>
                    <a:pt x="11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0"/>
            <p:cNvSpPr/>
            <p:nvPr/>
          </p:nvSpPr>
          <p:spPr>
            <a:xfrm>
              <a:off x="3851382" y="3389996"/>
              <a:ext cx="200844" cy="781474"/>
            </a:xfrm>
            <a:custGeom>
              <a:rect b="b" l="l" r="r" t="t"/>
              <a:pathLst>
                <a:path extrusionOk="0" h="4603" w="1183">
                  <a:moveTo>
                    <a:pt x="1163" y="39"/>
                  </a:moveTo>
                  <a:lnTo>
                    <a:pt x="1144" y="3925"/>
                  </a:lnTo>
                  <a:lnTo>
                    <a:pt x="24" y="4584"/>
                  </a:lnTo>
                  <a:lnTo>
                    <a:pt x="24" y="702"/>
                  </a:lnTo>
                  <a:lnTo>
                    <a:pt x="1163" y="39"/>
                  </a:lnTo>
                  <a:close/>
                  <a:moveTo>
                    <a:pt x="1182" y="0"/>
                  </a:moveTo>
                  <a:lnTo>
                    <a:pt x="0" y="683"/>
                  </a:lnTo>
                  <a:lnTo>
                    <a:pt x="0" y="4603"/>
                  </a:lnTo>
                  <a:lnTo>
                    <a:pt x="1163" y="3945"/>
                  </a:lnTo>
                  <a:lnTo>
                    <a:pt x="11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0"/>
            <p:cNvSpPr/>
            <p:nvPr/>
          </p:nvSpPr>
          <p:spPr>
            <a:xfrm>
              <a:off x="3678380" y="3957729"/>
              <a:ext cx="370619" cy="213747"/>
            </a:xfrm>
            <a:custGeom>
              <a:rect b="b" l="l" r="r" t="t"/>
              <a:pathLst>
                <a:path extrusionOk="0" h="1259" w="2183">
                  <a:moveTo>
                    <a:pt x="1164" y="19"/>
                  </a:moveTo>
                  <a:lnTo>
                    <a:pt x="2144" y="581"/>
                  </a:lnTo>
                  <a:lnTo>
                    <a:pt x="1019" y="1240"/>
                  </a:lnTo>
                  <a:lnTo>
                    <a:pt x="39" y="677"/>
                  </a:lnTo>
                  <a:lnTo>
                    <a:pt x="1164" y="19"/>
                  </a:lnTo>
                  <a:close/>
                  <a:moveTo>
                    <a:pt x="1164" y="0"/>
                  </a:moveTo>
                  <a:lnTo>
                    <a:pt x="1" y="677"/>
                  </a:lnTo>
                  <a:lnTo>
                    <a:pt x="1019" y="1259"/>
                  </a:lnTo>
                  <a:lnTo>
                    <a:pt x="2182" y="581"/>
                  </a:lnTo>
                  <a:lnTo>
                    <a:pt x="1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0"/>
            <p:cNvSpPr/>
            <p:nvPr/>
          </p:nvSpPr>
          <p:spPr>
            <a:xfrm>
              <a:off x="3678380" y="3957729"/>
              <a:ext cx="370619" cy="213747"/>
            </a:xfrm>
            <a:custGeom>
              <a:rect b="b" l="l" r="r" t="t"/>
              <a:pathLst>
                <a:path extrusionOk="0" h="1259" w="2183">
                  <a:moveTo>
                    <a:pt x="1164" y="19"/>
                  </a:moveTo>
                  <a:lnTo>
                    <a:pt x="2144" y="581"/>
                  </a:lnTo>
                  <a:lnTo>
                    <a:pt x="1019" y="1240"/>
                  </a:lnTo>
                  <a:lnTo>
                    <a:pt x="39" y="677"/>
                  </a:lnTo>
                  <a:lnTo>
                    <a:pt x="1164" y="19"/>
                  </a:lnTo>
                  <a:close/>
                  <a:moveTo>
                    <a:pt x="1164" y="0"/>
                  </a:moveTo>
                  <a:lnTo>
                    <a:pt x="1" y="677"/>
                  </a:lnTo>
                  <a:lnTo>
                    <a:pt x="1019" y="1259"/>
                  </a:lnTo>
                  <a:lnTo>
                    <a:pt x="2182" y="581"/>
                  </a:lnTo>
                  <a:lnTo>
                    <a:pt x="1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0"/>
            <p:cNvSpPr/>
            <p:nvPr/>
          </p:nvSpPr>
          <p:spPr>
            <a:xfrm>
              <a:off x="3681775" y="3291356"/>
              <a:ext cx="197448" cy="781474"/>
            </a:xfrm>
            <a:custGeom>
              <a:rect b="b" l="l" r="r" t="t"/>
              <a:pathLst>
                <a:path extrusionOk="0" h="4603" w="1163">
                  <a:moveTo>
                    <a:pt x="1144" y="39"/>
                  </a:moveTo>
                  <a:lnTo>
                    <a:pt x="1144" y="3925"/>
                  </a:lnTo>
                  <a:lnTo>
                    <a:pt x="19" y="4572"/>
                  </a:lnTo>
                  <a:lnTo>
                    <a:pt x="19" y="4572"/>
                  </a:lnTo>
                  <a:lnTo>
                    <a:pt x="19" y="682"/>
                  </a:lnTo>
                  <a:lnTo>
                    <a:pt x="1144" y="39"/>
                  </a:lnTo>
                  <a:close/>
                  <a:moveTo>
                    <a:pt x="1163" y="0"/>
                  </a:moveTo>
                  <a:lnTo>
                    <a:pt x="0" y="682"/>
                  </a:lnTo>
                  <a:lnTo>
                    <a:pt x="0" y="4602"/>
                  </a:lnTo>
                  <a:lnTo>
                    <a:pt x="19" y="4602"/>
                  </a:lnTo>
                  <a:lnTo>
                    <a:pt x="19" y="4592"/>
                  </a:lnTo>
                  <a:lnTo>
                    <a:pt x="19" y="4592"/>
                  </a:lnTo>
                  <a:lnTo>
                    <a:pt x="1163" y="3944"/>
                  </a:lnTo>
                  <a:lnTo>
                    <a:pt x="11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3681775" y="3291356"/>
              <a:ext cx="197448" cy="781474"/>
            </a:xfrm>
            <a:custGeom>
              <a:rect b="b" l="l" r="r" t="t"/>
              <a:pathLst>
                <a:path extrusionOk="0" h="4603" w="1163">
                  <a:moveTo>
                    <a:pt x="1144" y="39"/>
                  </a:moveTo>
                  <a:lnTo>
                    <a:pt x="1144" y="3925"/>
                  </a:lnTo>
                  <a:lnTo>
                    <a:pt x="19" y="4572"/>
                  </a:lnTo>
                  <a:lnTo>
                    <a:pt x="19" y="4572"/>
                  </a:lnTo>
                  <a:lnTo>
                    <a:pt x="19" y="682"/>
                  </a:lnTo>
                  <a:lnTo>
                    <a:pt x="1144" y="39"/>
                  </a:lnTo>
                  <a:close/>
                  <a:moveTo>
                    <a:pt x="1163" y="0"/>
                  </a:moveTo>
                  <a:lnTo>
                    <a:pt x="0" y="682"/>
                  </a:lnTo>
                  <a:lnTo>
                    <a:pt x="0" y="4602"/>
                  </a:lnTo>
                  <a:lnTo>
                    <a:pt x="19" y="4602"/>
                  </a:lnTo>
                  <a:lnTo>
                    <a:pt x="19" y="4592"/>
                  </a:lnTo>
                  <a:lnTo>
                    <a:pt x="19" y="4592"/>
                  </a:lnTo>
                  <a:lnTo>
                    <a:pt x="1163" y="3944"/>
                  </a:lnTo>
                  <a:lnTo>
                    <a:pt x="11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3681775" y="3291356"/>
              <a:ext cx="370449" cy="217821"/>
            </a:xfrm>
            <a:custGeom>
              <a:rect b="b" l="l" r="r" t="t"/>
              <a:pathLst>
                <a:path extrusionOk="0" h="1283" w="2182">
                  <a:moveTo>
                    <a:pt x="1163" y="19"/>
                  </a:moveTo>
                  <a:lnTo>
                    <a:pt x="2143" y="601"/>
                  </a:lnTo>
                  <a:lnTo>
                    <a:pt x="1023" y="1264"/>
                  </a:lnTo>
                  <a:lnTo>
                    <a:pt x="36" y="692"/>
                  </a:lnTo>
                  <a:lnTo>
                    <a:pt x="36" y="692"/>
                  </a:lnTo>
                  <a:lnTo>
                    <a:pt x="1163" y="19"/>
                  </a:lnTo>
                  <a:close/>
                  <a:moveTo>
                    <a:pt x="1163" y="0"/>
                  </a:moveTo>
                  <a:lnTo>
                    <a:pt x="0" y="682"/>
                  </a:lnTo>
                  <a:lnTo>
                    <a:pt x="0" y="702"/>
                  </a:lnTo>
                  <a:lnTo>
                    <a:pt x="1023" y="1283"/>
                  </a:lnTo>
                  <a:lnTo>
                    <a:pt x="2181" y="601"/>
                  </a:lnTo>
                  <a:lnTo>
                    <a:pt x="11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0"/>
            <p:cNvSpPr/>
            <p:nvPr/>
          </p:nvSpPr>
          <p:spPr>
            <a:xfrm>
              <a:off x="3681775" y="3291356"/>
              <a:ext cx="370449" cy="217821"/>
            </a:xfrm>
            <a:custGeom>
              <a:rect b="b" l="l" r="r" t="t"/>
              <a:pathLst>
                <a:path extrusionOk="0" h="1283" w="2182">
                  <a:moveTo>
                    <a:pt x="1163" y="19"/>
                  </a:moveTo>
                  <a:lnTo>
                    <a:pt x="2143" y="601"/>
                  </a:lnTo>
                  <a:lnTo>
                    <a:pt x="1023" y="1264"/>
                  </a:lnTo>
                  <a:lnTo>
                    <a:pt x="36" y="692"/>
                  </a:lnTo>
                  <a:lnTo>
                    <a:pt x="36" y="692"/>
                  </a:lnTo>
                  <a:lnTo>
                    <a:pt x="1163" y="19"/>
                  </a:lnTo>
                  <a:close/>
                  <a:moveTo>
                    <a:pt x="1163" y="0"/>
                  </a:moveTo>
                  <a:lnTo>
                    <a:pt x="0" y="682"/>
                  </a:lnTo>
                  <a:lnTo>
                    <a:pt x="0" y="702"/>
                  </a:lnTo>
                  <a:lnTo>
                    <a:pt x="1023" y="1283"/>
                  </a:lnTo>
                  <a:lnTo>
                    <a:pt x="2181" y="601"/>
                  </a:lnTo>
                  <a:lnTo>
                    <a:pt x="11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0"/>
            <p:cNvSpPr/>
            <p:nvPr/>
          </p:nvSpPr>
          <p:spPr>
            <a:xfrm>
              <a:off x="3406908" y="2784742"/>
              <a:ext cx="176226" cy="275884"/>
            </a:xfrm>
            <a:custGeom>
              <a:rect b="b" l="l" r="r" t="t"/>
              <a:pathLst>
                <a:path extrusionOk="0" h="1625" w="1038">
                  <a:moveTo>
                    <a:pt x="39" y="44"/>
                  </a:moveTo>
                  <a:lnTo>
                    <a:pt x="1019" y="601"/>
                  </a:lnTo>
                  <a:lnTo>
                    <a:pt x="999" y="1581"/>
                  </a:lnTo>
                  <a:lnTo>
                    <a:pt x="20" y="1005"/>
                  </a:lnTo>
                  <a:lnTo>
                    <a:pt x="20" y="1005"/>
                  </a:lnTo>
                  <a:lnTo>
                    <a:pt x="39" y="44"/>
                  </a:lnTo>
                  <a:close/>
                  <a:moveTo>
                    <a:pt x="19" y="1"/>
                  </a:moveTo>
                  <a:lnTo>
                    <a:pt x="0" y="1024"/>
                  </a:lnTo>
                  <a:lnTo>
                    <a:pt x="19" y="1024"/>
                  </a:lnTo>
                  <a:lnTo>
                    <a:pt x="1019" y="1625"/>
                  </a:lnTo>
                  <a:lnTo>
                    <a:pt x="1038" y="601"/>
                  </a:lnTo>
                  <a:lnTo>
                    <a:pt x="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0"/>
            <p:cNvSpPr/>
            <p:nvPr/>
          </p:nvSpPr>
          <p:spPr>
            <a:xfrm>
              <a:off x="3406908" y="2784742"/>
              <a:ext cx="176226" cy="275884"/>
            </a:xfrm>
            <a:custGeom>
              <a:rect b="b" l="l" r="r" t="t"/>
              <a:pathLst>
                <a:path extrusionOk="0" h="1625" w="1038">
                  <a:moveTo>
                    <a:pt x="39" y="44"/>
                  </a:moveTo>
                  <a:lnTo>
                    <a:pt x="1019" y="601"/>
                  </a:lnTo>
                  <a:lnTo>
                    <a:pt x="999" y="1581"/>
                  </a:lnTo>
                  <a:lnTo>
                    <a:pt x="20" y="1005"/>
                  </a:lnTo>
                  <a:lnTo>
                    <a:pt x="20" y="1005"/>
                  </a:lnTo>
                  <a:lnTo>
                    <a:pt x="39" y="44"/>
                  </a:lnTo>
                  <a:close/>
                  <a:moveTo>
                    <a:pt x="19" y="1"/>
                  </a:moveTo>
                  <a:lnTo>
                    <a:pt x="0" y="1024"/>
                  </a:lnTo>
                  <a:lnTo>
                    <a:pt x="19" y="1024"/>
                  </a:lnTo>
                  <a:lnTo>
                    <a:pt x="1019" y="1625"/>
                  </a:lnTo>
                  <a:lnTo>
                    <a:pt x="1038" y="601"/>
                  </a:lnTo>
                  <a:lnTo>
                    <a:pt x="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p:nvPr/>
          </p:nvSpPr>
          <p:spPr>
            <a:xfrm>
              <a:off x="3603509" y="2673029"/>
              <a:ext cx="173850" cy="271810"/>
            </a:xfrm>
            <a:custGeom>
              <a:rect b="b" l="l" r="r" t="t"/>
              <a:pathLst>
                <a:path extrusionOk="0" h="1601" w="1024">
                  <a:moveTo>
                    <a:pt x="19" y="39"/>
                  </a:moveTo>
                  <a:lnTo>
                    <a:pt x="1004" y="601"/>
                  </a:lnTo>
                  <a:lnTo>
                    <a:pt x="1004" y="1581"/>
                  </a:lnTo>
                  <a:lnTo>
                    <a:pt x="19" y="1011"/>
                  </a:lnTo>
                  <a:lnTo>
                    <a:pt x="19" y="1011"/>
                  </a:lnTo>
                  <a:lnTo>
                    <a:pt x="19" y="39"/>
                  </a:lnTo>
                  <a:close/>
                  <a:moveTo>
                    <a:pt x="0" y="1"/>
                  </a:moveTo>
                  <a:lnTo>
                    <a:pt x="0" y="1019"/>
                  </a:lnTo>
                  <a:lnTo>
                    <a:pt x="1023" y="1600"/>
                  </a:lnTo>
                  <a:lnTo>
                    <a:pt x="1023" y="60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0"/>
            <p:cNvSpPr/>
            <p:nvPr/>
          </p:nvSpPr>
          <p:spPr>
            <a:xfrm>
              <a:off x="3603509" y="2673029"/>
              <a:ext cx="173850" cy="271810"/>
            </a:xfrm>
            <a:custGeom>
              <a:rect b="b" l="l" r="r" t="t"/>
              <a:pathLst>
                <a:path extrusionOk="0" h="1601" w="1024">
                  <a:moveTo>
                    <a:pt x="19" y="39"/>
                  </a:moveTo>
                  <a:lnTo>
                    <a:pt x="1004" y="601"/>
                  </a:lnTo>
                  <a:lnTo>
                    <a:pt x="1004" y="1581"/>
                  </a:lnTo>
                  <a:lnTo>
                    <a:pt x="19" y="1011"/>
                  </a:lnTo>
                  <a:lnTo>
                    <a:pt x="19" y="1011"/>
                  </a:lnTo>
                  <a:lnTo>
                    <a:pt x="19" y="39"/>
                  </a:lnTo>
                  <a:close/>
                  <a:moveTo>
                    <a:pt x="0" y="1"/>
                  </a:moveTo>
                  <a:lnTo>
                    <a:pt x="0" y="1019"/>
                  </a:lnTo>
                  <a:lnTo>
                    <a:pt x="1023" y="1600"/>
                  </a:lnTo>
                  <a:lnTo>
                    <a:pt x="1023" y="60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0"/>
            <p:cNvSpPr/>
            <p:nvPr/>
          </p:nvSpPr>
          <p:spPr>
            <a:xfrm>
              <a:off x="3406908" y="2673029"/>
              <a:ext cx="199995" cy="288957"/>
            </a:xfrm>
            <a:custGeom>
              <a:rect b="b" l="l" r="r" t="t"/>
              <a:pathLst>
                <a:path extrusionOk="0" h="1702" w="1178">
                  <a:moveTo>
                    <a:pt x="1158" y="39"/>
                  </a:moveTo>
                  <a:lnTo>
                    <a:pt x="1158" y="1000"/>
                  </a:lnTo>
                  <a:lnTo>
                    <a:pt x="19" y="1663"/>
                  </a:lnTo>
                  <a:lnTo>
                    <a:pt x="39" y="702"/>
                  </a:lnTo>
                  <a:lnTo>
                    <a:pt x="1158" y="39"/>
                  </a:lnTo>
                  <a:close/>
                  <a:moveTo>
                    <a:pt x="1177" y="1"/>
                  </a:moveTo>
                  <a:lnTo>
                    <a:pt x="19" y="678"/>
                  </a:lnTo>
                  <a:lnTo>
                    <a:pt x="0" y="1701"/>
                  </a:lnTo>
                  <a:lnTo>
                    <a:pt x="1177" y="1019"/>
                  </a:lnTo>
                  <a:lnTo>
                    <a:pt x="11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0"/>
            <p:cNvSpPr/>
            <p:nvPr/>
          </p:nvSpPr>
          <p:spPr>
            <a:xfrm>
              <a:off x="3406908" y="2673029"/>
              <a:ext cx="199995" cy="288957"/>
            </a:xfrm>
            <a:custGeom>
              <a:rect b="b" l="l" r="r" t="t"/>
              <a:pathLst>
                <a:path extrusionOk="0" h="1702" w="1178">
                  <a:moveTo>
                    <a:pt x="1158" y="39"/>
                  </a:moveTo>
                  <a:lnTo>
                    <a:pt x="1158" y="1000"/>
                  </a:lnTo>
                  <a:lnTo>
                    <a:pt x="19" y="1663"/>
                  </a:lnTo>
                  <a:lnTo>
                    <a:pt x="39" y="702"/>
                  </a:lnTo>
                  <a:lnTo>
                    <a:pt x="1158" y="39"/>
                  </a:lnTo>
                  <a:close/>
                  <a:moveTo>
                    <a:pt x="1177" y="1"/>
                  </a:moveTo>
                  <a:lnTo>
                    <a:pt x="19" y="678"/>
                  </a:lnTo>
                  <a:lnTo>
                    <a:pt x="0" y="1701"/>
                  </a:lnTo>
                  <a:lnTo>
                    <a:pt x="1177" y="1019"/>
                  </a:lnTo>
                  <a:lnTo>
                    <a:pt x="11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0"/>
            <p:cNvSpPr/>
            <p:nvPr/>
          </p:nvSpPr>
          <p:spPr>
            <a:xfrm>
              <a:off x="3406908" y="2673029"/>
              <a:ext cx="373675" cy="217142"/>
            </a:xfrm>
            <a:custGeom>
              <a:rect b="b" l="l" r="r" t="t"/>
              <a:pathLst>
                <a:path extrusionOk="0" h="1279" w="2201">
                  <a:moveTo>
                    <a:pt x="1168" y="25"/>
                  </a:moveTo>
                  <a:lnTo>
                    <a:pt x="2162" y="601"/>
                  </a:lnTo>
                  <a:lnTo>
                    <a:pt x="1019" y="1259"/>
                  </a:lnTo>
                  <a:lnTo>
                    <a:pt x="39" y="678"/>
                  </a:lnTo>
                  <a:lnTo>
                    <a:pt x="1168" y="25"/>
                  </a:lnTo>
                  <a:close/>
                  <a:moveTo>
                    <a:pt x="1177" y="1"/>
                  </a:moveTo>
                  <a:lnTo>
                    <a:pt x="1158" y="20"/>
                  </a:lnTo>
                  <a:lnTo>
                    <a:pt x="0" y="678"/>
                  </a:lnTo>
                  <a:lnTo>
                    <a:pt x="1019" y="1279"/>
                  </a:lnTo>
                  <a:lnTo>
                    <a:pt x="2201" y="601"/>
                  </a:lnTo>
                  <a:lnTo>
                    <a:pt x="11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0"/>
            <p:cNvSpPr/>
            <p:nvPr/>
          </p:nvSpPr>
          <p:spPr>
            <a:xfrm>
              <a:off x="3406908" y="2673029"/>
              <a:ext cx="373675" cy="217142"/>
            </a:xfrm>
            <a:custGeom>
              <a:rect b="b" l="l" r="r" t="t"/>
              <a:pathLst>
                <a:path extrusionOk="0" h="1279" w="2201">
                  <a:moveTo>
                    <a:pt x="1168" y="25"/>
                  </a:moveTo>
                  <a:lnTo>
                    <a:pt x="2162" y="601"/>
                  </a:lnTo>
                  <a:lnTo>
                    <a:pt x="1019" y="1259"/>
                  </a:lnTo>
                  <a:lnTo>
                    <a:pt x="39" y="678"/>
                  </a:lnTo>
                  <a:lnTo>
                    <a:pt x="1168" y="25"/>
                  </a:lnTo>
                  <a:close/>
                  <a:moveTo>
                    <a:pt x="1177" y="1"/>
                  </a:moveTo>
                  <a:lnTo>
                    <a:pt x="1158" y="20"/>
                  </a:lnTo>
                  <a:lnTo>
                    <a:pt x="0" y="678"/>
                  </a:lnTo>
                  <a:lnTo>
                    <a:pt x="1019" y="1279"/>
                  </a:lnTo>
                  <a:lnTo>
                    <a:pt x="2201" y="601"/>
                  </a:lnTo>
                  <a:lnTo>
                    <a:pt x="11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0"/>
            <p:cNvSpPr/>
            <p:nvPr/>
          </p:nvSpPr>
          <p:spPr>
            <a:xfrm>
              <a:off x="3576514" y="2771669"/>
              <a:ext cx="200844" cy="288957"/>
            </a:xfrm>
            <a:custGeom>
              <a:rect b="b" l="l" r="r" t="t"/>
              <a:pathLst>
                <a:path extrusionOk="0" h="1702" w="1183">
                  <a:moveTo>
                    <a:pt x="1163" y="31"/>
                  </a:moveTo>
                  <a:lnTo>
                    <a:pt x="1163" y="1000"/>
                  </a:lnTo>
                  <a:lnTo>
                    <a:pt x="20" y="1658"/>
                  </a:lnTo>
                  <a:lnTo>
                    <a:pt x="39" y="678"/>
                  </a:lnTo>
                  <a:lnTo>
                    <a:pt x="1163" y="31"/>
                  </a:lnTo>
                  <a:close/>
                  <a:moveTo>
                    <a:pt x="1163" y="1"/>
                  </a:moveTo>
                  <a:lnTo>
                    <a:pt x="20" y="678"/>
                  </a:lnTo>
                  <a:lnTo>
                    <a:pt x="0" y="1702"/>
                  </a:lnTo>
                  <a:lnTo>
                    <a:pt x="1182" y="1019"/>
                  </a:lnTo>
                  <a:lnTo>
                    <a:pt x="11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0"/>
            <p:cNvSpPr/>
            <p:nvPr/>
          </p:nvSpPr>
          <p:spPr>
            <a:xfrm>
              <a:off x="3576514" y="2771669"/>
              <a:ext cx="200844" cy="288957"/>
            </a:xfrm>
            <a:custGeom>
              <a:rect b="b" l="l" r="r" t="t"/>
              <a:pathLst>
                <a:path extrusionOk="0" h="1702" w="1183">
                  <a:moveTo>
                    <a:pt x="1163" y="31"/>
                  </a:moveTo>
                  <a:lnTo>
                    <a:pt x="1163" y="1000"/>
                  </a:lnTo>
                  <a:lnTo>
                    <a:pt x="20" y="1658"/>
                  </a:lnTo>
                  <a:lnTo>
                    <a:pt x="39" y="678"/>
                  </a:lnTo>
                  <a:lnTo>
                    <a:pt x="1163" y="31"/>
                  </a:lnTo>
                  <a:close/>
                  <a:moveTo>
                    <a:pt x="1163" y="1"/>
                  </a:moveTo>
                  <a:lnTo>
                    <a:pt x="20" y="678"/>
                  </a:lnTo>
                  <a:lnTo>
                    <a:pt x="0" y="1702"/>
                  </a:lnTo>
                  <a:lnTo>
                    <a:pt x="1182" y="1019"/>
                  </a:lnTo>
                  <a:lnTo>
                    <a:pt x="11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0"/>
            <p:cNvSpPr/>
            <p:nvPr/>
          </p:nvSpPr>
          <p:spPr>
            <a:xfrm>
              <a:off x="3406908" y="2842636"/>
              <a:ext cx="370449" cy="214765"/>
            </a:xfrm>
            <a:custGeom>
              <a:rect b="b" l="l" r="r" t="t"/>
              <a:pathLst>
                <a:path extrusionOk="0" h="1265" w="2182">
                  <a:moveTo>
                    <a:pt x="1158" y="20"/>
                  </a:moveTo>
                  <a:lnTo>
                    <a:pt x="2145" y="592"/>
                  </a:lnTo>
                  <a:lnTo>
                    <a:pt x="2145" y="592"/>
                  </a:lnTo>
                  <a:lnTo>
                    <a:pt x="1019" y="1240"/>
                  </a:lnTo>
                  <a:lnTo>
                    <a:pt x="39" y="683"/>
                  </a:lnTo>
                  <a:lnTo>
                    <a:pt x="1158" y="20"/>
                  </a:lnTo>
                  <a:close/>
                  <a:moveTo>
                    <a:pt x="1158" y="1"/>
                  </a:moveTo>
                  <a:lnTo>
                    <a:pt x="0" y="683"/>
                  </a:lnTo>
                  <a:lnTo>
                    <a:pt x="1019" y="1264"/>
                  </a:lnTo>
                  <a:lnTo>
                    <a:pt x="2155" y="598"/>
                  </a:lnTo>
                  <a:lnTo>
                    <a:pt x="2155" y="598"/>
                  </a:lnTo>
                  <a:lnTo>
                    <a:pt x="2162" y="601"/>
                  </a:lnTo>
                  <a:lnTo>
                    <a:pt x="2162" y="594"/>
                  </a:lnTo>
                  <a:lnTo>
                    <a:pt x="2162" y="594"/>
                  </a:lnTo>
                  <a:lnTo>
                    <a:pt x="2181" y="582"/>
                  </a:lnTo>
                  <a:lnTo>
                    <a:pt x="2162" y="582"/>
                  </a:lnTo>
                  <a:lnTo>
                    <a:pt x="11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0"/>
            <p:cNvSpPr/>
            <p:nvPr/>
          </p:nvSpPr>
          <p:spPr>
            <a:xfrm>
              <a:off x="3406908" y="2842636"/>
              <a:ext cx="370449" cy="214765"/>
            </a:xfrm>
            <a:custGeom>
              <a:rect b="b" l="l" r="r" t="t"/>
              <a:pathLst>
                <a:path extrusionOk="0" h="1265" w="2182">
                  <a:moveTo>
                    <a:pt x="1158" y="20"/>
                  </a:moveTo>
                  <a:lnTo>
                    <a:pt x="2145" y="592"/>
                  </a:lnTo>
                  <a:lnTo>
                    <a:pt x="2145" y="592"/>
                  </a:lnTo>
                  <a:lnTo>
                    <a:pt x="1019" y="1240"/>
                  </a:lnTo>
                  <a:lnTo>
                    <a:pt x="39" y="683"/>
                  </a:lnTo>
                  <a:lnTo>
                    <a:pt x="1158" y="20"/>
                  </a:lnTo>
                  <a:close/>
                  <a:moveTo>
                    <a:pt x="1158" y="1"/>
                  </a:moveTo>
                  <a:lnTo>
                    <a:pt x="0" y="683"/>
                  </a:lnTo>
                  <a:lnTo>
                    <a:pt x="1019" y="1264"/>
                  </a:lnTo>
                  <a:lnTo>
                    <a:pt x="2155" y="598"/>
                  </a:lnTo>
                  <a:lnTo>
                    <a:pt x="2155" y="598"/>
                  </a:lnTo>
                  <a:lnTo>
                    <a:pt x="2162" y="601"/>
                  </a:lnTo>
                  <a:lnTo>
                    <a:pt x="2162" y="594"/>
                  </a:lnTo>
                  <a:lnTo>
                    <a:pt x="2162" y="594"/>
                  </a:lnTo>
                  <a:lnTo>
                    <a:pt x="2181" y="582"/>
                  </a:lnTo>
                  <a:lnTo>
                    <a:pt x="2162" y="582"/>
                  </a:lnTo>
                  <a:lnTo>
                    <a:pt x="11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1"/>
          <p:cNvSpPr txBox="1"/>
          <p:nvPr>
            <p:ph type="title"/>
          </p:nvPr>
        </p:nvSpPr>
        <p:spPr>
          <a:xfrm>
            <a:off x="2607200" y="540000"/>
            <a:ext cx="39297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Section  05 (Experimental Result &amp; Discussion)</a:t>
            </a:r>
            <a:endParaRPr sz="2100"/>
          </a:p>
        </p:txBody>
      </p:sp>
      <p:grpSp>
        <p:nvGrpSpPr>
          <p:cNvPr id="808" name="Google Shape;808;p41"/>
          <p:cNvGrpSpPr/>
          <p:nvPr/>
        </p:nvGrpSpPr>
        <p:grpSpPr>
          <a:xfrm>
            <a:off x="7479142" y="2488946"/>
            <a:ext cx="1284923" cy="1859790"/>
            <a:chOff x="1090574" y="1604225"/>
            <a:chExt cx="1738026" cy="2823854"/>
          </a:xfrm>
        </p:grpSpPr>
        <p:sp>
          <p:nvSpPr>
            <p:cNvPr id="809" name="Google Shape;809;p41"/>
            <p:cNvSpPr/>
            <p:nvPr/>
          </p:nvSpPr>
          <p:spPr>
            <a:xfrm>
              <a:off x="1996241" y="2595554"/>
              <a:ext cx="414752" cy="1504829"/>
            </a:xfrm>
            <a:custGeom>
              <a:rect b="b" l="l" r="r" t="t"/>
              <a:pathLst>
                <a:path extrusionOk="0" h="12652" w="3487">
                  <a:moveTo>
                    <a:pt x="0" y="0"/>
                  </a:moveTo>
                  <a:lnTo>
                    <a:pt x="0" y="10634"/>
                  </a:lnTo>
                  <a:lnTo>
                    <a:pt x="3486" y="12652"/>
                  </a:lnTo>
                  <a:lnTo>
                    <a:pt x="3486" y="2018"/>
                  </a:lnTo>
                  <a:lnTo>
                    <a:pt x="0" y="0"/>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2038227" y="2672866"/>
              <a:ext cx="55308" cy="1190589"/>
            </a:xfrm>
            <a:custGeom>
              <a:rect b="b" l="l" r="r" t="t"/>
              <a:pathLst>
                <a:path extrusionOk="0" h="10010" w="465">
                  <a:moveTo>
                    <a:pt x="1" y="1"/>
                  </a:moveTo>
                  <a:lnTo>
                    <a:pt x="1" y="9732"/>
                  </a:lnTo>
                  <a:lnTo>
                    <a:pt x="465" y="10009"/>
                  </a:lnTo>
                  <a:lnTo>
                    <a:pt x="465" y="273"/>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2131239" y="2728175"/>
              <a:ext cx="54714" cy="1187497"/>
            </a:xfrm>
            <a:custGeom>
              <a:rect b="b" l="l" r="r" t="t"/>
              <a:pathLst>
                <a:path extrusionOk="0" h="9984" w="460">
                  <a:moveTo>
                    <a:pt x="0" y="0"/>
                  </a:moveTo>
                  <a:lnTo>
                    <a:pt x="0" y="9711"/>
                  </a:lnTo>
                  <a:lnTo>
                    <a:pt x="460" y="9983"/>
                  </a:lnTo>
                  <a:lnTo>
                    <a:pt x="460" y="252"/>
                  </a:lnTo>
                  <a:lnTo>
                    <a:pt x="0"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2223657" y="2780271"/>
              <a:ext cx="52335" cy="1188092"/>
            </a:xfrm>
            <a:custGeom>
              <a:rect b="b" l="l" r="r" t="t"/>
              <a:pathLst>
                <a:path extrusionOk="0" h="9989" w="440">
                  <a:moveTo>
                    <a:pt x="0" y="1"/>
                  </a:moveTo>
                  <a:lnTo>
                    <a:pt x="0" y="9737"/>
                  </a:lnTo>
                  <a:lnTo>
                    <a:pt x="439" y="9989"/>
                  </a:lnTo>
                  <a:lnTo>
                    <a:pt x="439" y="278"/>
                  </a:lnTo>
                  <a:lnTo>
                    <a:pt x="0"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2313577" y="2833082"/>
              <a:ext cx="54832" cy="1187497"/>
            </a:xfrm>
            <a:custGeom>
              <a:rect b="b" l="l" r="r" t="t"/>
              <a:pathLst>
                <a:path extrusionOk="0" h="9984" w="461">
                  <a:moveTo>
                    <a:pt x="1" y="1"/>
                  </a:moveTo>
                  <a:lnTo>
                    <a:pt x="1" y="9732"/>
                  </a:lnTo>
                  <a:lnTo>
                    <a:pt x="460" y="9984"/>
                  </a:lnTo>
                  <a:lnTo>
                    <a:pt x="460" y="273"/>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2410871" y="2595554"/>
              <a:ext cx="417726" cy="1504829"/>
            </a:xfrm>
            <a:custGeom>
              <a:rect b="b" l="l" r="r" t="t"/>
              <a:pathLst>
                <a:path extrusionOk="0" h="12652" w="3512">
                  <a:moveTo>
                    <a:pt x="3511" y="0"/>
                  </a:moveTo>
                  <a:lnTo>
                    <a:pt x="0" y="2018"/>
                  </a:lnTo>
                  <a:lnTo>
                    <a:pt x="0" y="12652"/>
                  </a:lnTo>
                  <a:lnTo>
                    <a:pt x="3511" y="10634"/>
                  </a:lnTo>
                  <a:lnTo>
                    <a:pt x="3511" y="0"/>
                  </a:lnTo>
                  <a:close/>
                </a:path>
              </a:pathLst>
            </a:custGeom>
            <a:gradFill>
              <a:gsLst>
                <a:gs pos="0">
                  <a:srgbClr val="1501A9"/>
                </a:gs>
                <a:gs pos="100000">
                  <a:srgbClr val="17163E"/>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p:cNvSpPr/>
            <p:nvPr/>
          </p:nvSpPr>
          <p:spPr>
            <a:xfrm>
              <a:off x="2455831" y="2833082"/>
              <a:ext cx="52929" cy="1187497"/>
            </a:xfrm>
            <a:custGeom>
              <a:rect b="b" l="l" r="r" t="t"/>
              <a:pathLst>
                <a:path extrusionOk="0" h="9984" w="445">
                  <a:moveTo>
                    <a:pt x="444" y="1"/>
                  </a:moveTo>
                  <a:lnTo>
                    <a:pt x="1" y="273"/>
                  </a:lnTo>
                  <a:lnTo>
                    <a:pt x="1" y="9984"/>
                  </a:lnTo>
                  <a:lnTo>
                    <a:pt x="444" y="9732"/>
                  </a:lnTo>
                  <a:lnTo>
                    <a:pt x="444"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1"/>
            <p:cNvSpPr/>
            <p:nvPr/>
          </p:nvSpPr>
          <p:spPr>
            <a:xfrm>
              <a:off x="2545869" y="2780271"/>
              <a:ext cx="55308" cy="1188092"/>
            </a:xfrm>
            <a:custGeom>
              <a:rect b="b" l="l" r="r" t="t"/>
              <a:pathLst>
                <a:path extrusionOk="0" h="9989" w="465">
                  <a:moveTo>
                    <a:pt x="464" y="1"/>
                  </a:moveTo>
                  <a:lnTo>
                    <a:pt x="0" y="278"/>
                  </a:lnTo>
                  <a:lnTo>
                    <a:pt x="0" y="9989"/>
                  </a:lnTo>
                  <a:lnTo>
                    <a:pt x="464" y="9737"/>
                  </a:lnTo>
                  <a:lnTo>
                    <a:pt x="464"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2638287" y="2728175"/>
              <a:ext cx="55308" cy="1187497"/>
            </a:xfrm>
            <a:custGeom>
              <a:rect b="b" l="l" r="r" t="t"/>
              <a:pathLst>
                <a:path extrusionOk="0" h="9984" w="465">
                  <a:moveTo>
                    <a:pt x="464" y="0"/>
                  </a:moveTo>
                  <a:lnTo>
                    <a:pt x="0" y="252"/>
                  </a:lnTo>
                  <a:lnTo>
                    <a:pt x="0" y="9983"/>
                  </a:lnTo>
                  <a:lnTo>
                    <a:pt x="464" y="9711"/>
                  </a:lnTo>
                  <a:lnTo>
                    <a:pt x="464" y="0"/>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2731180" y="2672866"/>
              <a:ext cx="54714" cy="1190589"/>
            </a:xfrm>
            <a:custGeom>
              <a:rect b="b" l="l" r="r" t="t"/>
              <a:pathLst>
                <a:path extrusionOk="0" h="10010" w="460">
                  <a:moveTo>
                    <a:pt x="460" y="1"/>
                  </a:moveTo>
                  <a:lnTo>
                    <a:pt x="1" y="273"/>
                  </a:lnTo>
                  <a:lnTo>
                    <a:pt x="1" y="10009"/>
                  </a:lnTo>
                  <a:lnTo>
                    <a:pt x="460" y="9732"/>
                  </a:lnTo>
                  <a:lnTo>
                    <a:pt x="460"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1996241" y="2355528"/>
              <a:ext cx="832360" cy="480042"/>
            </a:xfrm>
            <a:custGeom>
              <a:rect b="b" l="l" r="r" t="t"/>
              <a:pathLst>
                <a:path extrusionOk="0" h="4036" w="6998">
                  <a:moveTo>
                    <a:pt x="3486" y="0"/>
                  </a:moveTo>
                  <a:lnTo>
                    <a:pt x="0" y="2018"/>
                  </a:lnTo>
                  <a:lnTo>
                    <a:pt x="3486" y="4036"/>
                  </a:lnTo>
                  <a:lnTo>
                    <a:pt x="6997" y="2018"/>
                  </a:lnTo>
                  <a:lnTo>
                    <a:pt x="3486" y="0"/>
                  </a:lnTo>
                  <a:close/>
                </a:path>
              </a:pathLst>
            </a:custGeom>
            <a:gradFill>
              <a:gsLst>
                <a:gs pos="0">
                  <a:srgbClr val="8C74F9"/>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2341290" y="2685474"/>
              <a:ext cx="147013" cy="85399"/>
            </a:xfrm>
            <a:custGeom>
              <a:rect b="b" l="l" r="r" t="t"/>
              <a:pathLst>
                <a:path extrusionOk="0" h="718" w="1236">
                  <a:moveTo>
                    <a:pt x="605" y="1"/>
                  </a:moveTo>
                  <a:lnTo>
                    <a:pt x="0" y="359"/>
                  </a:lnTo>
                  <a:lnTo>
                    <a:pt x="605" y="717"/>
                  </a:lnTo>
                  <a:lnTo>
                    <a:pt x="1236" y="359"/>
                  </a:lnTo>
                  <a:lnTo>
                    <a:pt x="605" y="1"/>
                  </a:lnTo>
                  <a:close/>
                </a:path>
              </a:pathLst>
            </a:custGeom>
            <a:solidFill>
              <a:srgbClr val="AD9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2358655" y="2402867"/>
              <a:ext cx="109903" cy="62562"/>
            </a:xfrm>
            <a:custGeom>
              <a:rect b="b" l="l" r="r" t="t"/>
              <a:pathLst>
                <a:path extrusionOk="0" h="526" w="924">
                  <a:moveTo>
                    <a:pt x="459" y="1"/>
                  </a:moveTo>
                  <a:lnTo>
                    <a:pt x="0" y="253"/>
                  </a:lnTo>
                  <a:lnTo>
                    <a:pt x="459" y="526"/>
                  </a:lnTo>
                  <a:lnTo>
                    <a:pt x="923" y="253"/>
                  </a:lnTo>
                  <a:lnTo>
                    <a:pt x="459" y="1"/>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2358655" y="2432960"/>
              <a:ext cx="54714" cy="62444"/>
            </a:xfrm>
            <a:custGeom>
              <a:rect b="b" l="l" r="r" t="t"/>
              <a:pathLst>
                <a:path extrusionOk="0" h="525" w="460">
                  <a:moveTo>
                    <a:pt x="0" y="0"/>
                  </a:moveTo>
                  <a:lnTo>
                    <a:pt x="0" y="252"/>
                  </a:lnTo>
                  <a:lnTo>
                    <a:pt x="459" y="525"/>
                  </a:lnTo>
                  <a:lnTo>
                    <a:pt x="459" y="273"/>
                  </a:lnTo>
                  <a:lnTo>
                    <a:pt x="0"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2413250" y="2432960"/>
              <a:ext cx="55308" cy="62444"/>
            </a:xfrm>
            <a:custGeom>
              <a:rect b="b" l="l" r="r" t="t"/>
              <a:pathLst>
                <a:path extrusionOk="0" h="525" w="465">
                  <a:moveTo>
                    <a:pt x="464" y="0"/>
                  </a:moveTo>
                  <a:lnTo>
                    <a:pt x="0" y="273"/>
                  </a:lnTo>
                  <a:lnTo>
                    <a:pt x="0" y="525"/>
                  </a:lnTo>
                  <a:lnTo>
                    <a:pt x="464" y="252"/>
                  </a:lnTo>
                  <a:lnTo>
                    <a:pt x="464" y="0"/>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p:cNvSpPr/>
            <p:nvPr/>
          </p:nvSpPr>
          <p:spPr>
            <a:xfrm>
              <a:off x="2283603" y="2445568"/>
              <a:ext cx="109903" cy="62444"/>
            </a:xfrm>
            <a:custGeom>
              <a:rect b="b" l="l" r="r" t="t"/>
              <a:pathLst>
                <a:path extrusionOk="0" h="525" w="924">
                  <a:moveTo>
                    <a:pt x="460" y="0"/>
                  </a:moveTo>
                  <a:lnTo>
                    <a:pt x="1" y="252"/>
                  </a:lnTo>
                  <a:lnTo>
                    <a:pt x="460" y="525"/>
                  </a:lnTo>
                  <a:lnTo>
                    <a:pt x="924" y="252"/>
                  </a:lnTo>
                  <a:lnTo>
                    <a:pt x="460"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p:cNvSpPr/>
            <p:nvPr/>
          </p:nvSpPr>
          <p:spPr>
            <a:xfrm>
              <a:off x="2283603" y="2475541"/>
              <a:ext cx="54714" cy="62444"/>
            </a:xfrm>
            <a:custGeom>
              <a:rect b="b" l="l" r="r" t="t"/>
              <a:pathLst>
                <a:path extrusionOk="0" h="525" w="460">
                  <a:moveTo>
                    <a:pt x="1" y="0"/>
                  </a:moveTo>
                  <a:lnTo>
                    <a:pt x="1" y="253"/>
                  </a:lnTo>
                  <a:lnTo>
                    <a:pt x="460" y="525"/>
                  </a:lnTo>
                  <a:lnTo>
                    <a:pt x="460" y="273"/>
                  </a:lnTo>
                  <a:lnTo>
                    <a:pt x="1"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2338198" y="2475541"/>
              <a:ext cx="55308" cy="62444"/>
            </a:xfrm>
            <a:custGeom>
              <a:rect b="b" l="l" r="r" t="t"/>
              <a:pathLst>
                <a:path extrusionOk="0" h="525" w="465">
                  <a:moveTo>
                    <a:pt x="465" y="0"/>
                  </a:moveTo>
                  <a:lnTo>
                    <a:pt x="1" y="273"/>
                  </a:lnTo>
                  <a:lnTo>
                    <a:pt x="1" y="525"/>
                  </a:lnTo>
                  <a:lnTo>
                    <a:pt x="465" y="253"/>
                  </a:lnTo>
                  <a:lnTo>
                    <a:pt x="465" y="0"/>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p:nvPr/>
          </p:nvSpPr>
          <p:spPr>
            <a:xfrm>
              <a:off x="2208670" y="2488149"/>
              <a:ext cx="109903" cy="62444"/>
            </a:xfrm>
            <a:custGeom>
              <a:rect b="b" l="l" r="r" t="t"/>
              <a:pathLst>
                <a:path extrusionOk="0" h="525" w="924">
                  <a:moveTo>
                    <a:pt x="459" y="0"/>
                  </a:moveTo>
                  <a:lnTo>
                    <a:pt x="0" y="273"/>
                  </a:lnTo>
                  <a:lnTo>
                    <a:pt x="459" y="525"/>
                  </a:lnTo>
                  <a:lnTo>
                    <a:pt x="923" y="273"/>
                  </a:lnTo>
                  <a:lnTo>
                    <a:pt x="459" y="0"/>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1"/>
            <p:cNvSpPr/>
            <p:nvPr/>
          </p:nvSpPr>
          <p:spPr>
            <a:xfrm>
              <a:off x="2208670" y="2520501"/>
              <a:ext cx="54714" cy="60184"/>
            </a:xfrm>
            <a:custGeom>
              <a:rect b="b" l="l" r="r" t="t"/>
              <a:pathLst>
                <a:path extrusionOk="0" h="506" w="460">
                  <a:moveTo>
                    <a:pt x="0" y="1"/>
                  </a:moveTo>
                  <a:lnTo>
                    <a:pt x="0" y="233"/>
                  </a:lnTo>
                  <a:lnTo>
                    <a:pt x="459" y="505"/>
                  </a:lnTo>
                  <a:lnTo>
                    <a:pt x="459" y="253"/>
                  </a:lnTo>
                  <a:lnTo>
                    <a:pt x="0" y="1"/>
                  </a:lnTo>
                  <a:close/>
                </a:path>
              </a:pathLst>
            </a:custGeom>
            <a:solidFill>
              <a:srgbClr val="1801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2263264" y="2520501"/>
              <a:ext cx="55308" cy="60184"/>
            </a:xfrm>
            <a:custGeom>
              <a:rect b="b" l="l" r="r" t="t"/>
              <a:pathLst>
                <a:path extrusionOk="0" h="506" w="465">
                  <a:moveTo>
                    <a:pt x="464" y="1"/>
                  </a:moveTo>
                  <a:lnTo>
                    <a:pt x="0" y="253"/>
                  </a:lnTo>
                  <a:lnTo>
                    <a:pt x="0" y="505"/>
                  </a:lnTo>
                  <a:lnTo>
                    <a:pt x="464" y="233"/>
                  </a:lnTo>
                  <a:lnTo>
                    <a:pt x="464" y="1"/>
                  </a:lnTo>
                  <a:close/>
                </a:path>
              </a:pathLst>
            </a:custGeom>
            <a:solidFill>
              <a:srgbClr val="150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1"/>
            <p:cNvSpPr/>
            <p:nvPr/>
          </p:nvSpPr>
          <p:spPr>
            <a:xfrm>
              <a:off x="1996241" y="1604225"/>
              <a:ext cx="832360" cy="1232575"/>
            </a:xfrm>
            <a:custGeom>
              <a:rect b="b" l="l" r="r" t="t"/>
              <a:pathLst>
                <a:path extrusionOk="0" h="10363" w="6998">
                  <a:moveTo>
                    <a:pt x="3486" y="1"/>
                  </a:moveTo>
                  <a:lnTo>
                    <a:pt x="0" y="2039"/>
                  </a:lnTo>
                  <a:lnTo>
                    <a:pt x="0" y="8345"/>
                  </a:lnTo>
                  <a:lnTo>
                    <a:pt x="3486" y="10362"/>
                  </a:lnTo>
                  <a:lnTo>
                    <a:pt x="6997" y="8324"/>
                  </a:lnTo>
                  <a:lnTo>
                    <a:pt x="6997" y="2019"/>
                  </a:lnTo>
                  <a:lnTo>
                    <a:pt x="3486" y="1"/>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1"/>
            <p:cNvSpPr/>
            <p:nvPr/>
          </p:nvSpPr>
          <p:spPr>
            <a:xfrm>
              <a:off x="1090574" y="3355714"/>
              <a:ext cx="414752" cy="1072363"/>
            </a:xfrm>
            <a:custGeom>
              <a:rect b="b" l="l" r="r" t="t"/>
              <a:pathLst>
                <a:path extrusionOk="0" h="9016" w="3487">
                  <a:moveTo>
                    <a:pt x="1" y="1"/>
                  </a:moveTo>
                  <a:lnTo>
                    <a:pt x="1" y="6977"/>
                  </a:lnTo>
                  <a:lnTo>
                    <a:pt x="3486" y="9015"/>
                  </a:lnTo>
                  <a:lnTo>
                    <a:pt x="3486" y="2018"/>
                  </a:lnTo>
                  <a:lnTo>
                    <a:pt x="1" y="1"/>
                  </a:lnTo>
                  <a:close/>
                </a:path>
              </a:pathLst>
            </a:custGeom>
            <a:gradFill>
              <a:gsLst>
                <a:gs pos="0">
                  <a:srgbClr val="B0A1FB"/>
                </a:gs>
                <a:gs pos="50000">
                  <a:srgbClr val="AD95E6"/>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1"/>
            <p:cNvSpPr/>
            <p:nvPr/>
          </p:nvSpPr>
          <p:spPr>
            <a:xfrm>
              <a:off x="1090574" y="3388067"/>
              <a:ext cx="414752" cy="292355"/>
            </a:xfrm>
            <a:custGeom>
              <a:rect b="b" l="l" r="r" t="t"/>
              <a:pathLst>
                <a:path extrusionOk="0" h="2458" w="3487">
                  <a:moveTo>
                    <a:pt x="1" y="1"/>
                  </a:moveTo>
                  <a:lnTo>
                    <a:pt x="1" y="440"/>
                  </a:lnTo>
                  <a:lnTo>
                    <a:pt x="3486" y="2458"/>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p:nvPr/>
          </p:nvSpPr>
          <p:spPr>
            <a:xfrm>
              <a:off x="1090574" y="3505701"/>
              <a:ext cx="414752" cy="292355"/>
            </a:xfrm>
            <a:custGeom>
              <a:rect b="b" l="l" r="r" t="t"/>
              <a:pathLst>
                <a:path extrusionOk="0" h="2458" w="3487">
                  <a:moveTo>
                    <a:pt x="1" y="1"/>
                  </a:moveTo>
                  <a:lnTo>
                    <a:pt x="1" y="440"/>
                  </a:lnTo>
                  <a:lnTo>
                    <a:pt x="3486" y="2457"/>
                  </a:lnTo>
                  <a:lnTo>
                    <a:pt x="3486" y="2018"/>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1"/>
            <p:cNvSpPr/>
            <p:nvPr/>
          </p:nvSpPr>
          <p:spPr>
            <a:xfrm>
              <a:off x="1090574" y="3623335"/>
              <a:ext cx="414752" cy="292355"/>
            </a:xfrm>
            <a:custGeom>
              <a:rect b="b" l="l" r="r" t="t"/>
              <a:pathLst>
                <a:path extrusionOk="0" h="2458" w="3487">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1090574" y="3740374"/>
              <a:ext cx="414752" cy="292830"/>
            </a:xfrm>
            <a:custGeom>
              <a:rect b="b" l="l" r="r" t="t"/>
              <a:pathLst>
                <a:path extrusionOk="0" h="2462" w="3487">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1090574" y="3857889"/>
              <a:ext cx="414752" cy="292949"/>
            </a:xfrm>
            <a:custGeom>
              <a:rect b="b" l="l" r="r" t="t"/>
              <a:pathLst>
                <a:path extrusionOk="0" h="2463" w="3487">
                  <a:moveTo>
                    <a:pt x="1" y="1"/>
                  </a:moveTo>
                  <a:lnTo>
                    <a:pt x="1" y="445"/>
                  </a:lnTo>
                  <a:lnTo>
                    <a:pt x="3486" y="2462"/>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1090574" y="3975523"/>
              <a:ext cx="414752" cy="292949"/>
            </a:xfrm>
            <a:custGeom>
              <a:rect b="b" l="l" r="r" t="t"/>
              <a:pathLst>
                <a:path extrusionOk="0" h="2463" w="3487">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1090574" y="4093157"/>
              <a:ext cx="414752" cy="292236"/>
            </a:xfrm>
            <a:custGeom>
              <a:rect b="b" l="l" r="r" t="t"/>
              <a:pathLst>
                <a:path extrusionOk="0" h="2457" w="3487">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1"/>
            <p:cNvSpPr/>
            <p:nvPr/>
          </p:nvSpPr>
          <p:spPr>
            <a:xfrm>
              <a:off x="1505204" y="3450511"/>
              <a:ext cx="252634" cy="977568"/>
            </a:xfrm>
            <a:custGeom>
              <a:rect b="b" l="l" r="r" t="t"/>
              <a:pathLst>
                <a:path extrusionOk="0" h="8219" w="2124">
                  <a:moveTo>
                    <a:pt x="2124" y="1"/>
                  </a:moveTo>
                  <a:lnTo>
                    <a:pt x="0" y="1221"/>
                  </a:lnTo>
                  <a:lnTo>
                    <a:pt x="0" y="8218"/>
                  </a:lnTo>
                  <a:lnTo>
                    <a:pt x="2124" y="6977"/>
                  </a:lnTo>
                  <a:lnTo>
                    <a:pt x="2124"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a:off x="1505204" y="3482864"/>
              <a:ext cx="252634" cy="197559"/>
            </a:xfrm>
            <a:custGeom>
              <a:rect b="b" l="l" r="r" t="t"/>
              <a:pathLst>
                <a:path extrusionOk="0" h="1661" w="2124">
                  <a:moveTo>
                    <a:pt x="2124" y="1"/>
                  </a:moveTo>
                  <a:lnTo>
                    <a:pt x="0" y="1222"/>
                  </a:lnTo>
                  <a:lnTo>
                    <a:pt x="0" y="1661"/>
                  </a:lnTo>
                  <a:lnTo>
                    <a:pt x="2124" y="445"/>
                  </a:lnTo>
                  <a:lnTo>
                    <a:pt x="2124"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p:cNvSpPr/>
            <p:nvPr/>
          </p:nvSpPr>
          <p:spPr>
            <a:xfrm>
              <a:off x="1505204" y="3600498"/>
              <a:ext cx="252634" cy="197559"/>
            </a:xfrm>
            <a:custGeom>
              <a:rect b="b" l="l" r="r" t="t"/>
              <a:pathLst>
                <a:path extrusionOk="0" h="1661" w="2124">
                  <a:moveTo>
                    <a:pt x="2124" y="1"/>
                  </a:moveTo>
                  <a:lnTo>
                    <a:pt x="0" y="1221"/>
                  </a:lnTo>
                  <a:lnTo>
                    <a:pt x="0" y="1660"/>
                  </a:lnTo>
                  <a:lnTo>
                    <a:pt x="2124" y="445"/>
                  </a:lnTo>
                  <a:lnTo>
                    <a:pt x="2124"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p:cNvSpPr/>
            <p:nvPr/>
          </p:nvSpPr>
          <p:spPr>
            <a:xfrm>
              <a:off x="1505204" y="3718132"/>
              <a:ext cx="252634" cy="197559"/>
            </a:xfrm>
            <a:custGeom>
              <a:rect b="b" l="l" r="r" t="t"/>
              <a:pathLst>
                <a:path extrusionOk="0" h="1661" w="2124">
                  <a:moveTo>
                    <a:pt x="2124" y="0"/>
                  </a:moveTo>
                  <a:lnTo>
                    <a:pt x="0" y="1221"/>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1"/>
            <p:cNvSpPr/>
            <p:nvPr/>
          </p:nvSpPr>
          <p:spPr>
            <a:xfrm>
              <a:off x="1505204" y="3835766"/>
              <a:ext cx="252634" cy="197440"/>
            </a:xfrm>
            <a:custGeom>
              <a:rect b="b" l="l" r="r" t="t"/>
              <a:pathLst>
                <a:path extrusionOk="0" h="1660" w="2124">
                  <a:moveTo>
                    <a:pt x="2124" y="0"/>
                  </a:moveTo>
                  <a:lnTo>
                    <a:pt x="0" y="1216"/>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1"/>
            <p:cNvSpPr/>
            <p:nvPr/>
          </p:nvSpPr>
          <p:spPr>
            <a:xfrm>
              <a:off x="1505204" y="3953281"/>
              <a:ext cx="252634" cy="197559"/>
            </a:xfrm>
            <a:custGeom>
              <a:rect b="b" l="l" r="r" t="t"/>
              <a:pathLst>
                <a:path extrusionOk="0" h="1661" w="2124">
                  <a:moveTo>
                    <a:pt x="2124" y="1"/>
                  </a:moveTo>
                  <a:lnTo>
                    <a:pt x="0" y="1217"/>
                  </a:lnTo>
                  <a:lnTo>
                    <a:pt x="0" y="1660"/>
                  </a:lnTo>
                  <a:lnTo>
                    <a:pt x="2124" y="440"/>
                  </a:lnTo>
                  <a:lnTo>
                    <a:pt x="2124"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1"/>
            <p:cNvSpPr/>
            <p:nvPr/>
          </p:nvSpPr>
          <p:spPr>
            <a:xfrm>
              <a:off x="1505204" y="4070320"/>
              <a:ext cx="252634" cy="198154"/>
            </a:xfrm>
            <a:custGeom>
              <a:rect b="b" l="l" r="r" t="t"/>
              <a:pathLst>
                <a:path extrusionOk="0" h="1666" w="2124">
                  <a:moveTo>
                    <a:pt x="2124" y="1"/>
                  </a:moveTo>
                  <a:lnTo>
                    <a:pt x="0" y="1221"/>
                  </a:lnTo>
                  <a:lnTo>
                    <a:pt x="0" y="1665"/>
                  </a:lnTo>
                  <a:lnTo>
                    <a:pt x="2124" y="444"/>
                  </a:lnTo>
                  <a:lnTo>
                    <a:pt x="2124" y="1"/>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1"/>
            <p:cNvSpPr/>
            <p:nvPr/>
          </p:nvSpPr>
          <p:spPr>
            <a:xfrm>
              <a:off x="1505204" y="4187954"/>
              <a:ext cx="252634" cy="197440"/>
            </a:xfrm>
            <a:custGeom>
              <a:rect b="b" l="l" r="r" t="t"/>
              <a:pathLst>
                <a:path extrusionOk="0" h="1660" w="2124">
                  <a:moveTo>
                    <a:pt x="2124" y="0"/>
                  </a:moveTo>
                  <a:lnTo>
                    <a:pt x="0" y="1221"/>
                  </a:lnTo>
                  <a:lnTo>
                    <a:pt x="0" y="1660"/>
                  </a:lnTo>
                  <a:lnTo>
                    <a:pt x="2124" y="444"/>
                  </a:lnTo>
                  <a:lnTo>
                    <a:pt x="2124" y="0"/>
                  </a:lnTo>
                  <a:close/>
                </a:path>
              </a:pathLst>
            </a:custGeom>
            <a:gradFill>
              <a:gsLst>
                <a:gs pos="0">
                  <a:srgbClr val="B0A1FB"/>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1"/>
            <p:cNvSpPr/>
            <p:nvPr/>
          </p:nvSpPr>
          <p:spPr>
            <a:xfrm>
              <a:off x="1090574" y="3210486"/>
              <a:ext cx="667267" cy="385366"/>
            </a:xfrm>
            <a:custGeom>
              <a:rect b="b" l="l" r="r" t="t"/>
              <a:pathLst>
                <a:path extrusionOk="0" h="3240" w="5610">
                  <a:moveTo>
                    <a:pt x="2119" y="1"/>
                  </a:moveTo>
                  <a:lnTo>
                    <a:pt x="1" y="1222"/>
                  </a:lnTo>
                  <a:lnTo>
                    <a:pt x="3486" y="3239"/>
                  </a:lnTo>
                  <a:lnTo>
                    <a:pt x="5610" y="2019"/>
                  </a:lnTo>
                  <a:lnTo>
                    <a:pt x="2119" y="1"/>
                  </a:lnTo>
                  <a:close/>
                </a:path>
              </a:pathLst>
            </a:custGeom>
            <a:gradFill>
              <a:gsLst>
                <a:gs pos="0">
                  <a:srgbClr val="8C74F9"/>
                </a:gs>
                <a:gs pos="100000">
                  <a:srgbClr val="1501A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1"/>
            <p:cNvSpPr/>
            <p:nvPr/>
          </p:nvSpPr>
          <p:spPr>
            <a:xfrm>
              <a:off x="1175141" y="3308375"/>
              <a:ext cx="167590" cy="97293"/>
            </a:xfrm>
            <a:custGeom>
              <a:rect b="b" l="l" r="r" t="t"/>
              <a:pathLst>
                <a:path extrusionOk="0" h="818" w="1409">
                  <a:moveTo>
                    <a:pt x="717" y="0"/>
                  </a:moveTo>
                  <a:lnTo>
                    <a:pt x="1" y="419"/>
                  </a:lnTo>
                  <a:lnTo>
                    <a:pt x="717" y="817"/>
                  </a:lnTo>
                  <a:lnTo>
                    <a:pt x="1408" y="419"/>
                  </a:lnTo>
                  <a:lnTo>
                    <a:pt x="717" y="0"/>
                  </a:lnTo>
                  <a:close/>
                </a:path>
              </a:pathLst>
            </a:custGeom>
            <a:gradFill>
              <a:gsLst>
                <a:gs pos="0">
                  <a:srgbClr val="1501A9"/>
                </a:gs>
                <a:gs pos="100000">
                  <a:srgbClr val="17163E"/>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1"/>
            <p:cNvSpPr/>
            <p:nvPr/>
          </p:nvSpPr>
          <p:spPr>
            <a:xfrm>
              <a:off x="1472733" y="3405075"/>
              <a:ext cx="162713" cy="86232"/>
            </a:xfrm>
            <a:custGeom>
              <a:rect b="b" l="l" r="r" t="t"/>
              <a:pathLst>
                <a:path extrusionOk="0" h="725" w="1368">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rgbClr val="1501A9"/>
                </a:gs>
                <a:gs pos="100000">
                  <a:srgbClr val="17163E"/>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1"/>
            <p:cNvSpPr/>
            <p:nvPr/>
          </p:nvSpPr>
          <p:spPr>
            <a:xfrm>
              <a:off x="1090574" y="2456923"/>
              <a:ext cx="667267" cy="1137066"/>
            </a:xfrm>
            <a:custGeom>
              <a:rect b="b" l="l" r="r" t="t"/>
              <a:pathLst>
                <a:path extrusionOk="0" h="9560" w="5610">
                  <a:moveTo>
                    <a:pt x="2119" y="0"/>
                  </a:moveTo>
                  <a:lnTo>
                    <a:pt x="1" y="1216"/>
                  </a:lnTo>
                  <a:lnTo>
                    <a:pt x="1" y="7542"/>
                  </a:lnTo>
                  <a:lnTo>
                    <a:pt x="3486" y="9559"/>
                  </a:lnTo>
                  <a:lnTo>
                    <a:pt x="5610" y="8344"/>
                  </a:lnTo>
                  <a:lnTo>
                    <a:pt x="5610" y="2018"/>
                  </a:lnTo>
                  <a:lnTo>
                    <a:pt x="2119" y="0"/>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41"/>
          <p:cNvSpPr txBox="1"/>
          <p:nvPr/>
        </p:nvSpPr>
        <p:spPr>
          <a:xfrm>
            <a:off x="1006950" y="1690800"/>
            <a:ext cx="64722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rPr>
              <a:t>From their experiment they get the following result, and they </a:t>
            </a:r>
            <a:r>
              <a:rPr lang="en" sz="1500">
                <a:solidFill>
                  <a:schemeClr val="lt1"/>
                </a:solidFill>
              </a:rPr>
              <a:t>visualize</a:t>
            </a:r>
            <a:r>
              <a:rPr lang="en" sz="1500">
                <a:solidFill>
                  <a:schemeClr val="lt1"/>
                </a:solidFill>
              </a:rPr>
              <a:t> their result by the graph.</a:t>
            </a:r>
            <a:endParaRPr sz="1500">
              <a:solidFill>
                <a:schemeClr val="lt1"/>
              </a:solidFill>
            </a:endParaRPr>
          </a:p>
          <a:p>
            <a:pPr indent="0" lvl="0" marL="0" rtl="0" algn="l">
              <a:lnSpc>
                <a:spcPct val="115000"/>
              </a:lnSpc>
              <a:spcBef>
                <a:spcPts val="0"/>
              </a:spcBef>
              <a:spcAft>
                <a:spcPts val="0"/>
              </a:spcAft>
              <a:buNone/>
            </a:pPr>
            <a:r>
              <a:rPr lang="en" sz="1500">
                <a:solidFill>
                  <a:schemeClr val="lt1"/>
                </a:solidFill>
              </a:rPr>
              <a:t>In figure 3(a), 3(b) it shows the relation between QoS </a:t>
            </a:r>
            <a:r>
              <a:rPr lang="en" sz="1500">
                <a:solidFill>
                  <a:schemeClr val="lt1"/>
                </a:solidFill>
              </a:rPr>
              <a:t>metrics</a:t>
            </a:r>
            <a:r>
              <a:rPr lang="en" sz="1500">
                <a:solidFill>
                  <a:schemeClr val="lt1"/>
                </a:solidFill>
              </a:rPr>
              <a:t> such as </a:t>
            </a:r>
            <a:r>
              <a:rPr lang="en" sz="1500">
                <a:solidFill>
                  <a:srgbClr val="FFFF00"/>
                </a:solidFill>
              </a:rPr>
              <a:t>Std.dev</a:t>
            </a:r>
            <a:r>
              <a:rPr lang="en" sz="1500">
                <a:solidFill>
                  <a:schemeClr val="lt1"/>
                </a:solidFill>
              </a:rPr>
              <a:t>, </a:t>
            </a:r>
            <a:r>
              <a:rPr lang="en" sz="1500">
                <a:solidFill>
                  <a:srgbClr val="FFFF00"/>
                </a:solidFill>
              </a:rPr>
              <a:t>PMR</a:t>
            </a:r>
            <a:r>
              <a:rPr lang="en" sz="1500">
                <a:solidFill>
                  <a:schemeClr val="lt1"/>
                </a:solidFill>
              </a:rPr>
              <a:t> and </a:t>
            </a:r>
            <a:r>
              <a:rPr lang="en" sz="1500">
                <a:solidFill>
                  <a:srgbClr val="FFFF00"/>
                </a:solidFill>
              </a:rPr>
              <a:t>Time</a:t>
            </a:r>
            <a:r>
              <a:rPr lang="en" sz="1500">
                <a:solidFill>
                  <a:schemeClr val="lt1"/>
                </a:solidFill>
              </a:rPr>
              <a:t>. Figure 3(c) shows the relationships between </a:t>
            </a:r>
            <a:r>
              <a:rPr lang="en" sz="1500">
                <a:solidFill>
                  <a:srgbClr val="FFFF00"/>
                </a:solidFill>
              </a:rPr>
              <a:t>Delay</a:t>
            </a:r>
            <a:r>
              <a:rPr lang="en" sz="1500">
                <a:solidFill>
                  <a:schemeClr val="lt1"/>
                </a:solidFill>
              </a:rPr>
              <a:t> and </a:t>
            </a:r>
            <a:r>
              <a:rPr lang="en" sz="1500">
                <a:solidFill>
                  <a:srgbClr val="FFFF00"/>
                </a:solidFill>
              </a:rPr>
              <a:t>Buffer Size</a:t>
            </a:r>
            <a:r>
              <a:rPr lang="en" sz="1500">
                <a:solidFill>
                  <a:schemeClr val="lt1"/>
                </a:solidFill>
              </a:rPr>
              <a:t> to analyze the QoS performance of Baseline, LVTA and VTRCA.</a:t>
            </a:r>
            <a:endParaRPr sz="1500">
              <a:solidFill>
                <a:schemeClr val="lt1"/>
              </a:solidFill>
            </a:endParaRPr>
          </a:p>
          <a:p>
            <a:pPr indent="0" lvl="0" marL="0" rtl="0" algn="l">
              <a:lnSpc>
                <a:spcPct val="115000"/>
              </a:lnSpc>
              <a:spcBef>
                <a:spcPts val="0"/>
              </a:spcBef>
              <a:spcAft>
                <a:spcPts val="0"/>
              </a:spcAft>
              <a:buNone/>
            </a:pPr>
            <a:r>
              <a:t/>
            </a:r>
            <a:endParaRPr sz="1500">
              <a:solidFill>
                <a:schemeClr val="lt1"/>
              </a:solidFill>
            </a:endParaRPr>
          </a:p>
          <a:p>
            <a:pPr indent="0" lvl="0" marL="0" rtl="0" algn="l">
              <a:lnSpc>
                <a:spcPct val="115000"/>
              </a:lnSpc>
              <a:spcBef>
                <a:spcPts val="0"/>
              </a:spcBef>
              <a:spcAft>
                <a:spcPts val="0"/>
              </a:spcAft>
              <a:buNone/>
            </a:pPr>
            <a:r>
              <a:rPr lang="en" sz="1500">
                <a:solidFill>
                  <a:schemeClr val="lt1"/>
                </a:solidFill>
              </a:rPr>
              <a:t>In figure 4(a) it indicate the connection among </a:t>
            </a:r>
            <a:r>
              <a:rPr lang="en" sz="1500">
                <a:solidFill>
                  <a:srgbClr val="FFFF00"/>
                </a:solidFill>
              </a:rPr>
              <a:t>Fram Index</a:t>
            </a:r>
            <a:r>
              <a:rPr lang="en" sz="1500">
                <a:solidFill>
                  <a:schemeClr val="lt1"/>
                </a:solidFill>
              </a:rPr>
              <a:t> and </a:t>
            </a:r>
            <a:r>
              <a:rPr lang="en" sz="1500">
                <a:solidFill>
                  <a:srgbClr val="FFFF00"/>
                </a:solidFill>
              </a:rPr>
              <a:t>PSNR</a:t>
            </a:r>
            <a:r>
              <a:rPr lang="en" sz="1500">
                <a:solidFill>
                  <a:schemeClr val="lt1"/>
                </a:solidFill>
              </a:rPr>
              <a:t>. In figure 4(b) shows relation between </a:t>
            </a:r>
            <a:r>
              <a:rPr lang="en" sz="1500">
                <a:solidFill>
                  <a:srgbClr val="FFFF00"/>
                </a:solidFill>
              </a:rPr>
              <a:t>Charge </a:t>
            </a:r>
            <a:r>
              <a:rPr lang="en" sz="1500">
                <a:solidFill>
                  <a:srgbClr val="FFFF00"/>
                </a:solidFill>
              </a:rPr>
              <a:t>Optimization</a:t>
            </a:r>
            <a:r>
              <a:rPr lang="en" sz="1500">
                <a:solidFill>
                  <a:schemeClr val="lt1"/>
                </a:solidFill>
              </a:rPr>
              <a:t> &amp; </a:t>
            </a:r>
            <a:r>
              <a:rPr lang="en" sz="1500">
                <a:solidFill>
                  <a:srgbClr val="FFFF00"/>
                </a:solidFill>
              </a:rPr>
              <a:t>Sensor Nodes</a:t>
            </a:r>
            <a:r>
              <a:rPr lang="en" sz="1500">
                <a:solidFill>
                  <a:schemeClr val="lt1"/>
                </a:solidFill>
              </a:rPr>
              <a:t> for measuring battery capacity. In figure 4(c) represents the connection between </a:t>
            </a:r>
            <a:r>
              <a:rPr lang="en" sz="1500">
                <a:solidFill>
                  <a:srgbClr val="FFFF00"/>
                </a:solidFill>
              </a:rPr>
              <a:t>Modulation Level</a:t>
            </a:r>
            <a:r>
              <a:rPr lang="en" sz="1500">
                <a:solidFill>
                  <a:schemeClr val="lt1"/>
                </a:solidFill>
              </a:rPr>
              <a:t> &amp; </a:t>
            </a:r>
            <a:r>
              <a:rPr lang="en" sz="1500">
                <a:solidFill>
                  <a:srgbClr val="FFFF00"/>
                </a:solidFill>
              </a:rPr>
              <a:t>Total Energy Drain</a:t>
            </a:r>
            <a:r>
              <a:rPr lang="en" sz="1500">
                <a:solidFill>
                  <a:schemeClr val="lt1"/>
                </a:solidFill>
              </a:rPr>
              <a:t>.</a:t>
            </a:r>
            <a:endParaRPr sz="1500">
              <a:solidFill>
                <a:schemeClr val="lt1"/>
              </a:solidFill>
            </a:endParaRPr>
          </a:p>
        </p:txBody>
      </p:sp>
      <p:sp>
        <p:nvSpPr>
          <p:cNvPr id="852" name="Google Shape;85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enter Company Profile by Slidesgo">
  <a:themeElements>
    <a:clrScheme name="Simple Light">
      <a:dk1>
        <a:srgbClr val="000000"/>
      </a:dk1>
      <a:lt1>
        <a:srgbClr val="FFFFFF"/>
      </a:lt1>
      <a:dk2>
        <a:srgbClr val="17163E"/>
      </a:dk2>
      <a:lt2>
        <a:srgbClr val="180175"/>
      </a:lt2>
      <a:accent1>
        <a:srgbClr val="1501A9"/>
      </a:accent1>
      <a:accent2>
        <a:srgbClr val="8C74F9"/>
      </a:accent2>
      <a:accent3>
        <a:srgbClr val="AD95E6"/>
      </a:accent3>
      <a:accent4>
        <a:srgbClr val="B0A1FB"/>
      </a:accent4>
      <a:accent5>
        <a:srgbClr val="FF248A"/>
      </a:accent5>
      <a:accent6>
        <a:srgbClr val="4CEE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