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
  </p:notesMasterIdLst>
  <p:sldIdLst>
    <p:sldId id="256" r:id="rId2"/>
    <p:sldId id="257" r:id="rId3"/>
    <p:sldId id="295" r:id="rId4"/>
    <p:sldId id="258" r:id="rId5"/>
    <p:sldId id="297" r:id="rId6"/>
    <p:sldId id="296" r:id="rId7"/>
  </p:sldIdLst>
  <p:sldSz cx="9144000" cy="5143500" type="screen16x9"/>
  <p:notesSz cx="6858000" cy="9144000"/>
  <p:embeddedFontLst>
    <p:embeddedFont>
      <p:font typeface="Berlin Sans FB Demi" panose="020E0802020502020306" pitchFamily="34" charset="0"/>
      <p:bold r:id="rId9"/>
    </p:embeddedFont>
    <p:embeddedFont>
      <p:font typeface="Bookman Old Style" panose="02050604050505020204" pitchFamily="18" charset="0"/>
      <p:regular r:id="rId10"/>
      <p:bold r:id="rId11"/>
      <p:italic r:id="rId12"/>
      <p:boldItalic r:id="rId13"/>
    </p:embeddedFont>
    <p:embeddedFont>
      <p:font typeface="Century" panose="02040604050505020304" pitchFamily="18" charset="0"/>
      <p:regular r:id="rId14"/>
    </p:embeddedFont>
    <p:embeddedFont>
      <p:font typeface="Josefin Slab Thin"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3B920A-7867-4571-9F05-E83A24C7983F}">
  <a:tblStyle styleId="{033B920A-7867-4571-9F05-E83A24C798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2FB16-79BD-436F-A097-D604EC7DFD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8B152C8-BAE7-43DA-AE8F-E0A1703220A0}">
      <dgm:prSet phldrT="[Text]"/>
      <dgm:spPr/>
      <dgm:t>
        <a:bodyPr/>
        <a:lstStyle/>
        <a:p>
          <a:pPr>
            <a:buFont typeface="+mj-lt"/>
            <a:buAutoNum type="romanLcPeriod"/>
          </a:pPr>
          <a:r>
            <a:rPr lang="en-US" dirty="0">
              <a:solidFill>
                <a:schemeClr val="bg1"/>
              </a:solidFill>
              <a:latin typeface="+mn-lt"/>
            </a:rPr>
            <a:t>Arduino UNO board</a:t>
          </a:r>
          <a:endParaRPr lang="en-US" dirty="0">
            <a:solidFill>
              <a:schemeClr val="bg1"/>
            </a:solidFill>
          </a:endParaRPr>
        </a:p>
      </dgm:t>
    </dgm:pt>
    <dgm:pt modelId="{38A8AE9D-6E9C-4470-B65B-474D62393112}" type="parTrans" cxnId="{5C827F6B-6167-41B9-A056-53E340471995}">
      <dgm:prSet/>
      <dgm:spPr/>
      <dgm:t>
        <a:bodyPr/>
        <a:lstStyle/>
        <a:p>
          <a:endParaRPr lang="en-US"/>
        </a:p>
      </dgm:t>
    </dgm:pt>
    <dgm:pt modelId="{FCD69EB2-554F-42C5-859E-A1119561AC68}" type="sibTrans" cxnId="{5C827F6B-6167-41B9-A056-53E340471995}">
      <dgm:prSet/>
      <dgm:spPr/>
      <dgm:t>
        <a:bodyPr/>
        <a:lstStyle/>
        <a:p>
          <a:endParaRPr lang="en-US"/>
        </a:p>
      </dgm:t>
    </dgm:pt>
    <dgm:pt modelId="{80DE5B51-8CDF-4BC2-8C93-2FC3DB735B61}">
      <dgm:prSet phldrT="[Text]"/>
      <dgm:spPr/>
      <dgm:t>
        <a:bodyPr/>
        <a:lstStyle/>
        <a:p>
          <a:r>
            <a:rPr lang="en-US" dirty="0">
              <a:solidFill>
                <a:schemeClr val="bg1"/>
              </a:solidFill>
              <a:latin typeface="+mn-lt"/>
            </a:rPr>
            <a:t>Switch’s</a:t>
          </a:r>
          <a:endParaRPr lang="en-US" dirty="0">
            <a:solidFill>
              <a:schemeClr val="bg1"/>
            </a:solidFill>
          </a:endParaRPr>
        </a:p>
      </dgm:t>
    </dgm:pt>
    <dgm:pt modelId="{53363834-499B-4311-9F7A-6899C6DB13E3}" type="parTrans" cxnId="{259B1052-38E1-4B9D-A541-B01A26B57E9C}">
      <dgm:prSet/>
      <dgm:spPr/>
      <dgm:t>
        <a:bodyPr/>
        <a:lstStyle/>
        <a:p>
          <a:endParaRPr lang="en-US"/>
        </a:p>
      </dgm:t>
    </dgm:pt>
    <dgm:pt modelId="{0E70EE91-663F-4987-ABDB-E4F8B2E77F39}" type="sibTrans" cxnId="{259B1052-38E1-4B9D-A541-B01A26B57E9C}">
      <dgm:prSet/>
      <dgm:spPr/>
      <dgm:t>
        <a:bodyPr/>
        <a:lstStyle/>
        <a:p>
          <a:endParaRPr lang="en-US"/>
        </a:p>
      </dgm:t>
    </dgm:pt>
    <dgm:pt modelId="{943DFFFB-1693-46BB-ABB5-79A377379AB6}">
      <dgm:prSet phldrT="[Text]"/>
      <dgm:spPr/>
      <dgm:t>
        <a:bodyPr/>
        <a:lstStyle/>
        <a:p>
          <a:pPr>
            <a:buFont typeface="+mj-lt"/>
            <a:buAutoNum type="romanLcPeriod"/>
          </a:pPr>
          <a:r>
            <a:rPr lang="en-US" dirty="0">
              <a:solidFill>
                <a:schemeClr val="bg1"/>
              </a:solidFill>
              <a:latin typeface="+mn-lt"/>
            </a:rPr>
            <a:t>LED Light</a:t>
          </a:r>
          <a:endParaRPr lang="en-US" dirty="0">
            <a:solidFill>
              <a:schemeClr val="bg1"/>
            </a:solidFill>
          </a:endParaRPr>
        </a:p>
      </dgm:t>
    </dgm:pt>
    <dgm:pt modelId="{0FB124D5-FB03-4E69-9B27-CEC6CAFCF751}" type="parTrans" cxnId="{0ADB5376-18D7-47C7-9380-E41F1CB60A8D}">
      <dgm:prSet/>
      <dgm:spPr/>
      <dgm:t>
        <a:bodyPr/>
        <a:lstStyle/>
        <a:p>
          <a:endParaRPr lang="en-US"/>
        </a:p>
      </dgm:t>
    </dgm:pt>
    <dgm:pt modelId="{C1134357-194F-4D06-BEB4-A5F948BEA3AE}" type="sibTrans" cxnId="{0ADB5376-18D7-47C7-9380-E41F1CB60A8D}">
      <dgm:prSet/>
      <dgm:spPr/>
      <dgm:t>
        <a:bodyPr/>
        <a:lstStyle/>
        <a:p>
          <a:endParaRPr lang="en-US"/>
        </a:p>
      </dgm:t>
    </dgm:pt>
    <dgm:pt modelId="{1F377019-45D4-4012-B075-25F2318D63E3}" type="pres">
      <dgm:prSet presAssocID="{38A2FB16-79BD-436F-A097-D604EC7DFD9D}" presName="linear" presStyleCnt="0">
        <dgm:presLayoutVars>
          <dgm:dir/>
          <dgm:animLvl val="lvl"/>
          <dgm:resizeHandles val="exact"/>
        </dgm:presLayoutVars>
      </dgm:prSet>
      <dgm:spPr/>
    </dgm:pt>
    <dgm:pt modelId="{FDEA4C93-7B28-4C5B-82B0-B56B87CE04B2}" type="pres">
      <dgm:prSet presAssocID="{98B152C8-BAE7-43DA-AE8F-E0A1703220A0}" presName="parentLin" presStyleCnt="0"/>
      <dgm:spPr/>
    </dgm:pt>
    <dgm:pt modelId="{AD411B89-F1B7-492D-9733-7B1D9458D9A3}" type="pres">
      <dgm:prSet presAssocID="{98B152C8-BAE7-43DA-AE8F-E0A1703220A0}" presName="parentLeftMargin" presStyleLbl="node1" presStyleIdx="0" presStyleCnt="3"/>
      <dgm:spPr/>
    </dgm:pt>
    <dgm:pt modelId="{D1E35D26-E827-4649-95E1-8032E95DB214}" type="pres">
      <dgm:prSet presAssocID="{98B152C8-BAE7-43DA-AE8F-E0A1703220A0}" presName="parentText" presStyleLbl="node1" presStyleIdx="0" presStyleCnt="3">
        <dgm:presLayoutVars>
          <dgm:chMax val="0"/>
          <dgm:bulletEnabled val="1"/>
        </dgm:presLayoutVars>
      </dgm:prSet>
      <dgm:spPr/>
    </dgm:pt>
    <dgm:pt modelId="{2B93BB3F-7C6D-4ABB-A77D-96B5C6F123B8}" type="pres">
      <dgm:prSet presAssocID="{98B152C8-BAE7-43DA-AE8F-E0A1703220A0}" presName="negativeSpace" presStyleCnt="0"/>
      <dgm:spPr/>
    </dgm:pt>
    <dgm:pt modelId="{AD81630C-C3CA-4673-9DE3-D7232CA608C0}" type="pres">
      <dgm:prSet presAssocID="{98B152C8-BAE7-43DA-AE8F-E0A1703220A0}" presName="childText" presStyleLbl="conFgAcc1" presStyleIdx="0" presStyleCnt="3">
        <dgm:presLayoutVars>
          <dgm:bulletEnabled val="1"/>
        </dgm:presLayoutVars>
      </dgm:prSet>
      <dgm:spPr/>
    </dgm:pt>
    <dgm:pt modelId="{D57B5ACE-F9B8-4074-830F-007897ED5076}" type="pres">
      <dgm:prSet presAssocID="{FCD69EB2-554F-42C5-859E-A1119561AC68}" presName="spaceBetweenRectangles" presStyleCnt="0"/>
      <dgm:spPr/>
    </dgm:pt>
    <dgm:pt modelId="{7B62A916-5CE6-4533-B8A1-CC88B7C6A260}" type="pres">
      <dgm:prSet presAssocID="{80DE5B51-8CDF-4BC2-8C93-2FC3DB735B61}" presName="parentLin" presStyleCnt="0"/>
      <dgm:spPr/>
    </dgm:pt>
    <dgm:pt modelId="{6866FCB6-3EA9-4045-BD92-FF59C8C5E3AC}" type="pres">
      <dgm:prSet presAssocID="{80DE5B51-8CDF-4BC2-8C93-2FC3DB735B61}" presName="parentLeftMargin" presStyleLbl="node1" presStyleIdx="0" presStyleCnt="3"/>
      <dgm:spPr/>
    </dgm:pt>
    <dgm:pt modelId="{7ED0548D-71E2-4417-B7AC-8E83FAC681BE}" type="pres">
      <dgm:prSet presAssocID="{80DE5B51-8CDF-4BC2-8C93-2FC3DB735B61}" presName="parentText" presStyleLbl="node1" presStyleIdx="1" presStyleCnt="3">
        <dgm:presLayoutVars>
          <dgm:chMax val="0"/>
          <dgm:bulletEnabled val="1"/>
        </dgm:presLayoutVars>
      </dgm:prSet>
      <dgm:spPr/>
    </dgm:pt>
    <dgm:pt modelId="{2655214B-3C43-444C-B41E-24B07F0B73F4}" type="pres">
      <dgm:prSet presAssocID="{80DE5B51-8CDF-4BC2-8C93-2FC3DB735B61}" presName="negativeSpace" presStyleCnt="0"/>
      <dgm:spPr/>
    </dgm:pt>
    <dgm:pt modelId="{EC0CE4D6-8D11-48EA-9BAD-280E2F99DCE4}" type="pres">
      <dgm:prSet presAssocID="{80DE5B51-8CDF-4BC2-8C93-2FC3DB735B61}" presName="childText" presStyleLbl="conFgAcc1" presStyleIdx="1" presStyleCnt="3">
        <dgm:presLayoutVars>
          <dgm:bulletEnabled val="1"/>
        </dgm:presLayoutVars>
      </dgm:prSet>
      <dgm:spPr/>
    </dgm:pt>
    <dgm:pt modelId="{685E32EA-A17D-4D72-8DD9-5BEBE4B7D94A}" type="pres">
      <dgm:prSet presAssocID="{0E70EE91-663F-4987-ABDB-E4F8B2E77F39}" presName="spaceBetweenRectangles" presStyleCnt="0"/>
      <dgm:spPr/>
    </dgm:pt>
    <dgm:pt modelId="{7CABC123-58B8-4360-9A25-10C2E3FDAEB3}" type="pres">
      <dgm:prSet presAssocID="{943DFFFB-1693-46BB-ABB5-79A377379AB6}" presName="parentLin" presStyleCnt="0"/>
      <dgm:spPr/>
    </dgm:pt>
    <dgm:pt modelId="{D79D8B06-45D9-49EB-850D-9A1BB1BABEB7}" type="pres">
      <dgm:prSet presAssocID="{943DFFFB-1693-46BB-ABB5-79A377379AB6}" presName="parentLeftMargin" presStyleLbl="node1" presStyleIdx="1" presStyleCnt="3"/>
      <dgm:spPr/>
    </dgm:pt>
    <dgm:pt modelId="{95E6EA68-2392-4AAD-9A8E-62774BA004F1}" type="pres">
      <dgm:prSet presAssocID="{943DFFFB-1693-46BB-ABB5-79A377379AB6}" presName="parentText" presStyleLbl="node1" presStyleIdx="2" presStyleCnt="3" custLinFactNeighborX="1884" custLinFactNeighborY="536">
        <dgm:presLayoutVars>
          <dgm:chMax val="0"/>
          <dgm:bulletEnabled val="1"/>
        </dgm:presLayoutVars>
      </dgm:prSet>
      <dgm:spPr/>
    </dgm:pt>
    <dgm:pt modelId="{D763EEC4-5AC4-4051-B477-B5ECED472377}" type="pres">
      <dgm:prSet presAssocID="{943DFFFB-1693-46BB-ABB5-79A377379AB6}" presName="negativeSpace" presStyleCnt="0"/>
      <dgm:spPr/>
    </dgm:pt>
    <dgm:pt modelId="{371B3145-184E-43F6-ABA3-5BA4E4C6D34D}" type="pres">
      <dgm:prSet presAssocID="{943DFFFB-1693-46BB-ABB5-79A377379AB6}" presName="childText" presStyleLbl="conFgAcc1" presStyleIdx="2" presStyleCnt="3">
        <dgm:presLayoutVars>
          <dgm:bulletEnabled val="1"/>
        </dgm:presLayoutVars>
      </dgm:prSet>
      <dgm:spPr/>
    </dgm:pt>
  </dgm:ptLst>
  <dgm:cxnLst>
    <dgm:cxn modelId="{15C2FB27-1C1A-4F5D-93F8-91D2794DFB5A}" type="presOf" srcId="{98B152C8-BAE7-43DA-AE8F-E0A1703220A0}" destId="{D1E35D26-E827-4649-95E1-8032E95DB214}" srcOrd="1" destOrd="0" presId="urn:microsoft.com/office/officeart/2005/8/layout/list1"/>
    <dgm:cxn modelId="{C3F89A2D-7CDE-4329-9B1E-10BBFB8486A5}" type="presOf" srcId="{943DFFFB-1693-46BB-ABB5-79A377379AB6}" destId="{95E6EA68-2392-4AAD-9A8E-62774BA004F1}" srcOrd="1" destOrd="0" presId="urn:microsoft.com/office/officeart/2005/8/layout/list1"/>
    <dgm:cxn modelId="{5C827F6B-6167-41B9-A056-53E340471995}" srcId="{38A2FB16-79BD-436F-A097-D604EC7DFD9D}" destId="{98B152C8-BAE7-43DA-AE8F-E0A1703220A0}" srcOrd="0" destOrd="0" parTransId="{38A8AE9D-6E9C-4470-B65B-474D62393112}" sibTransId="{FCD69EB2-554F-42C5-859E-A1119561AC68}"/>
    <dgm:cxn modelId="{08D0CB51-0D5F-47BA-AAA0-7357C8209276}" type="presOf" srcId="{38A2FB16-79BD-436F-A097-D604EC7DFD9D}" destId="{1F377019-45D4-4012-B075-25F2318D63E3}" srcOrd="0" destOrd="0" presId="urn:microsoft.com/office/officeart/2005/8/layout/list1"/>
    <dgm:cxn modelId="{259B1052-38E1-4B9D-A541-B01A26B57E9C}" srcId="{38A2FB16-79BD-436F-A097-D604EC7DFD9D}" destId="{80DE5B51-8CDF-4BC2-8C93-2FC3DB735B61}" srcOrd="1" destOrd="0" parTransId="{53363834-499B-4311-9F7A-6899C6DB13E3}" sibTransId="{0E70EE91-663F-4987-ABDB-E4F8B2E77F39}"/>
    <dgm:cxn modelId="{0ADB5376-18D7-47C7-9380-E41F1CB60A8D}" srcId="{38A2FB16-79BD-436F-A097-D604EC7DFD9D}" destId="{943DFFFB-1693-46BB-ABB5-79A377379AB6}" srcOrd="2" destOrd="0" parTransId="{0FB124D5-FB03-4E69-9B27-CEC6CAFCF751}" sibTransId="{C1134357-194F-4D06-BEB4-A5F948BEA3AE}"/>
    <dgm:cxn modelId="{AFDE1981-0F3E-4C79-84F4-E6A8900E290D}" type="presOf" srcId="{80DE5B51-8CDF-4BC2-8C93-2FC3DB735B61}" destId="{7ED0548D-71E2-4417-B7AC-8E83FAC681BE}" srcOrd="1" destOrd="0" presId="urn:microsoft.com/office/officeart/2005/8/layout/list1"/>
    <dgm:cxn modelId="{54AFD189-8A0C-4501-8002-D79643297DF7}" type="presOf" srcId="{80DE5B51-8CDF-4BC2-8C93-2FC3DB735B61}" destId="{6866FCB6-3EA9-4045-BD92-FF59C8C5E3AC}" srcOrd="0" destOrd="0" presId="urn:microsoft.com/office/officeart/2005/8/layout/list1"/>
    <dgm:cxn modelId="{F46511B5-1052-44A8-B257-C24CFC401E82}" type="presOf" srcId="{98B152C8-BAE7-43DA-AE8F-E0A1703220A0}" destId="{AD411B89-F1B7-492D-9733-7B1D9458D9A3}" srcOrd="0" destOrd="0" presId="urn:microsoft.com/office/officeart/2005/8/layout/list1"/>
    <dgm:cxn modelId="{4AF430E3-C0B1-4C62-9509-64F4C0C90680}" type="presOf" srcId="{943DFFFB-1693-46BB-ABB5-79A377379AB6}" destId="{D79D8B06-45D9-49EB-850D-9A1BB1BABEB7}" srcOrd="0" destOrd="0" presId="urn:microsoft.com/office/officeart/2005/8/layout/list1"/>
    <dgm:cxn modelId="{65C1650F-DE31-49FD-B440-B37E3119E3E5}" type="presParOf" srcId="{1F377019-45D4-4012-B075-25F2318D63E3}" destId="{FDEA4C93-7B28-4C5B-82B0-B56B87CE04B2}" srcOrd="0" destOrd="0" presId="urn:microsoft.com/office/officeart/2005/8/layout/list1"/>
    <dgm:cxn modelId="{5FDE6EBA-0ABA-4D64-9C52-9B30FB8AE7EA}" type="presParOf" srcId="{FDEA4C93-7B28-4C5B-82B0-B56B87CE04B2}" destId="{AD411B89-F1B7-492D-9733-7B1D9458D9A3}" srcOrd="0" destOrd="0" presId="urn:microsoft.com/office/officeart/2005/8/layout/list1"/>
    <dgm:cxn modelId="{EB350D8E-C3A0-4F08-BA3E-AE73A8D857FB}" type="presParOf" srcId="{FDEA4C93-7B28-4C5B-82B0-B56B87CE04B2}" destId="{D1E35D26-E827-4649-95E1-8032E95DB214}" srcOrd="1" destOrd="0" presId="urn:microsoft.com/office/officeart/2005/8/layout/list1"/>
    <dgm:cxn modelId="{D43625FB-CA0A-4DE4-8FA3-C36137F57FFC}" type="presParOf" srcId="{1F377019-45D4-4012-B075-25F2318D63E3}" destId="{2B93BB3F-7C6D-4ABB-A77D-96B5C6F123B8}" srcOrd="1" destOrd="0" presId="urn:microsoft.com/office/officeart/2005/8/layout/list1"/>
    <dgm:cxn modelId="{C5D685CE-ABEB-4849-9BE9-36C92C0CD321}" type="presParOf" srcId="{1F377019-45D4-4012-B075-25F2318D63E3}" destId="{AD81630C-C3CA-4673-9DE3-D7232CA608C0}" srcOrd="2" destOrd="0" presId="urn:microsoft.com/office/officeart/2005/8/layout/list1"/>
    <dgm:cxn modelId="{94CF507D-4AF4-46A9-9E76-1367B4B7E4BD}" type="presParOf" srcId="{1F377019-45D4-4012-B075-25F2318D63E3}" destId="{D57B5ACE-F9B8-4074-830F-007897ED5076}" srcOrd="3" destOrd="0" presId="urn:microsoft.com/office/officeart/2005/8/layout/list1"/>
    <dgm:cxn modelId="{96AFD6BE-39ED-4EB1-AF6E-00919DE427EE}" type="presParOf" srcId="{1F377019-45D4-4012-B075-25F2318D63E3}" destId="{7B62A916-5CE6-4533-B8A1-CC88B7C6A260}" srcOrd="4" destOrd="0" presId="urn:microsoft.com/office/officeart/2005/8/layout/list1"/>
    <dgm:cxn modelId="{9C34D28C-6408-4911-A96B-1BA062A9C5B2}" type="presParOf" srcId="{7B62A916-5CE6-4533-B8A1-CC88B7C6A260}" destId="{6866FCB6-3EA9-4045-BD92-FF59C8C5E3AC}" srcOrd="0" destOrd="0" presId="urn:microsoft.com/office/officeart/2005/8/layout/list1"/>
    <dgm:cxn modelId="{35EE507E-672A-449A-AA16-42C753B4307F}" type="presParOf" srcId="{7B62A916-5CE6-4533-B8A1-CC88B7C6A260}" destId="{7ED0548D-71E2-4417-B7AC-8E83FAC681BE}" srcOrd="1" destOrd="0" presId="urn:microsoft.com/office/officeart/2005/8/layout/list1"/>
    <dgm:cxn modelId="{87E98706-04D6-4A63-8735-73EF08F7F014}" type="presParOf" srcId="{1F377019-45D4-4012-B075-25F2318D63E3}" destId="{2655214B-3C43-444C-B41E-24B07F0B73F4}" srcOrd="5" destOrd="0" presId="urn:microsoft.com/office/officeart/2005/8/layout/list1"/>
    <dgm:cxn modelId="{F5C484EE-BDE0-4EA9-AA4D-8E1E00480F1B}" type="presParOf" srcId="{1F377019-45D4-4012-B075-25F2318D63E3}" destId="{EC0CE4D6-8D11-48EA-9BAD-280E2F99DCE4}" srcOrd="6" destOrd="0" presId="urn:microsoft.com/office/officeart/2005/8/layout/list1"/>
    <dgm:cxn modelId="{A13149DB-7A5B-491B-8061-5244BEF2FBD5}" type="presParOf" srcId="{1F377019-45D4-4012-B075-25F2318D63E3}" destId="{685E32EA-A17D-4D72-8DD9-5BEBE4B7D94A}" srcOrd="7" destOrd="0" presId="urn:microsoft.com/office/officeart/2005/8/layout/list1"/>
    <dgm:cxn modelId="{DE49FFB6-602D-4432-872E-8C3DC7A227FF}" type="presParOf" srcId="{1F377019-45D4-4012-B075-25F2318D63E3}" destId="{7CABC123-58B8-4360-9A25-10C2E3FDAEB3}" srcOrd="8" destOrd="0" presId="urn:microsoft.com/office/officeart/2005/8/layout/list1"/>
    <dgm:cxn modelId="{9E20CF14-5A53-45BE-A67B-B1EBB8877B84}" type="presParOf" srcId="{7CABC123-58B8-4360-9A25-10C2E3FDAEB3}" destId="{D79D8B06-45D9-49EB-850D-9A1BB1BABEB7}" srcOrd="0" destOrd="0" presId="urn:microsoft.com/office/officeart/2005/8/layout/list1"/>
    <dgm:cxn modelId="{265A52DD-8E71-4C5F-9174-C15FEC739C0D}" type="presParOf" srcId="{7CABC123-58B8-4360-9A25-10C2E3FDAEB3}" destId="{95E6EA68-2392-4AAD-9A8E-62774BA004F1}" srcOrd="1" destOrd="0" presId="urn:microsoft.com/office/officeart/2005/8/layout/list1"/>
    <dgm:cxn modelId="{C92C3D0A-A7D7-432C-983F-6FAC7C621D8A}" type="presParOf" srcId="{1F377019-45D4-4012-B075-25F2318D63E3}" destId="{D763EEC4-5AC4-4051-B477-B5ECED472377}" srcOrd="9" destOrd="0" presId="urn:microsoft.com/office/officeart/2005/8/layout/list1"/>
    <dgm:cxn modelId="{3DB9DEB2-E35E-40F9-80B1-888EAC992513}" type="presParOf" srcId="{1F377019-45D4-4012-B075-25F2318D63E3}" destId="{371B3145-184E-43F6-ABA3-5BA4E4C6D34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2FB16-79BD-436F-A097-D604EC7DFD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8B152C8-BAE7-43DA-AE8F-E0A1703220A0}">
      <dgm:prSet phldrT="[Text]"/>
      <dgm:spPr/>
      <dgm:t>
        <a:bodyPr/>
        <a:lstStyle/>
        <a:p>
          <a:pPr>
            <a:buFont typeface="+mj-lt"/>
            <a:buAutoNum type="romanLcPeriod"/>
          </a:pPr>
          <a:r>
            <a:rPr lang="en-US" dirty="0">
              <a:solidFill>
                <a:schemeClr val="bg1"/>
              </a:solidFill>
              <a:latin typeface="+mn-lt"/>
            </a:rPr>
            <a:t>Resistors</a:t>
          </a:r>
          <a:endParaRPr lang="en-US" dirty="0">
            <a:solidFill>
              <a:schemeClr val="bg1"/>
            </a:solidFill>
          </a:endParaRPr>
        </a:p>
      </dgm:t>
    </dgm:pt>
    <dgm:pt modelId="{38A8AE9D-6E9C-4470-B65B-474D62393112}" type="parTrans" cxnId="{5C827F6B-6167-41B9-A056-53E340471995}">
      <dgm:prSet/>
      <dgm:spPr/>
      <dgm:t>
        <a:bodyPr/>
        <a:lstStyle/>
        <a:p>
          <a:endParaRPr lang="en-US"/>
        </a:p>
      </dgm:t>
    </dgm:pt>
    <dgm:pt modelId="{FCD69EB2-554F-42C5-859E-A1119561AC68}" type="sibTrans" cxnId="{5C827F6B-6167-41B9-A056-53E340471995}">
      <dgm:prSet/>
      <dgm:spPr/>
      <dgm:t>
        <a:bodyPr/>
        <a:lstStyle/>
        <a:p>
          <a:endParaRPr lang="en-US"/>
        </a:p>
      </dgm:t>
    </dgm:pt>
    <dgm:pt modelId="{80DE5B51-8CDF-4BC2-8C93-2FC3DB735B61}">
      <dgm:prSet phldrT="[Text]"/>
      <dgm:spPr/>
      <dgm:t>
        <a:bodyPr/>
        <a:lstStyle/>
        <a:p>
          <a:r>
            <a:rPr lang="en-US" dirty="0">
              <a:solidFill>
                <a:schemeClr val="bg1"/>
              </a:solidFill>
              <a:latin typeface="+mn-lt"/>
            </a:rPr>
            <a:t>Grounds</a:t>
          </a:r>
          <a:endParaRPr lang="en-US" dirty="0">
            <a:solidFill>
              <a:schemeClr val="bg1"/>
            </a:solidFill>
          </a:endParaRPr>
        </a:p>
      </dgm:t>
    </dgm:pt>
    <dgm:pt modelId="{53363834-499B-4311-9F7A-6899C6DB13E3}" type="parTrans" cxnId="{259B1052-38E1-4B9D-A541-B01A26B57E9C}">
      <dgm:prSet/>
      <dgm:spPr/>
      <dgm:t>
        <a:bodyPr/>
        <a:lstStyle/>
        <a:p>
          <a:endParaRPr lang="en-US"/>
        </a:p>
      </dgm:t>
    </dgm:pt>
    <dgm:pt modelId="{0E70EE91-663F-4987-ABDB-E4F8B2E77F39}" type="sibTrans" cxnId="{259B1052-38E1-4B9D-A541-B01A26B57E9C}">
      <dgm:prSet/>
      <dgm:spPr/>
      <dgm:t>
        <a:bodyPr/>
        <a:lstStyle/>
        <a:p>
          <a:endParaRPr lang="en-US"/>
        </a:p>
      </dgm:t>
    </dgm:pt>
    <dgm:pt modelId="{943DFFFB-1693-46BB-ABB5-79A377379AB6}">
      <dgm:prSet phldrT="[Text]"/>
      <dgm:spPr/>
      <dgm:t>
        <a:bodyPr/>
        <a:lstStyle/>
        <a:p>
          <a:pPr>
            <a:buFont typeface="+mj-lt"/>
            <a:buAutoNum type="romanLcPeriod"/>
          </a:pPr>
          <a:r>
            <a:rPr lang="en-US" dirty="0">
              <a:solidFill>
                <a:schemeClr val="bg1"/>
              </a:solidFill>
              <a:latin typeface="+mn-lt"/>
            </a:rPr>
            <a:t>Power</a:t>
          </a:r>
          <a:endParaRPr lang="en-US" dirty="0">
            <a:solidFill>
              <a:schemeClr val="bg1"/>
            </a:solidFill>
          </a:endParaRPr>
        </a:p>
      </dgm:t>
    </dgm:pt>
    <dgm:pt modelId="{0FB124D5-FB03-4E69-9B27-CEC6CAFCF751}" type="parTrans" cxnId="{0ADB5376-18D7-47C7-9380-E41F1CB60A8D}">
      <dgm:prSet/>
      <dgm:spPr/>
      <dgm:t>
        <a:bodyPr/>
        <a:lstStyle/>
        <a:p>
          <a:endParaRPr lang="en-US"/>
        </a:p>
      </dgm:t>
    </dgm:pt>
    <dgm:pt modelId="{C1134357-194F-4D06-BEB4-A5F948BEA3AE}" type="sibTrans" cxnId="{0ADB5376-18D7-47C7-9380-E41F1CB60A8D}">
      <dgm:prSet/>
      <dgm:spPr/>
      <dgm:t>
        <a:bodyPr/>
        <a:lstStyle/>
        <a:p>
          <a:endParaRPr lang="en-US"/>
        </a:p>
      </dgm:t>
    </dgm:pt>
    <dgm:pt modelId="{1F377019-45D4-4012-B075-25F2318D63E3}" type="pres">
      <dgm:prSet presAssocID="{38A2FB16-79BD-436F-A097-D604EC7DFD9D}" presName="linear" presStyleCnt="0">
        <dgm:presLayoutVars>
          <dgm:dir/>
          <dgm:animLvl val="lvl"/>
          <dgm:resizeHandles val="exact"/>
        </dgm:presLayoutVars>
      </dgm:prSet>
      <dgm:spPr/>
    </dgm:pt>
    <dgm:pt modelId="{FDEA4C93-7B28-4C5B-82B0-B56B87CE04B2}" type="pres">
      <dgm:prSet presAssocID="{98B152C8-BAE7-43DA-AE8F-E0A1703220A0}" presName="parentLin" presStyleCnt="0"/>
      <dgm:spPr/>
    </dgm:pt>
    <dgm:pt modelId="{AD411B89-F1B7-492D-9733-7B1D9458D9A3}" type="pres">
      <dgm:prSet presAssocID="{98B152C8-BAE7-43DA-AE8F-E0A1703220A0}" presName="parentLeftMargin" presStyleLbl="node1" presStyleIdx="0" presStyleCnt="3"/>
      <dgm:spPr/>
    </dgm:pt>
    <dgm:pt modelId="{D1E35D26-E827-4649-95E1-8032E95DB214}" type="pres">
      <dgm:prSet presAssocID="{98B152C8-BAE7-43DA-AE8F-E0A1703220A0}" presName="parentText" presStyleLbl="node1" presStyleIdx="0" presStyleCnt="3">
        <dgm:presLayoutVars>
          <dgm:chMax val="0"/>
          <dgm:bulletEnabled val="1"/>
        </dgm:presLayoutVars>
      </dgm:prSet>
      <dgm:spPr/>
    </dgm:pt>
    <dgm:pt modelId="{2B93BB3F-7C6D-4ABB-A77D-96B5C6F123B8}" type="pres">
      <dgm:prSet presAssocID="{98B152C8-BAE7-43DA-AE8F-E0A1703220A0}" presName="negativeSpace" presStyleCnt="0"/>
      <dgm:spPr/>
    </dgm:pt>
    <dgm:pt modelId="{AD81630C-C3CA-4673-9DE3-D7232CA608C0}" type="pres">
      <dgm:prSet presAssocID="{98B152C8-BAE7-43DA-AE8F-E0A1703220A0}" presName="childText" presStyleLbl="conFgAcc1" presStyleIdx="0" presStyleCnt="3">
        <dgm:presLayoutVars>
          <dgm:bulletEnabled val="1"/>
        </dgm:presLayoutVars>
      </dgm:prSet>
      <dgm:spPr/>
    </dgm:pt>
    <dgm:pt modelId="{D57B5ACE-F9B8-4074-830F-007897ED5076}" type="pres">
      <dgm:prSet presAssocID="{FCD69EB2-554F-42C5-859E-A1119561AC68}" presName="spaceBetweenRectangles" presStyleCnt="0"/>
      <dgm:spPr/>
    </dgm:pt>
    <dgm:pt modelId="{7B62A916-5CE6-4533-B8A1-CC88B7C6A260}" type="pres">
      <dgm:prSet presAssocID="{80DE5B51-8CDF-4BC2-8C93-2FC3DB735B61}" presName="parentLin" presStyleCnt="0"/>
      <dgm:spPr/>
    </dgm:pt>
    <dgm:pt modelId="{6866FCB6-3EA9-4045-BD92-FF59C8C5E3AC}" type="pres">
      <dgm:prSet presAssocID="{80DE5B51-8CDF-4BC2-8C93-2FC3DB735B61}" presName="parentLeftMargin" presStyleLbl="node1" presStyleIdx="0" presStyleCnt="3"/>
      <dgm:spPr/>
    </dgm:pt>
    <dgm:pt modelId="{7ED0548D-71E2-4417-B7AC-8E83FAC681BE}" type="pres">
      <dgm:prSet presAssocID="{80DE5B51-8CDF-4BC2-8C93-2FC3DB735B61}" presName="parentText" presStyleLbl="node1" presStyleIdx="1" presStyleCnt="3">
        <dgm:presLayoutVars>
          <dgm:chMax val="0"/>
          <dgm:bulletEnabled val="1"/>
        </dgm:presLayoutVars>
      </dgm:prSet>
      <dgm:spPr/>
    </dgm:pt>
    <dgm:pt modelId="{2655214B-3C43-444C-B41E-24B07F0B73F4}" type="pres">
      <dgm:prSet presAssocID="{80DE5B51-8CDF-4BC2-8C93-2FC3DB735B61}" presName="negativeSpace" presStyleCnt="0"/>
      <dgm:spPr/>
    </dgm:pt>
    <dgm:pt modelId="{EC0CE4D6-8D11-48EA-9BAD-280E2F99DCE4}" type="pres">
      <dgm:prSet presAssocID="{80DE5B51-8CDF-4BC2-8C93-2FC3DB735B61}" presName="childText" presStyleLbl="conFgAcc1" presStyleIdx="1" presStyleCnt="3">
        <dgm:presLayoutVars>
          <dgm:bulletEnabled val="1"/>
        </dgm:presLayoutVars>
      </dgm:prSet>
      <dgm:spPr/>
    </dgm:pt>
    <dgm:pt modelId="{685E32EA-A17D-4D72-8DD9-5BEBE4B7D94A}" type="pres">
      <dgm:prSet presAssocID="{0E70EE91-663F-4987-ABDB-E4F8B2E77F39}" presName="spaceBetweenRectangles" presStyleCnt="0"/>
      <dgm:spPr/>
    </dgm:pt>
    <dgm:pt modelId="{7CABC123-58B8-4360-9A25-10C2E3FDAEB3}" type="pres">
      <dgm:prSet presAssocID="{943DFFFB-1693-46BB-ABB5-79A377379AB6}" presName="parentLin" presStyleCnt="0"/>
      <dgm:spPr/>
    </dgm:pt>
    <dgm:pt modelId="{D79D8B06-45D9-49EB-850D-9A1BB1BABEB7}" type="pres">
      <dgm:prSet presAssocID="{943DFFFB-1693-46BB-ABB5-79A377379AB6}" presName="parentLeftMargin" presStyleLbl="node1" presStyleIdx="1" presStyleCnt="3"/>
      <dgm:spPr/>
    </dgm:pt>
    <dgm:pt modelId="{95E6EA68-2392-4AAD-9A8E-62774BA004F1}" type="pres">
      <dgm:prSet presAssocID="{943DFFFB-1693-46BB-ABB5-79A377379AB6}" presName="parentText" presStyleLbl="node1" presStyleIdx="2" presStyleCnt="3" custLinFactNeighborX="1884" custLinFactNeighborY="536">
        <dgm:presLayoutVars>
          <dgm:chMax val="0"/>
          <dgm:bulletEnabled val="1"/>
        </dgm:presLayoutVars>
      </dgm:prSet>
      <dgm:spPr/>
    </dgm:pt>
    <dgm:pt modelId="{D763EEC4-5AC4-4051-B477-B5ECED472377}" type="pres">
      <dgm:prSet presAssocID="{943DFFFB-1693-46BB-ABB5-79A377379AB6}" presName="negativeSpace" presStyleCnt="0"/>
      <dgm:spPr/>
    </dgm:pt>
    <dgm:pt modelId="{371B3145-184E-43F6-ABA3-5BA4E4C6D34D}" type="pres">
      <dgm:prSet presAssocID="{943DFFFB-1693-46BB-ABB5-79A377379AB6}" presName="childText" presStyleLbl="conFgAcc1" presStyleIdx="2" presStyleCnt="3">
        <dgm:presLayoutVars>
          <dgm:bulletEnabled val="1"/>
        </dgm:presLayoutVars>
      </dgm:prSet>
      <dgm:spPr/>
    </dgm:pt>
  </dgm:ptLst>
  <dgm:cxnLst>
    <dgm:cxn modelId="{15C2FB27-1C1A-4F5D-93F8-91D2794DFB5A}" type="presOf" srcId="{98B152C8-BAE7-43DA-AE8F-E0A1703220A0}" destId="{D1E35D26-E827-4649-95E1-8032E95DB214}" srcOrd="1" destOrd="0" presId="urn:microsoft.com/office/officeart/2005/8/layout/list1"/>
    <dgm:cxn modelId="{C3F89A2D-7CDE-4329-9B1E-10BBFB8486A5}" type="presOf" srcId="{943DFFFB-1693-46BB-ABB5-79A377379AB6}" destId="{95E6EA68-2392-4AAD-9A8E-62774BA004F1}" srcOrd="1" destOrd="0" presId="urn:microsoft.com/office/officeart/2005/8/layout/list1"/>
    <dgm:cxn modelId="{5C827F6B-6167-41B9-A056-53E340471995}" srcId="{38A2FB16-79BD-436F-A097-D604EC7DFD9D}" destId="{98B152C8-BAE7-43DA-AE8F-E0A1703220A0}" srcOrd="0" destOrd="0" parTransId="{38A8AE9D-6E9C-4470-B65B-474D62393112}" sibTransId="{FCD69EB2-554F-42C5-859E-A1119561AC68}"/>
    <dgm:cxn modelId="{08D0CB51-0D5F-47BA-AAA0-7357C8209276}" type="presOf" srcId="{38A2FB16-79BD-436F-A097-D604EC7DFD9D}" destId="{1F377019-45D4-4012-B075-25F2318D63E3}" srcOrd="0" destOrd="0" presId="urn:microsoft.com/office/officeart/2005/8/layout/list1"/>
    <dgm:cxn modelId="{259B1052-38E1-4B9D-A541-B01A26B57E9C}" srcId="{38A2FB16-79BD-436F-A097-D604EC7DFD9D}" destId="{80DE5B51-8CDF-4BC2-8C93-2FC3DB735B61}" srcOrd="1" destOrd="0" parTransId="{53363834-499B-4311-9F7A-6899C6DB13E3}" sibTransId="{0E70EE91-663F-4987-ABDB-E4F8B2E77F39}"/>
    <dgm:cxn modelId="{0ADB5376-18D7-47C7-9380-E41F1CB60A8D}" srcId="{38A2FB16-79BD-436F-A097-D604EC7DFD9D}" destId="{943DFFFB-1693-46BB-ABB5-79A377379AB6}" srcOrd="2" destOrd="0" parTransId="{0FB124D5-FB03-4E69-9B27-CEC6CAFCF751}" sibTransId="{C1134357-194F-4D06-BEB4-A5F948BEA3AE}"/>
    <dgm:cxn modelId="{AFDE1981-0F3E-4C79-84F4-E6A8900E290D}" type="presOf" srcId="{80DE5B51-8CDF-4BC2-8C93-2FC3DB735B61}" destId="{7ED0548D-71E2-4417-B7AC-8E83FAC681BE}" srcOrd="1" destOrd="0" presId="urn:microsoft.com/office/officeart/2005/8/layout/list1"/>
    <dgm:cxn modelId="{54AFD189-8A0C-4501-8002-D79643297DF7}" type="presOf" srcId="{80DE5B51-8CDF-4BC2-8C93-2FC3DB735B61}" destId="{6866FCB6-3EA9-4045-BD92-FF59C8C5E3AC}" srcOrd="0" destOrd="0" presId="urn:microsoft.com/office/officeart/2005/8/layout/list1"/>
    <dgm:cxn modelId="{F46511B5-1052-44A8-B257-C24CFC401E82}" type="presOf" srcId="{98B152C8-BAE7-43DA-AE8F-E0A1703220A0}" destId="{AD411B89-F1B7-492D-9733-7B1D9458D9A3}" srcOrd="0" destOrd="0" presId="urn:microsoft.com/office/officeart/2005/8/layout/list1"/>
    <dgm:cxn modelId="{4AF430E3-C0B1-4C62-9509-64F4C0C90680}" type="presOf" srcId="{943DFFFB-1693-46BB-ABB5-79A377379AB6}" destId="{D79D8B06-45D9-49EB-850D-9A1BB1BABEB7}" srcOrd="0" destOrd="0" presId="urn:microsoft.com/office/officeart/2005/8/layout/list1"/>
    <dgm:cxn modelId="{65C1650F-DE31-49FD-B440-B37E3119E3E5}" type="presParOf" srcId="{1F377019-45D4-4012-B075-25F2318D63E3}" destId="{FDEA4C93-7B28-4C5B-82B0-B56B87CE04B2}" srcOrd="0" destOrd="0" presId="urn:microsoft.com/office/officeart/2005/8/layout/list1"/>
    <dgm:cxn modelId="{5FDE6EBA-0ABA-4D64-9C52-9B30FB8AE7EA}" type="presParOf" srcId="{FDEA4C93-7B28-4C5B-82B0-B56B87CE04B2}" destId="{AD411B89-F1B7-492D-9733-7B1D9458D9A3}" srcOrd="0" destOrd="0" presId="urn:microsoft.com/office/officeart/2005/8/layout/list1"/>
    <dgm:cxn modelId="{EB350D8E-C3A0-4F08-BA3E-AE73A8D857FB}" type="presParOf" srcId="{FDEA4C93-7B28-4C5B-82B0-B56B87CE04B2}" destId="{D1E35D26-E827-4649-95E1-8032E95DB214}" srcOrd="1" destOrd="0" presId="urn:microsoft.com/office/officeart/2005/8/layout/list1"/>
    <dgm:cxn modelId="{D43625FB-CA0A-4DE4-8FA3-C36137F57FFC}" type="presParOf" srcId="{1F377019-45D4-4012-B075-25F2318D63E3}" destId="{2B93BB3F-7C6D-4ABB-A77D-96B5C6F123B8}" srcOrd="1" destOrd="0" presId="urn:microsoft.com/office/officeart/2005/8/layout/list1"/>
    <dgm:cxn modelId="{C5D685CE-ABEB-4849-9BE9-36C92C0CD321}" type="presParOf" srcId="{1F377019-45D4-4012-B075-25F2318D63E3}" destId="{AD81630C-C3CA-4673-9DE3-D7232CA608C0}" srcOrd="2" destOrd="0" presId="urn:microsoft.com/office/officeart/2005/8/layout/list1"/>
    <dgm:cxn modelId="{94CF507D-4AF4-46A9-9E76-1367B4B7E4BD}" type="presParOf" srcId="{1F377019-45D4-4012-B075-25F2318D63E3}" destId="{D57B5ACE-F9B8-4074-830F-007897ED5076}" srcOrd="3" destOrd="0" presId="urn:microsoft.com/office/officeart/2005/8/layout/list1"/>
    <dgm:cxn modelId="{96AFD6BE-39ED-4EB1-AF6E-00919DE427EE}" type="presParOf" srcId="{1F377019-45D4-4012-B075-25F2318D63E3}" destId="{7B62A916-5CE6-4533-B8A1-CC88B7C6A260}" srcOrd="4" destOrd="0" presId="urn:microsoft.com/office/officeart/2005/8/layout/list1"/>
    <dgm:cxn modelId="{9C34D28C-6408-4911-A96B-1BA062A9C5B2}" type="presParOf" srcId="{7B62A916-5CE6-4533-B8A1-CC88B7C6A260}" destId="{6866FCB6-3EA9-4045-BD92-FF59C8C5E3AC}" srcOrd="0" destOrd="0" presId="urn:microsoft.com/office/officeart/2005/8/layout/list1"/>
    <dgm:cxn modelId="{35EE507E-672A-449A-AA16-42C753B4307F}" type="presParOf" srcId="{7B62A916-5CE6-4533-B8A1-CC88B7C6A260}" destId="{7ED0548D-71E2-4417-B7AC-8E83FAC681BE}" srcOrd="1" destOrd="0" presId="urn:microsoft.com/office/officeart/2005/8/layout/list1"/>
    <dgm:cxn modelId="{87E98706-04D6-4A63-8735-73EF08F7F014}" type="presParOf" srcId="{1F377019-45D4-4012-B075-25F2318D63E3}" destId="{2655214B-3C43-444C-B41E-24B07F0B73F4}" srcOrd="5" destOrd="0" presId="urn:microsoft.com/office/officeart/2005/8/layout/list1"/>
    <dgm:cxn modelId="{F5C484EE-BDE0-4EA9-AA4D-8E1E00480F1B}" type="presParOf" srcId="{1F377019-45D4-4012-B075-25F2318D63E3}" destId="{EC0CE4D6-8D11-48EA-9BAD-280E2F99DCE4}" srcOrd="6" destOrd="0" presId="urn:microsoft.com/office/officeart/2005/8/layout/list1"/>
    <dgm:cxn modelId="{A13149DB-7A5B-491B-8061-5244BEF2FBD5}" type="presParOf" srcId="{1F377019-45D4-4012-B075-25F2318D63E3}" destId="{685E32EA-A17D-4D72-8DD9-5BEBE4B7D94A}" srcOrd="7" destOrd="0" presId="urn:microsoft.com/office/officeart/2005/8/layout/list1"/>
    <dgm:cxn modelId="{DE49FFB6-602D-4432-872E-8C3DC7A227FF}" type="presParOf" srcId="{1F377019-45D4-4012-B075-25F2318D63E3}" destId="{7CABC123-58B8-4360-9A25-10C2E3FDAEB3}" srcOrd="8" destOrd="0" presId="urn:microsoft.com/office/officeart/2005/8/layout/list1"/>
    <dgm:cxn modelId="{9E20CF14-5A53-45BE-A67B-B1EBB8877B84}" type="presParOf" srcId="{7CABC123-58B8-4360-9A25-10C2E3FDAEB3}" destId="{D79D8B06-45D9-49EB-850D-9A1BB1BABEB7}" srcOrd="0" destOrd="0" presId="urn:microsoft.com/office/officeart/2005/8/layout/list1"/>
    <dgm:cxn modelId="{265A52DD-8E71-4C5F-9174-C15FEC739C0D}" type="presParOf" srcId="{7CABC123-58B8-4360-9A25-10C2E3FDAEB3}" destId="{95E6EA68-2392-4AAD-9A8E-62774BA004F1}" srcOrd="1" destOrd="0" presId="urn:microsoft.com/office/officeart/2005/8/layout/list1"/>
    <dgm:cxn modelId="{C92C3D0A-A7D7-432C-983F-6FAC7C621D8A}" type="presParOf" srcId="{1F377019-45D4-4012-B075-25F2318D63E3}" destId="{D763EEC4-5AC4-4051-B477-B5ECED472377}" srcOrd="9" destOrd="0" presId="urn:microsoft.com/office/officeart/2005/8/layout/list1"/>
    <dgm:cxn modelId="{3DB9DEB2-E35E-40F9-80B1-888EAC992513}" type="presParOf" srcId="{1F377019-45D4-4012-B075-25F2318D63E3}" destId="{371B3145-184E-43F6-ABA3-5BA4E4C6D34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1630C-C3CA-4673-9DE3-D7232CA608C0}">
      <dsp:nvSpPr>
        <dsp:cNvPr id="0" name=""/>
        <dsp:cNvSpPr/>
      </dsp:nvSpPr>
      <dsp:spPr>
        <a:xfrm>
          <a:off x="0" y="171186"/>
          <a:ext cx="3406660"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35D26-E827-4649-95E1-8032E95DB214}">
      <dsp:nvSpPr>
        <dsp:cNvPr id="0" name=""/>
        <dsp:cNvSpPr/>
      </dsp:nvSpPr>
      <dsp:spPr>
        <a:xfrm>
          <a:off x="170333" y="8826"/>
          <a:ext cx="2384662"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135" tIns="0" rIns="90135" bIns="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solidFill>
                <a:schemeClr val="bg1"/>
              </a:solidFill>
              <a:latin typeface="+mn-lt"/>
            </a:rPr>
            <a:t>Arduino UNO board</a:t>
          </a:r>
          <a:endParaRPr lang="en-US" sz="1100" kern="1200" dirty="0">
            <a:solidFill>
              <a:schemeClr val="bg1"/>
            </a:solidFill>
          </a:endParaRPr>
        </a:p>
      </dsp:txBody>
      <dsp:txXfrm>
        <a:off x="186185" y="24678"/>
        <a:ext cx="2352958" cy="293016"/>
      </dsp:txXfrm>
    </dsp:sp>
    <dsp:sp modelId="{EC0CE4D6-8D11-48EA-9BAD-280E2F99DCE4}">
      <dsp:nvSpPr>
        <dsp:cNvPr id="0" name=""/>
        <dsp:cNvSpPr/>
      </dsp:nvSpPr>
      <dsp:spPr>
        <a:xfrm>
          <a:off x="0" y="670146"/>
          <a:ext cx="3406660"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D0548D-71E2-4417-B7AC-8E83FAC681BE}">
      <dsp:nvSpPr>
        <dsp:cNvPr id="0" name=""/>
        <dsp:cNvSpPr/>
      </dsp:nvSpPr>
      <dsp:spPr>
        <a:xfrm>
          <a:off x="170333" y="507786"/>
          <a:ext cx="2384662"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135" tIns="0" rIns="90135"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bg1"/>
              </a:solidFill>
              <a:latin typeface="+mn-lt"/>
            </a:rPr>
            <a:t>Switch’s</a:t>
          </a:r>
          <a:endParaRPr lang="en-US" sz="1100" kern="1200" dirty="0">
            <a:solidFill>
              <a:schemeClr val="bg1"/>
            </a:solidFill>
          </a:endParaRPr>
        </a:p>
      </dsp:txBody>
      <dsp:txXfrm>
        <a:off x="186185" y="523638"/>
        <a:ext cx="2352958" cy="293016"/>
      </dsp:txXfrm>
    </dsp:sp>
    <dsp:sp modelId="{371B3145-184E-43F6-ABA3-5BA4E4C6D34D}">
      <dsp:nvSpPr>
        <dsp:cNvPr id="0" name=""/>
        <dsp:cNvSpPr/>
      </dsp:nvSpPr>
      <dsp:spPr>
        <a:xfrm>
          <a:off x="0" y="1169106"/>
          <a:ext cx="3406660" cy="27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E6EA68-2392-4AAD-9A8E-62774BA004F1}">
      <dsp:nvSpPr>
        <dsp:cNvPr id="0" name=""/>
        <dsp:cNvSpPr/>
      </dsp:nvSpPr>
      <dsp:spPr>
        <a:xfrm>
          <a:off x="173542" y="1008487"/>
          <a:ext cx="2384662"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135" tIns="0" rIns="90135" bIns="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solidFill>
                <a:schemeClr val="bg1"/>
              </a:solidFill>
              <a:latin typeface="+mn-lt"/>
            </a:rPr>
            <a:t>LED Light</a:t>
          </a:r>
          <a:endParaRPr lang="en-US" sz="1100" kern="1200" dirty="0">
            <a:solidFill>
              <a:schemeClr val="bg1"/>
            </a:solidFill>
          </a:endParaRPr>
        </a:p>
      </dsp:txBody>
      <dsp:txXfrm>
        <a:off x="189394" y="1024339"/>
        <a:ext cx="2352958"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1630C-C3CA-4673-9DE3-D7232CA608C0}">
      <dsp:nvSpPr>
        <dsp:cNvPr id="0" name=""/>
        <dsp:cNvSpPr/>
      </dsp:nvSpPr>
      <dsp:spPr>
        <a:xfrm>
          <a:off x="0" y="207772"/>
          <a:ext cx="337252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35D26-E827-4649-95E1-8032E95DB214}">
      <dsp:nvSpPr>
        <dsp:cNvPr id="0" name=""/>
        <dsp:cNvSpPr/>
      </dsp:nvSpPr>
      <dsp:spPr>
        <a:xfrm>
          <a:off x="168626" y="30652"/>
          <a:ext cx="23607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231" tIns="0" rIns="89231" bIns="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solidFill>
                <a:schemeClr val="bg1"/>
              </a:solidFill>
              <a:latin typeface="+mn-lt"/>
            </a:rPr>
            <a:t>Resistors</a:t>
          </a:r>
          <a:endParaRPr lang="en-US" sz="1200" kern="1200" dirty="0">
            <a:solidFill>
              <a:schemeClr val="bg1"/>
            </a:solidFill>
          </a:endParaRPr>
        </a:p>
      </dsp:txBody>
      <dsp:txXfrm>
        <a:off x="185919" y="47945"/>
        <a:ext cx="2326178" cy="319654"/>
      </dsp:txXfrm>
    </dsp:sp>
    <dsp:sp modelId="{EC0CE4D6-8D11-48EA-9BAD-280E2F99DCE4}">
      <dsp:nvSpPr>
        <dsp:cNvPr id="0" name=""/>
        <dsp:cNvSpPr/>
      </dsp:nvSpPr>
      <dsp:spPr>
        <a:xfrm>
          <a:off x="0" y="752092"/>
          <a:ext cx="337252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D0548D-71E2-4417-B7AC-8E83FAC681BE}">
      <dsp:nvSpPr>
        <dsp:cNvPr id="0" name=""/>
        <dsp:cNvSpPr/>
      </dsp:nvSpPr>
      <dsp:spPr>
        <a:xfrm>
          <a:off x="168626" y="574972"/>
          <a:ext cx="23607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231" tIns="0" rIns="89231" bIns="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bg1"/>
              </a:solidFill>
              <a:latin typeface="+mn-lt"/>
            </a:rPr>
            <a:t>Grounds</a:t>
          </a:r>
          <a:endParaRPr lang="en-US" sz="1200" kern="1200" dirty="0">
            <a:solidFill>
              <a:schemeClr val="bg1"/>
            </a:solidFill>
          </a:endParaRPr>
        </a:p>
      </dsp:txBody>
      <dsp:txXfrm>
        <a:off x="185919" y="592265"/>
        <a:ext cx="2326178" cy="319654"/>
      </dsp:txXfrm>
    </dsp:sp>
    <dsp:sp modelId="{371B3145-184E-43F6-ABA3-5BA4E4C6D34D}">
      <dsp:nvSpPr>
        <dsp:cNvPr id="0" name=""/>
        <dsp:cNvSpPr/>
      </dsp:nvSpPr>
      <dsp:spPr>
        <a:xfrm>
          <a:off x="0" y="1296412"/>
          <a:ext cx="337252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E6EA68-2392-4AAD-9A8E-62774BA004F1}">
      <dsp:nvSpPr>
        <dsp:cNvPr id="0" name=""/>
        <dsp:cNvSpPr/>
      </dsp:nvSpPr>
      <dsp:spPr>
        <a:xfrm>
          <a:off x="171802" y="1121191"/>
          <a:ext cx="236076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231" tIns="0" rIns="89231" bIns="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solidFill>
                <a:schemeClr val="bg1"/>
              </a:solidFill>
              <a:latin typeface="+mn-lt"/>
            </a:rPr>
            <a:t>Power</a:t>
          </a:r>
          <a:endParaRPr lang="en-US" sz="1200" kern="1200" dirty="0">
            <a:solidFill>
              <a:schemeClr val="bg1"/>
            </a:solidFill>
          </a:endParaRPr>
        </a:p>
      </dsp:txBody>
      <dsp:txXfrm>
        <a:off x="189095" y="1138484"/>
        <a:ext cx="2326178"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99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4"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2283163" y="1269950"/>
            <a:ext cx="4812823" cy="10096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Peripheral &amp; Interfacing Lab</a:t>
            </a:r>
            <a:br>
              <a:rPr lang="en-US" sz="2400" dirty="0"/>
            </a:br>
            <a:r>
              <a:rPr lang="en-US" sz="2400" dirty="0"/>
              <a:t>CSE 316</a:t>
            </a: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E728993-8532-43C4-A2C2-619737D91AE3}"/>
              </a:ext>
            </a:extLst>
          </p:cNvPr>
          <p:cNvSpPr txBox="1"/>
          <p:nvPr/>
        </p:nvSpPr>
        <p:spPr>
          <a:xfrm>
            <a:off x="2734563" y="2585023"/>
            <a:ext cx="3856074" cy="923330"/>
          </a:xfrm>
          <a:prstGeom prst="rect">
            <a:avLst/>
          </a:prstGeom>
          <a:noFill/>
        </p:spPr>
        <p:txBody>
          <a:bodyPr wrap="square" rtlCol="0">
            <a:spAutoFit/>
          </a:bodyPr>
          <a:lstStyle/>
          <a:p>
            <a:pPr algn="ctr"/>
            <a:r>
              <a:rPr lang="en-US" sz="1800" b="1" dirty="0">
                <a:solidFill>
                  <a:schemeClr val="tx1">
                    <a:lumMod val="95000"/>
                  </a:schemeClr>
                </a:solidFill>
                <a:latin typeface="Bookman Old Style" panose="02050604050505020204" pitchFamily="18" charset="0"/>
              </a:rPr>
              <a:t>Name: </a:t>
            </a:r>
            <a:r>
              <a:rPr lang="en-US" sz="1800" dirty="0">
                <a:solidFill>
                  <a:schemeClr val="tx1">
                    <a:lumMod val="95000"/>
                  </a:schemeClr>
                </a:solidFill>
                <a:latin typeface="Bookman Old Style" panose="02050604050505020204" pitchFamily="18" charset="0"/>
              </a:rPr>
              <a:t>Ayman Hasib</a:t>
            </a:r>
          </a:p>
          <a:p>
            <a:pPr algn="ctr"/>
            <a:r>
              <a:rPr lang="en-US" sz="1800" b="1" dirty="0">
                <a:solidFill>
                  <a:schemeClr val="tx1">
                    <a:lumMod val="95000"/>
                  </a:schemeClr>
                </a:solidFill>
                <a:latin typeface="Bookman Old Style" panose="02050604050505020204" pitchFamily="18" charset="0"/>
              </a:rPr>
              <a:t>Registration no: </a:t>
            </a:r>
            <a:r>
              <a:rPr lang="en-US" sz="1800" dirty="0">
                <a:solidFill>
                  <a:schemeClr val="tx1">
                    <a:lumMod val="95000"/>
                  </a:schemeClr>
                </a:solidFill>
                <a:latin typeface="Bookman Old Style" panose="02050604050505020204" pitchFamily="18" charset="0"/>
              </a:rPr>
              <a:t>18201065</a:t>
            </a:r>
          </a:p>
          <a:p>
            <a:pPr algn="ctr"/>
            <a:r>
              <a:rPr lang="en-US" sz="1800" b="1" dirty="0">
                <a:solidFill>
                  <a:schemeClr val="tx1">
                    <a:lumMod val="95000"/>
                  </a:schemeClr>
                </a:solidFill>
                <a:latin typeface="Bookman Old Style" panose="02050604050505020204" pitchFamily="18" charset="0"/>
              </a:rPr>
              <a:t>Section:</a:t>
            </a:r>
            <a:r>
              <a:rPr lang="en-US" sz="1800" dirty="0">
                <a:solidFill>
                  <a:schemeClr val="tx1">
                    <a:lumMod val="95000"/>
                  </a:schemeClr>
                </a:solidFill>
                <a:latin typeface="Bookman Old Style" panose="02050604050505020204" pitchFamily="18" charset="0"/>
              </a:rPr>
              <a:t> B1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64"/>
                                        </p:tgtEl>
                                        <p:attrNameLst>
                                          <p:attrName>style.visibility</p:attrName>
                                        </p:attrNameLst>
                                      </p:cBhvr>
                                      <p:to>
                                        <p:strVal val="visible"/>
                                      </p:to>
                                    </p:set>
                                    <p:animEffect transition="in" filter="circle(in)">
                                      <p:cBhvr>
                                        <p:cTn id="7" dur="2000"/>
                                        <p:tgtEl>
                                          <p:spTgt spid="8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4" name="TextBox 3">
            <a:extLst>
              <a:ext uri="{FF2B5EF4-FFF2-40B4-BE49-F238E27FC236}">
                <a16:creationId xmlns:a16="http://schemas.microsoft.com/office/drawing/2014/main" id="{10C70EE5-BF66-4A76-BE5A-4155A2EFE1C5}"/>
              </a:ext>
            </a:extLst>
          </p:cNvPr>
          <p:cNvSpPr txBox="1"/>
          <p:nvPr/>
        </p:nvSpPr>
        <p:spPr>
          <a:xfrm>
            <a:off x="1555898" y="2156251"/>
            <a:ext cx="6032204" cy="461665"/>
          </a:xfrm>
          <a:prstGeom prst="rect">
            <a:avLst/>
          </a:prstGeom>
          <a:noFill/>
        </p:spPr>
        <p:txBody>
          <a:bodyPr wrap="square" rtlCol="0">
            <a:spAutoFit/>
          </a:bodyPr>
          <a:lstStyle/>
          <a:p>
            <a:pPr algn="ctr"/>
            <a:r>
              <a:rPr lang="en-US" sz="2400" dirty="0">
                <a:solidFill>
                  <a:schemeClr val="tx1"/>
                </a:solidFill>
                <a:latin typeface="Century" panose="02040604050505020304" pitchFamily="18" charset="0"/>
                <a:cs typeface="Ekushey Sumit" panose="03080603080002020207" pitchFamily="66"/>
              </a:rPr>
              <a:t>Geometrical Shapes Design by LED</a:t>
            </a:r>
          </a:p>
        </p:txBody>
      </p:sp>
      <p:sp>
        <p:nvSpPr>
          <p:cNvPr id="5" name="TextBox 4">
            <a:extLst>
              <a:ext uri="{FF2B5EF4-FFF2-40B4-BE49-F238E27FC236}">
                <a16:creationId xmlns:a16="http://schemas.microsoft.com/office/drawing/2014/main" id="{EB037D69-53CC-41FE-B739-A7DC52694C8A}"/>
              </a:ext>
            </a:extLst>
          </p:cNvPr>
          <p:cNvSpPr txBox="1"/>
          <p:nvPr/>
        </p:nvSpPr>
        <p:spPr>
          <a:xfrm>
            <a:off x="2700670" y="1694586"/>
            <a:ext cx="3572540" cy="461665"/>
          </a:xfrm>
          <a:prstGeom prst="rect">
            <a:avLst/>
          </a:prstGeom>
          <a:noFill/>
        </p:spPr>
        <p:txBody>
          <a:bodyPr wrap="square" rtlCol="0">
            <a:spAutoFit/>
          </a:bodyPr>
          <a:lstStyle/>
          <a:p>
            <a:pPr algn="ctr"/>
            <a:r>
              <a:rPr lang="en-US" sz="2400" b="1" dirty="0">
                <a:solidFill>
                  <a:schemeClr val="tx1"/>
                </a:solidFill>
                <a:latin typeface="Century" panose="02040604050505020304" pitchFamily="18" charset="0"/>
                <a:cs typeface="Ekushey Sumit" panose="03080603080002020207" pitchFamily="66"/>
              </a:rPr>
              <a:t>My Task Title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10C70EE5-BF66-4A76-BE5A-4155A2EFE1C5}"/>
              </a:ext>
            </a:extLst>
          </p:cNvPr>
          <p:cNvSpPr txBox="1"/>
          <p:nvPr/>
        </p:nvSpPr>
        <p:spPr>
          <a:xfrm>
            <a:off x="836570" y="414245"/>
            <a:ext cx="6032204" cy="584775"/>
          </a:xfrm>
          <a:prstGeom prst="rect">
            <a:avLst/>
          </a:prstGeom>
          <a:noFill/>
        </p:spPr>
        <p:txBody>
          <a:bodyPr wrap="square" rtlCol="0">
            <a:spAutoFit/>
          </a:bodyPr>
          <a:lstStyle/>
          <a:p>
            <a:r>
              <a:rPr lang="en-US" sz="3200" b="1" dirty="0">
                <a:solidFill>
                  <a:schemeClr val="tx1"/>
                </a:solidFill>
              </a:rPr>
              <a:t>Task Description</a:t>
            </a:r>
          </a:p>
        </p:txBody>
      </p:sp>
      <p:sp>
        <p:nvSpPr>
          <p:cNvPr id="2" name="TextBox 1">
            <a:extLst>
              <a:ext uri="{FF2B5EF4-FFF2-40B4-BE49-F238E27FC236}">
                <a16:creationId xmlns:a16="http://schemas.microsoft.com/office/drawing/2014/main" id="{F0489676-663E-4279-9BB9-1601FEB4FC60}"/>
              </a:ext>
            </a:extLst>
          </p:cNvPr>
          <p:cNvSpPr txBox="1"/>
          <p:nvPr/>
        </p:nvSpPr>
        <p:spPr>
          <a:xfrm>
            <a:off x="1036320" y="1158240"/>
            <a:ext cx="6864096" cy="2862322"/>
          </a:xfrm>
          <a:prstGeom prst="rect">
            <a:avLst/>
          </a:prstGeom>
          <a:noFill/>
        </p:spPr>
        <p:txBody>
          <a:bodyPr wrap="square" rtlCol="0">
            <a:spAutoFit/>
          </a:bodyPr>
          <a:lstStyle/>
          <a:p>
            <a:r>
              <a:rPr lang="en-US" sz="1800" dirty="0">
                <a:solidFill>
                  <a:schemeClr val="tx1"/>
                </a:solidFill>
                <a:latin typeface="+mn-lt"/>
              </a:rPr>
              <a:t>In this individual task there will be some LED lights, which will be  connected with the Arduino board. Those LED lights will connect with each other so that when the user press the switch it will continuously blink until turning off the switch.</a:t>
            </a:r>
          </a:p>
          <a:p>
            <a:br>
              <a:rPr lang="en-US" sz="1800" dirty="0">
                <a:solidFill>
                  <a:schemeClr val="tx1"/>
                </a:solidFill>
                <a:latin typeface="+mn-lt"/>
              </a:rPr>
            </a:br>
            <a:r>
              <a:rPr lang="en-US" sz="1800" dirty="0">
                <a:solidFill>
                  <a:schemeClr val="tx1"/>
                </a:solidFill>
                <a:latin typeface="+mn-lt"/>
              </a:rPr>
              <a:t>Those lights are connected with a format so that they create a geometrical shape like Rectangle and Triangle.</a:t>
            </a:r>
          </a:p>
          <a:p>
            <a:endParaRPr lang="en-US" sz="1800" dirty="0">
              <a:solidFill>
                <a:schemeClr val="tx1"/>
              </a:solidFill>
              <a:latin typeface="+mn-lt"/>
            </a:endParaRPr>
          </a:p>
          <a:p>
            <a:r>
              <a:rPr lang="en-US" sz="1800" dirty="0">
                <a:solidFill>
                  <a:schemeClr val="tx1"/>
                </a:solidFill>
                <a:latin typeface="+mn-lt"/>
              </a:rPr>
              <a:t>All these function will be added to a single Arduino board and will be controlled by two different switch's.</a:t>
            </a:r>
          </a:p>
        </p:txBody>
      </p:sp>
    </p:spTree>
    <p:extLst>
      <p:ext uri="{BB962C8B-B14F-4D97-AF65-F5344CB8AC3E}">
        <p14:creationId xmlns:p14="http://schemas.microsoft.com/office/powerpoint/2010/main" val="42715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14" name="Google Shape;914;p35"/>
          <p:cNvSpPr txBox="1">
            <a:spLocks noGrp="1"/>
          </p:cNvSpPr>
          <p:nvPr>
            <p:ph type="title" idx="6"/>
          </p:nvPr>
        </p:nvSpPr>
        <p:spPr>
          <a:xfrm>
            <a:off x="720000" y="539700"/>
            <a:ext cx="5365800" cy="477900"/>
          </a:xfrm>
        </p:spPr>
        <p:txBody>
          <a:bodyPr spcFirstLastPara="1" wrap="square" lIns="91425" tIns="91425" rIns="91425" bIns="91425" anchor="ctr" anchorCtr="0">
            <a:noAutofit/>
          </a:bodyPr>
          <a:lstStyle/>
          <a:p>
            <a:pPr lvl="0"/>
            <a:r>
              <a:rPr lang="en-US" dirty="0"/>
              <a:t>Components for this task</a:t>
            </a:r>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954" name="Diagram 953">
            <a:extLst>
              <a:ext uri="{FF2B5EF4-FFF2-40B4-BE49-F238E27FC236}">
                <a16:creationId xmlns:a16="http://schemas.microsoft.com/office/drawing/2014/main" id="{C7A8CB82-C940-41CE-A032-C187EA659253}"/>
              </a:ext>
            </a:extLst>
          </p:cNvPr>
          <p:cNvGraphicFramePr/>
          <p:nvPr>
            <p:extLst>
              <p:ext uri="{D42A27DB-BD31-4B8C-83A1-F6EECF244321}">
                <p14:modId xmlns:p14="http://schemas.microsoft.com/office/powerpoint/2010/main" val="3965046354"/>
              </p:ext>
            </p:extLst>
          </p:nvPr>
        </p:nvGraphicFramePr>
        <p:xfrm>
          <a:off x="988956" y="1116616"/>
          <a:ext cx="3406660" cy="1455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3" name="Diagram 92">
            <a:extLst>
              <a:ext uri="{FF2B5EF4-FFF2-40B4-BE49-F238E27FC236}">
                <a16:creationId xmlns:a16="http://schemas.microsoft.com/office/drawing/2014/main" id="{BB18C247-33DD-4E35-BAE5-0F4BBC573B82}"/>
              </a:ext>
            </a:extLst>
          </p:cNvPr>
          <p:cNvGraphicFramePr/>
          <p:nvPr>
            <p:extLst>
              <p:ext uri="{D42A27DB-BD31-4B8C-83A1-F6EECF244321}">
                <p14:modId xmlns:p14="http://schemas.microsoft.com/office/powerpoint/2010/main" val="172352722"/>
              </p:ext>
            </p:extLst>
          </p:nvPr>
        </p:nvGraphicFramePr>
        <p:xfrm>
          <a:off x="988301" y="2610985"/>
          <a:ext cx="3372520" cy="16294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4" name="Rectangle 93">
            <a:extLst>
              <a:ext uri="{FF2B5EF4-FFF2-40B4-BE49-F238E27FC236}">
                <a16:creationId xmlns:a16="http://schemas.microsoft.com/office/drawing/2014/main" id="{A3FDC80C-DAB4-43D1-BCB9-81B64C377936}"/>
              </a:ext>
            </a:extLst>
          </p:cNvPr>
          <p:cNvSpPr/>
          <p:nvPr/>
        </p:nvSpPr>
        <p:spPr>
          <a:xfrm>
            <a:off x="988301" y="4452550"/>
            <a:ext cx="3372520" cy="3024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95" name="Group 94">
            <a:extLst>
              <a:ext uri="{FF2B5EF4-FFF2-40B4-BE49-F238E27FC236}">
                <a16:creationId xmlns:a16="http://schemas.microsoft.com/office/drawing/2014/main" id="{EE9FEDD6-8080-4668-9133-60B889E79F96}"/>
              </a:ext>
            </a:extLst>
          </p:cNvPr>
          <p:cNvGrpSpPr/>
          <p:nvPr/>
        </p:nvGrpSpPr>
        <p:grpSpPr>
          <a:xfrm>
            <a:off x="1162494" y="4292958"/>
            <a:ext cx="2372196" cy="354240"/>
            <a:chOff x="171802" y="1121191"/>
            <a:chExt cx="2360764" cy="354240"/>
          </a:xfrm>
        </p:grpSpPr>
        <p:sp>
          <p:nvSpPr>
            <p:cNvPr id="96" name="Rectangle: Rounded Corners 95">
              <a:extLst>
                <a:ext uri="{FF2B5EF4-FFF2-40B4-BE49-F238E27FC236}">
                  <a16:creationId xmlns:a16="http://schemas.microsoft.com/office/drawing/2014/main" id="{B3921AAB-CA77-4781-9A37-BC9014390CDA}"/>
                </a:ext>
              </a:extLst>
            </p:cNvPr>
            <p:cNvSpPr/>
            <p:nvPr/>
          </p:nvSpPr>
          <p:spPr>
            <a:xfrm>
              <a:off x="171802" y="1121191"/>
              <a:ext cx="2360764" cy="3542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 name="Rectangle: Rounded Corners 4">
              <a:extLst>
                <a:ext uri="{FF2B5EF4-FFF2-40B4-BE49-F238E27FC236}">
                  <a16:creationId xmlns:a16="http://schemas.microsoft.com/office/drawing/2014/main" id="{DCEE60E8-22C8-43E9-87DE-2F8E1DC12E0E}"/>
                </a:ext>
              </a:extLst>
            </p:cNvPr>
            <p:cNvSpPr txBox="1"/>
            <p:nvPr/>
          </p:nvSpPr>
          <p:spPr>
            <a:xfrm>
              <a:off x="189095" y="1138484"/>
              <a:ext cx="2326178" cy="319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9231" tIns="0" rIns="89231" bIns="0" numCol="1" spcCol="1270" anchor="ctr" anchorCtr="0">
              <a:noAutofit/>
            </a:bodyPr>
            <a:lstStyle/>
            <a:p>
              <a:pPr marL="0" lvl="0" indent="0" algn="l" defTabSz="533400">
                <a:lnSpc>
                  <a:spcPct val="90000"/>
                </a:lnSpc>
                <a:spcBef>
                  <a:spcPct val="0"/>
                </a:spcBef>
                <a:spcAft>
                  <a:spcPct val="35000"/>
                </a:spcAft>
                <a:buFont typeface="+mj-lt"/>
                <a:buNone/>
              </a:pPr>
              <a:r>
                <a:rPr lang="en-US" sz="1100" kern="1200" dirty="0">
                  <a:solidFill>
                    <a:schemeClr val="bg1"/>
                  </a:solidFill>
                  <a:latin typeface="+mn-lt"/>
                </a:rPr>
                <a:t>Proteus Software &amp; Arduino IDE</a:t>
              </a:r>
              <a:endParaRPr lang="en-US" sz="1100" kern="120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54"/>
                                        </p:tgtEl>
                                        <p:attrNameLst>
                                          <p:attrName>style.visibility</p:attrName>
                                        </p:attrNameLst>
                                      </p:cBhvr>
                                      <p:to>
                                        <p:strVal val="visible"/>
                                      </p:to>
                                    </p:set>
                                    <p:animEffect transition="in" filter="fade">
                                      <p:cBhvr>
                                        <p:cTn id="7" dur="1000"/>
                                        <p:tgtEl>
                                          <p:spTgt spid="954"/>
                                        </p:tgtEl>
                                      </p:cBhvr>
                                    </p:animEffect>
                                    <p:anim calcmode="lin" valueType="num">
                                      <p:cBhvr>
                                        <p:cTn id="8" dur="1000" fill="hold"/>
                                        <p:tgtEl>
                                          <p:spTgt spid="954"/>
                                        </p:tgtEl>
                                        <p:attrNameLst>
                                          <p:attrName>ppt_x</p:attrName>
                                        </p:attrNameLst>
                                      </p:cBhvr>
                                      <p:tavLst>
                                        <p:tav tm="0">
                                          <p:val>
                                            <p:strVal val="#ppt_x"/>
                                          </p:val>
                                        </p:tav>
                                        <p:tav tm="100000">
                                          <p:val>
                                            <p:strVal val="#ppt_x"/>
                                          </p:val>
                                        </p:tav>
                                      </p:tavLst>
                                    </p:anim>
                                    <p:anim calcmode="lin" valueType="num">
                                      <p:cBhvr>
                                        <p:cTn id="9" dur="1000" fill="hold"/>
                                        <p:tgtEl>
                                          <p:spTgt spid="9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1000"/>
                                        <p:tgtEl>
                                          <p:spTgt spid="95"/>
                                        </p:tgtEl>
                                      </p:cBhvr>
                                    </p:animEffect>
                                    <p:anim calcmode="lin" valueType="num">
                                      <p:cBhvr>
                                        <p:cTn id="20" dur="1000" fill="hold"/>
                                        <p:tgtEl>
                                          <p:spTgt spid="95"/>
                                        </p:tgtEl>
                                        <p:attrNameLst>
                                          <p:attrName>ppt_x</p:attrName>
                                        </p:attrNameLst>
                                      </p:cBhvr>
                                      <p:tavLst>
                                        <p:tav tm="0">
                                          <p:val>
                                            <p:strVal val="#ppt_x"/>
                                          </p:val>
                                        </p:tav>
                                        <p:tav tm="100000">
                                          <p:val>
                                            <p:strVal val="#ppt_x"/>
                                          </p:val>
                                        </p:tav>
                                      </p:tavLst>
                                    </p:anim>
                                    <p:anim calcmode="lin" valueType="num">
                                      <p:cBhvr>
                                        <p:cTn id="21" dur="1000" fill="hold"/>
                                        <p:tgtEl>
                                          <p:spTgt spid="9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1000"/>
                                        <p:tgtEl>
                                          <p:spTgt spid="94"/>
                                        </p:tgtEl>
                                      </p:cBhvr>
                                    </p:animEffect>
                                    <p:anim calcmode="lin" valueType="num">
                                      <p:cBhvr>
                                        <p:cTn id="25" dur="1000" fill="hold"/>
                                        <p:tgtEl>
                                          <p:spTgt spid="94"/>
                                        </p:tgtEl>
                                        <p:attrNameLst>
                                          <p:attrName>ppt_x</p:attrName>
                                        </p:attrNameLst>
                                      </p:cBhvr>
                                      <p:tavLst>
                                        <p:tav tm="0">
                                          <p:val>
                                            <p:strVal val="#ppt_x"/>
                                          </p:val>
                                        </p:tav>
                                        <p:tav tm="100000">
                                          <p:val>
                                            <p:strVal val="#ppt_x"/>
                                          </p:val>
                                        </p:tav>
                                      </p:tavLst>
                                    </p:anim>
                                    <p:anim calcmode="lin" valueType="num">
                                      <p:cBhvr>
                                        <p:cTn id="26"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54" grpId="0">
        <p:bldAsOne/>
      </p:bldGraphic>
      <p:bldGraphic spid="9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127E5-EF7F-4883-9539-E8A4BB6AECD5}"/>
              </a:ext>
            </a:extLst>
          </p:cNvPr>
          <p:cNvSpPr txBox="1"/>
          <p:nvPr/>
        </p:nvSpPr>
        <p:spPr>
          <a:xfrm>
            <a:off x="1006549" y="404037"/>
            <a:ext cx="4309730" cy="461665"/>
          </a:xfrm>
          <a:prstGeom prst="rect">
            <a:avLst/>
          </a:prstGeom>
          <a:noFill/>
        </p:spPr>
        <p:txBody>
          <a:bodyPr wrap="square" rtlCol="0">
            <a:spAutoFit/>
          </a:bodyPr>
          <a:lstStyle/>
          <a:p>
            <a:r>
              <a:rPr lang="en-US" sz="2400" b="1" dirty="0">
                <a:solidFill>
                  <a:schemeClr val="accent6"/>
                </a:solidFill>
              </a:rPr>
              <a:t>Components Picture</a:t>
            </a:r>
          </a:p>
        </p:txBody>
      </p:sp>
      <p:pic>
        <p:nvPicPr>
          <p:cNvPr id="5" name="Picture 4">
            <a:extLst>
              <a:ext uri="{FF2B5EF4-FFF2-40B4-BE49-F238E27FC236}">
                <a16:creationId xmlns:a16="http://schemas.microsoft.com/office/drawing/2014/main" id="{1DD99597-46BE-4399-981C-4975A919C44B}"/>
              </a:ext>
            </a:extLst>
          </p:cNvPr>
          <p:cNvPicPr>
            <a:picLocks noChangeAspect="1"/>
          </p:cNvPicPr>
          <p:nvPr/>
        </p:nvPicPr>
        <p:blipFill>
          <a:blip r:embed="rId2"/>
          <a:stretch>
            <a:fillRect/>
          </a:stretch>
        </p:blipFill>
        <p:spPr>
          <a:xfrm>
            <a:off x="1114398" y="1041991"/>
            <a:ext cx="1295650" cy="1473902"/>
          </a:xfrm>
          <a:prstGeom prst="rect">
            <a:avLst/>
          </a:prstGeom>
        </p:spPr>
      </p:pic>
      <p:pic>
        <p:nvPicPr>
          <p:cNvPr id="7" name="Picture 6">
            <a:extLst>
              <a:ext uri="{FF2B5EF4-FFF2-40B4-BE49-F238E27FC236}">
                <a16:creationId xmlns:a16="http://schemas.microsoft.com/office/drawing/2014/main" id="{7E96983E-9CEA-4B04-865D-EF3E4778E1CF}"/>
              </a:ext>
            </a:extLst>
          </p:cNvPr>
          <p:cNvPicPr>
            <a:picLocks noChangeAspect="1"/>
          </p:cNvPicPr>
          <p:nvPr/>
        </p:nvPicPr>
        <p:blipFill>
          <a:blip r:embed="rId3"/>
          <a:stretch>
            <a:fillRect/>
          </a:stretch>
        </p:blipFill>
        <p:spPr>
          <a:xfrm>
            <a:off x="3161415" y="1041991"/>
            <a:ext cx="1566602" cy="1416260"/>
          </a:xfrm>
          <a:prstGeom prst="rect">
            <a:avLst/>
          </a:prstGeom>
        </p:spPr>
      </p:pic>
      <p:pic>
        <p:nvPicPr>
          <p:cNvPr id="9" name="Picture 8">
            <a:extLst>
              <a:ext uri="{FF2B5EF4-FFF2-40B4-BE49-F238E27FC236}">
                <a16:creationId xmlns:a16="http://schemas.microsoft.com/office/drawing/2014/main" id="{6BE68152-9AE5-40F9-9333-8B902CFEC5FB}"/>
              </a:ext>
            </a:extLst>
          </p:cNvPr>
          <p:cNvPicPr>
            <a:picLocks noChangeAspect="1"/>
          </p:cNvPicPr>
          <p:nvPr/>
        </p:nvPicPr>
        <p:blipFill>
          <a:blip r:embed="rId4"/>
          <a:stretch>
            <a:fillRect/>
          </a:stretch>
        </p:blipFill>
        <p:spPr>
          <a:xfrm>
            <a:off x="5581599" y="975232"/>
            <a:ext cx="1006549" cy="1505923"/>
          </a:xfrm>
          <a:prstGeom prst="rect">
            <a:avLst/>
          </a:prstGeom>
        </p:spPr>
      </p:pic>
      <p:pic>
        <p:nvPicPr>
          <p:cNvPr id="11" name="Picture 10">
            <a:extLst>
              <a:ext uri="{FF2B5EF4-FFF2-40B4-BE49-F238E27FC236}">
                <a16:creationId xmlns:a16="http://schemas.microsoft.com/office/drawing/2014/main" id="{FAD02F59-AEFF-4ED6-813C-13904711DD7F}"/>
              </a:ext>
            </a:extLst>
          </p:cNvPr>
          <p:cNvPicPr>
            <a:picLocks noChangeAspect="1"/>
          </p:cNvPicPr>
          <p:nvPr/>
        </p:nvPicPr>
        <p:blipFill>
          <a:blip r:embed="rId5"/>
          <a:stretch>
            <a:fillRect/>
          </a:stretch>
        </p:blipFill>
        <p:spPr>
          <a:xfrm>
            <a:off x="7360850" y="1019590"/>
            <a:ext cx="551939" cy="1438661"/>
          </a:xfrm>
          <a:prstGeom prst="rect">
            <a:avLst/>
          </a:prstGeom>
        </p:spPr>
      </p:pic>
      <p:pic>
        <p:nvPicPr>
          <p:cNvPr id="13" name="Picture 12">
            <a:extLst>
              <a:ext uri="{FF2B5EF4-FFF2-40B4-BE49-F238E27FC236}">
                <a16:creationId xmlns:a16="http://schemas.microsoft.com/office/drawing/2014/main" id="{EB2E5700-ED30-4782-B773-7F7CFA1DEAFD}"/>
              </a:ext>
            </a:extLst>
          </p:cNvPr>
          <p:cNvPicPr>
            <a:picLocks noChangeAspect="1"/>
          </p:cNvPicPr>
          <p:nvPr/>
        </p:nvPicPr>
        <p:blipFill>
          <a:blip r:embed="rId6"/>
          <a:stretch>
            <a:fillRect/>
          </a:stretch>
        </p:blipFill>
        <p:spPr>
          <a:xfrm>
            <a:off x="1114398" y="3025630"/>
            <a:ext cx="3260486" cy="1406783"/>
          </a:xfrm>
          <a:prstGeom prst="rect">
            <a:avLst/>
          </a:prstGeom>
        </p:spPr>
      </p:pic>
      <p:pic>
        <p:nvPicPr>
          <p:cNvPr id="15" name="Picture 14">
            <a:extLst>
              <a:ext uri="{FF2B5EF4-FFF2-40B4-BE49-F238E27FC236}">
                <a16:creationId xmlns:a16="http://schemas.microsoft.com/office/drawing/2014/main" id="{4FAE6E6B-A2AB-438C-B579-E82F5B84D7C3}"/>
              </a:ext>
            </a:extLst>
          </p:cNvPr>
          <p:cNvPicPr>
            <a:picLocks noChangeAspect="1"/>
          </p:cNvPicPr>
          <p:nvPr/>
        </p:nvPicPr>
        <p:blipFill>
          <a:blip r:embed="rId7"/>
          <a:stretch>
            <a:fillRect/>
          </a:stretch>
        </p:blipFill>
        <p:spPr>
          <a:xfrm>
            <a:off x="5773821" y="2908213"/>
            <a:ext cx="1101230" cy="1518240"/>
          </a:xfrm>
          <a:prstGeom prst="rect">
            <a:avLst/>
          </a:prstGeom>
        </p:spPr>
      </p:pic>
      <p:sp>
        <p:nvSpPr>
          <p:cNvPr id="16" name="TextBox 15">
            <a:extLst>
              <a:ext uri="{FF2B5EF4-FFF2-40B4-BE49-F238E27FC236}">
                <a16:creationId xmlns:a16="http://schemas.microsoft.com/office/drawing/2014/main" id="{C05CC502-BCB6-48B9-BFA4-9436E25FF69F}"/>
              </a:ext>
            </a:extLst>
          </p:cNvPr>
          <p:cNvSpPr txBox="1"/>
          <p:nvPr/>
        </p:nvSpPr>
        <p:spPr>
          <a:xfrm>
            <a:off x="1114398" y="2492126"/>
            <a:ext cx="1295650" cy="276999"/>
          </a:xfrm>
          <a:prstGeom prst="rect">
            <a:avLst/>
          </a:prstGeom>
          <a:noFill/>
        </p:spPr>
        <p:txBody>
          <a:bodyPr wrap="square" rtlCol="0">
            <a:spAutoFit/>
          </a:bodyPr>
          <a:lstStyle/>
          <a:p>
            <a:pPr algn="ctr"/>
            <a:r>
              <a:rPr lang="en-US" sz="1200" dirty="0">
                <a:solidFill>
                  <a:schemeClr val="accent6"/>
                </a:solidFill>
              </a:rPr>
              <a:t>Arduino UNO</a:t>
            </a:r>
          </a:p>
        </p:txBody>
      </p:sp>
      <p:sp>
        <p:nvSpPr>
          <p:cNvPr id="17" name="TextBox 16">
            <a:extLst>
              <a:ext uri="{FF2B5EF4-FFF2-40B4-BE49-F238E27FC236}">
                <a16:creationId xmlns:a16="http://schemas.microsoft.com/office/drawing/2014/main" id="{1FECC078-1B1E-4EAB-BEF7-B8AD40B454A2}"/>
              </a:ext>
            </a:extLst>
          </p:cNvPr>
          <p:cNvSpPr txBox="1"/>
          <p:nvPr/>
        </p:nvSpPr>
        <p:spPr>
          <a:xfrm>
            <a:off x="3441441" y="2480009"/>
            <a:ext cx="1006549" cy="307777"/>
          </a:xfrm>
          <a:prstGeom prst="rect">
            <a:avLst/>
          </a:prstGeom>
          <a:noFill/>
        </p:spPr>
        <p:txBody>
          <a:bodyPr wrap="square" rtlCol="0">
            <a:spAutoFit/>
          </a:bodyPr>
          <a:lstStyle/>
          <a:p>
            <a:pPr algn="ctr"/>
            <a:r>
              <a:rPr lang="en-US" dirty="0">
                <a:solidFill>
                  <a:schemeClr val="accent6"/>
                </a:solidFill>
              </a:rPr>
              <a:t>LED</a:t>
            </a:r>
          </a:p>
        </p:txBody>
      </p:sp>
      <p:sp>
        <p:nvSpPr>
          <p:cNvPr id="18" name="TextBox 17">
            <a:extLst>
              <a:ext uri="{FF2B5EF4-FFF2-40B4-BE49-F238E27FC236}">
                <a16:creationId xmlns:a16="http://schemas.microsoft.com/office/drawing/2014/main" id="{5867690A-603C-4513-B270-3C1B9BFEA4FA}"/>
              </a:ext>
            </a:extLst>
          </p:cNvPr>
          <p:cNvSpPr txBox="1"/>
          <p:nvPr/>
        </p:nvSpPr>
        <p:spPr>
          <a:xfrm>
            <a:off x="5581599" y="2446691"/>
            <a:ext cx="1006549" cy="307777"/>
          </a:xfrm>
          <a:prstGeom prst="rect">
            <a:avLst/>
          </a:prstGeom>
          <a:noFill/>
        </p:spPr>
        <p:txBody>
          <a:bodyPr wrap="square" rtlCol="0">
            <a:spAutoFit/>
          </a:bodyPr>
          <a:lstStyle/>
          <a:p>
            <a:pPr algn="ctr"/>
            <a:r>
              <a:rPr lang="en-US" dirty="0">
                <a:solidFill>
                  <a:schemeClr val="accent6"/>
                </a:solidFill>
              </a:rPr>
              <a:t>Register</a:t>
            </a:r>
          </a:p>
        </p:txBody>
      </p:sp>
      <p:sp>
        <p:nvSpPr>
          <p:cNvPr id="19" name="TextBox 18">
            <a:extLst>
              <a:ext uri="{FF2B5EF4-FFF2-40B4-BE49-F238E27FC236}">
                <a16:creationId xmlns:a16="http://schemas.microsoft.com/office/drawing/2014/main" id="{4318DF46-8F94-4298-9EF4-1E2B4A126EC9}"/>
              </a:ext>
            </a:extLst>
          </p:cNvPr>
          <p:cNvSpPr txBox="1"/>
          <p:nvPr/>
        </p:nvSpPr>
        <p:spPr>
          <a:xfrm>
            <a:off x="7139480" y="2446691"/>
            <a:ext cx="1006549" cy="307777"/>
          </a:xfrm>
          <a:prstGeom prst="rect">
            <a:avLst/>
          </a:prstGeom>
          <a:noFill/>
        </p:spPr>
        <p:txBody>
          <a:bodyPr wrap="square" rtlCol="0">
            <a:spAutoFit/>
          </a:bodyPr>
          <a:lstStyle/>
          <a:p>
            <a:pPr algn="ctr"/>
            <a:r>
              <a:rPr lang="en-US" dirty="0">
                <a:solidFill>
                  <a:schemeClr val="accent6"/>
                </a:solidFill>
              </a:rPr>
              <a:t>Power</a:t>
            </a:r>
          </a:p>
        </p:txBody>
      </p:sp>
      <p:sp>
        <p:nvSpPr>
          <p:cNvPr id="21" name="TextBox 20">
            <a:extLst>
              <a:ext uri="{FF2B5EF4-FFF2-40B4-BE49-F238E27FC236}">
                <a16:creationId xmlns:a16="http://schemas.microsoft.com/office/drawing/2014/main" id="{F921E278-6EEB-4806-92DD-F43268BE90A7}"/>
              </a:ext>
            </a:extLst>
          </p:cNvPr>
          <p:cNvSpPr txBox="1"/>
          <p:nvPr/>
        </p:nvSpPr>
        <p:spPr>
          <a:xfrm>
            <a:off x="2241366" y="4454086"/>
            <a:ext cx="1006549" cy="307777"/>
          </a:xfrm>
          <a:prstGeom prst="rect">
            <a:avLst/>
          </a:prstGeom>
          <a:noFill/>
        </p:spPr>
        <p:txBody>
          <a:bodyPr wrap="square" rtlCol="0">
            <a:spAutoFit/>
          </a:bodyPr>
          <a:lstStyle/>
          <a:p>
            <a:pPr algn="ctr"/>
            <a:r>
              <a:rPr lang="en-US" dirty="0">
                <a:solidFill>
                  <a:schemeClr val="accent6"/>
                </a:solidFill>
              </a:rPr>
              <a:t>Switch</a:t>
            </a:r>
          </a:p>
        </p:txBody>
      </p:sp>
      <p:sp>
        <p:nvSpPr>
          <p:cNvPr id="22" name="TextBox 21">
            <a:extLst>
              <a:ext uri="{FF2B5EF4-FFF2-40B4-BE49-F238E27FC236}">
                <a16:creationId xmlns:a16="http://schemas.microsoft.com/office/drawing/2014/main" id="{434ADCF8-F57A-46F0-B279-F32F2A0BCD32}"/>
              </a:ext>
            </a:extLst>
          </p:cNvPr>
          <p:cNvSpPr txBox="1"/>
          <p:nvPr/>
        </p:nvSpPr>
        <p:spPr>
          <a:xfrm>
            <a:off x="5821161" y="4377070"/>
            <a:ext cx="1006549" cy="307777"/>
          </a:xfrm>
          <a:prstGeom prst="rect">
            <a:avLst/>
          </a:prstGeom>
          <a:noFill/>
        </p:spPr>
        <p:txBody>
          <a:bodyPr wrap="square" rtlCol="0">
            <a:spAutoFit/>
          </a:bodyPr>
          <a:lstStyle/>
          <a:p>
            <a:pPr algn="ctr"/>
            <a:r>
              <a:rPr lang="en-US" dirty="0">
                <a:solidFill>
                  <a:schemeClr val="accent6"/>
                </a:solidFill>
              </a:rPr>
              <a:t>Ground</a:t>
            </a:r>
          </a:p>
        </p:txBody>
      </p:sp>
    </p:spTree>
    <p:extLst>
      <p:ext uri="{BB962C8B-B14F-4D97-AF65-F5344CB8AC3E}">
        <p14:creationId xmlns:p14="http://schemas.microsoft.com/office/powerpoint/2010/main" val="428225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AB077F-758F-43F1-AC38-01C7E5EDF80D}"/>
              </a:ext>
            </a:extLst>
          </p:cNvPr>
          <p:cNvPicPr>
            <a:picLocks noChangeAspect="1"/>
          </p:cNvPicPr>
          <p:nvPr/>
        </p:nvPicPr>
        <p:blipFill>
          <a:blip r:embed="rId2"/>
          <a:stretch>
            <a:fillRect/>
          </a:stretch>
        </p:blipFill>
        <p:spPr>
          <a:xfrm>
            <a:off x="445017" y="1356758"/>
            <a:ext cx="3644974" cy="2429983"/>
          </a:xfrm>
          <a:prstGeom prst="rect">
            <a:avLst/>
          </a:prstGeom>
        </p:spPr>
      </p:pic>
      <p:sp>
        <p:nvSpPr>
          <p:cNvPr id="4" name="TextBox 3">
            <a:extLst>
              <a:ext uri="{FF2B5EF4-FFF2-40B4-BE49-F238E27FC236}">
                <a16:creationId xmlns:a16="http://schemas.microsoft.com/office/drawing/2014/main" id="{AC3AD39D-90B2-478F-99BA-A0E5F24BA473}"/>
              </a:ext>
            </a:extLst>
          </p:cNvPr>
          <p:cNvSpPr txBox="1"/>
          <p:nvPr/>
        </p:nvSpPr>
        <p:spPr>
          <a:xfrm>
            <a:off x="4416056" y="2033140"/>
            <a:ext cx="4282927" cy="1077218"/>
          </a:xfrm>
          <a:prstGeom prst="rect">
            <a:avLst/>
          </a:prstGeom>
          <a:noFill/>
        </p:spPr>
        <p:txBody>
          <a:bodyPr wrap="square" rtlCol="0">
            <a:spAutoFit/>
          </a:bodyPr>
          <a:lstStyle/>
          <a:p>
            <a:pPr algn="ctr"/>
            <a:r>
              <a:rPr lang="en-US" sz="3200" dirty="0">
                <a:solidFill>
                  <a:schemeClr val="tx1"/>
                </a:solidFill>
                <a:latin typeface="Berlin Sans FB Demi" panose="020E0802020502020306" pitchFamily="34" charset="0"/>
              </a:rPr>
              <a:t>Feel free to ask-</a:t>
            </a:r>
          </a:p>
          <a:p>
            <a:pPr algn="ctr"/>
            <a:r>
              <a:rPr lang="en-US" sz="3200" dirty="0">
                <a:solidFill>
                  <a:schemeClr val="tx1"/>
                </a:solidFill>
                <a:latin typeface="Berlin Sans FB Demi" panose="020E0802020502020306" pitchFamily="34" charset="0"/>
              </a:rPr>
              <a:t>if you have any query.</a:t>
            </a:r>
          </a:p>
        </p:txBody>
      </p:sp>
    </p:spTree>
    <p:extLst>
      <p:ext uri="{BB962C8B-B14F-4D97-AF65-F5344CB8AC3E}">
        <p14:creationId xmlns:p14="http://schemas.microsoft.com/office/powerpoint/2010/main" val="27949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153</Words>
  <Application>Microsoft Office PowerPoint</Application>
  <PresentationFormat>On-screen Show (16:9)</PresentationFormat>
  <Paragraphs>30</Paragraphs>
  <Slides>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Montserrat</vt:lpstr>
      <vt:lpstr>Source Sans Pro</vt:lpstr>
      <vt:lpstr>Bookman Old Style</vt:lpstr>
      <vt:lpstr>Raleway</vt:lpstr>
      <vt:lpstr>Josefin Slab Thin</vt:lpstr>
      <vt:lpstr>Arial</vt:lpstr>
      <vt:lpstr>Berlin Sans FB Demi</vt:lpstr>
      <vt:lpstr>Century</vt:lpstr>
      <vt:lpstr>Electronic Circuit Style CV by Slidesgo</vt:lpstr>
      <vt:lpstr>Peripheral &amp; Interfacing Lab CSE 316</vt:lpstr>
      <vt:lpstr>PowerPoint Presentation</vt:lpstr>
      <vt:lpstr>PowerPoint Presentation</vt:lpstr>
      <vt:lpstr>Components for this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Peripheral &amp; Interfacing Lab CSE 316</dc:title>
  <dc:creator>Asus</dc:creator>
  <cp:lastModifiedBy>Asus</cp:lastModifiedBy>
  <cp:revision>6</cp:revision>
  <dcterms:modified xsi:type="dcterms:W3CDTF">2021-09-08T06:07:15Z</dcterms:modified>
</cp:coreProperties>
</file>