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developpez.com/tutoriels/web/how-browsers-work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developpez.com/tutoriels/web/how-browsers-work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Analyseur</a:t>
          </a:r>
          <a:r>
            <a:rPr lang="en-US" dirty="0"/>
            <a:t> Lexical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Analyseur</a:t>
          </a:r>
          <a:r>
            <a:rPr lang="en-US" dirty="0"/>
            <a:t> </a:t>
          </a:r>
          <a:r>
            <a:rPr lang="en-US" dirty="0" err="1"/>
            <a:t>syntaxique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Execution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1000" r="-31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Analyseur</a:t>
          </a:r>
          <a:r>
            <a:rPr lang="en-US" sz="2300" kern="1200" dirty="0"/>
            <a:t> Lexical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Analyseur</a:t>
          </a:r>
          <a:r>
            <a:rPr lang="en-US" sz="2300" kern="1200" dirty="0"/>
            <a:t> </a:t>
          </a:r>
          <a:r>
            <a:rPr lang="en-US" sz="2300" kern="1200" dirty="0" err="1"/>
            <a:t>syntaxique</a:t>
          </a:r>
          <a:endParaRPr lang="en-US" sz="23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Execution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Compilation du langage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9468"/>
            <a:ext cx="4630259" cy="886908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Présenté</a:t>
            </a:r>
            <a:r>
              <a:rPr lang="en-US" sz="1200" dirty="0">
                <a:solidFill>
                  <a:schemeClr val="tx1"/>
                </a:solidFill>
                <a:highlight>
                  <a:srgbClr val="000080"/>
                </a:highlight>
              </a:rPr>
              <a:t> par:</a:t>
            </a:r>
          </a:p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highlight>
                  <a:srgbClr val="000080"/>
                </a:highlight>
              </a:rPr>
              <a:t>EL Mouss Ayman</a:t>
            </a:r>
          </a:p>
          <a:p>
            <a:pPr algn="l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Qatab</a:t>
            </a:r>
            <a:r>
              <a:rPr lang="en-US" sz="1200" dirty="0">
                <a:solidFill>
                  <a:schemeClr val="tx1"/>
                </a:solidFill>
                <a:highlight>
                  <a:srgbClr val="000080"/>
                </a:highlight>
              </a:rPr>
              <a:t> Salah-</a:t>
            </a: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Eddine</a:t>
            </a:r>
            <a:endParaRPr lang="en-US" sz="1200" dirty="0">
              <a:solidFill>
                <a:schemeClr val="tx1"/>
              </a:solidFill>
              <a:highlight>
                <a:srgbClr val="000080"/>
              </a:highligh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A95819D-E533-4B4B-B233-9F4F92AB71C4}"/>
              </a:ext>
            </a:extLst>
          </p:cNvPr>
          <p:cNvSpPr txBox="1">
            <a:spLocks/>
          </p:cNvSpPr>
          <p:nvPr/>
        </p:nvSpPr>
        <p:spPr>
          <a:xfrm>
            <a:off x="10910955" y="5307763"/>
            <a:ext cx="1325905" cy="663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Encadré</a:t>
            </a:r>
            <a:r>
              <a:rPr lang="en-US" sz="1200" dirty="0">
                <a:solidFill>
                  <a:schemeClr val="tx1"/>
                </a:solidFill>
                <a:highlight>
                  <a:srgbClr val="000080"/>
                </a:highlight>
              </a:rPr>
              <a:t> par:</a:t>
            </a:r>
          </a:p>
          <a:p>
            <a:pPr algn="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Youness</a:t>
            </a:r>
            <a:r>
              <a:rPr lang="en-US" sz="1200" dirty="0">
                <a:solidFill>
                  <a:schemeClr val="tx1"/>
                </a:solidFill>
                <a:highlight>
                  <a:srgbClr val="000080"/>
                </a:highlight>
              </a:rPr>
              <a:t> </a:t>
            </a: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Tabii</a:t>
            </a:r>
            <a:endParaRPr lang="en-US" sz="1200" dirty="0">
              <a:solidFill>
                <a:schemeClr val="tx1"/>
              </a:solidFill>
              <a:highlight>
                <a:srgbClr val="000080"/>
              </a:highlight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A68FE09-45E6-4BE0-89AD-90F264DFDEBA}"/>
              </a:ext>
            </a:extLst>
          </p:cNvPr>
          <p:cNvSpPr txBox="1">
            <a:spLocks/>
          </p:cNvSpPr>
          <p:nvPr/>
        </p:nvSpPr>
        <p:spPr>
          <a:xfrm>
            <a:off x="9656747" y="6054378"/>
            <a:ext cx="2580113" cy="88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Assisté</a:t>
            </a:r>
            <a:r>
              <a:rPr lang="en-US" sz="1200" dirty="0">
                <a:solidFill>
                  <a:schemeClr val="tx1"/>
                </a:solidFill>
                <a:highlight>
                  <a:srgbClr val="000080"/>
                </a:highlight>
              </a:rPr>
              <a:t> par:</a:t>
            </a:r>
          </a:p>
          <a:p>
            <a:pPr algn="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Mr</a:t>
            </a:r>
            <a:r>
              <a:rPr lang="en-US" sz="1200" dirty="0">
                <a:solidFill>
                  <a:schemeClr val="tx1"/>
                </a:solidFill>
                <a:highlight>
                  <a:srgbClr val="000080"/>
                </a:highlight>
              </a:rPr>
              <a:t> Rachid </a:t>
            </a:r>
            <a:r>
              <a:rPr lang="en-US" sz="1200" dirty="0" err="1">
                <a:solidFill>
                  <a:schemeClr val="tx1"/>
                </a:solidFill>
                <a:highlight>
                  <a:srgbClr val="000080"/>
                </a:highlight>
              </a:rPr>
              <a:t>Oulad</a:t>
            </a:r>
            <a:r>
              <a:rPr lang="en-US" sz="1200" dirty="0">
                <a:solidFill>
                  <a:schemeClr val="tx1"/>
                </a:solidFill>
                <a:highlight>
                  <a:srgbClr val="000080"/>
                </a:highlight>
              </a:rPr>
              <a:t> Haj Thami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 étapes du </a:t>
            </a:r>
            <a:r>
              <a:rPr lang="en-US" dirty="0" err="1"/>
              <a:t>présentation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600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2D58-6DF4-4A61-9259-92DB7A57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96" y="2743200"/>
            <a:ext cx="10058400" cy="1371600"/>
          </a:xfrm>
        </p:spPr>
        <p:txBody>
          <a:bodyPr/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écoute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8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{82683CF4-158C-417A-ACED-5A88CEA914C8}tf78438558_win32</Template>
  <TotalTime>14</TotalTime>
  <Words>38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Compilation du langage C</vt:lpstr>
      <vt:lpstr>Les étapes du présentation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 du langage C</dc:title>
  <dc:creator>Ayman EL Mouss</dc:creator>
  <cp:lastModifiedBy>Ayman EL Mouss</cp:lastModifiedBy>
  <cp:revision>2</cp:revision>
  <dcterms:created xsi:type="dcterms:W3CDTF">2021-03-27T04:21:36Z</dcterms:created>
  <dcterms:modified xsi:type="dcterms:W3CDTF">2021-03-27T04:35:54Z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