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6256000" cy="9144000"/>
  <p:notesSz cx="16256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61C"/>
    <a:srgbClr val="E8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>
      <p:cViewPr varScale="1">
        <p:scale>
          <a:sx n="72" d="100"/>
          <a:sy n="72" d="100"/>
        </p:scale>
        <p:origin x="6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1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ehdi Bendriss" userId="11369b000ad4caca" providerId="LiveId" clId="{B58A7D54-1F15-294B-93FD-E23953B5D13A}"/>
    <pc:docChg chg="modSld">
      <pc:chgData name="Elmehdi Bendriss" userId="11369b000ad4caca" providerId="LiveId" clId="{B58A7D54-1F15-294B-93FD-E23953B5D13A}" dt="2019-09-28T08:21:11.130" v="1" actId="14100"/>
      <pc:docMkLst>
        <pc:docMk/>
      </pc:docMkLst>
      <pc:sldChg chg="modSp">
        <pc:chgData name="Elmehdi Bendriss" userId="11369b000ad4caca" providerId="LiveId" clId="{B58A7D54-1F15-294B-93FD-E23953B5D13A}" dt="2019-09-28T08:21:11.130" v="1" actId="14100"/>
        <pc:sldMkLst>
          <pc:docMk/>
          <pc:sldMk cId="0" sldId="263"/>
        </pc:sldMkLst>
        <pc:spChg chg="mod">
          <ac:chgData name="Elmehdi Bendriss" userId="11369b000ad4caca" providerId="LiveId" clId="{B58A7D54-1F15-294B-93FD-E23953B5D13A}" dt="2019-09-28T08:21:11.130" v="1" actId="14100"/>
          <ac:spMkLst>
            <pc:docMk/>
            <pc:sldMk cId="0" sldId="26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8CC796-5C1D-AB48-A869-9D9AD618B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EA86FC-00AF-9840-B5B5-E034C706D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F3EE-A167-ED4A-B20E-8AE42955360C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628333-4B87-0645-A677-0A394675BB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F394C4-F60C-2448-A274-87652948E4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2B66-93A9-4444-A6F1-5B57A07F82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74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11B77B-54EE-4043-B9F1-789404AAF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" y="0"/>
            <a:ext cx="1344561" cy="990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4691" y="346963"/>
            <a:ext cx="317296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0838" y="2019680"/>
            <a:ext cx="9440672" cy="551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FAEB4F5-8602-B84A-9799-4E7203D6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A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ITIL</a:t>
            </a:r>
            <a:r>
              <a:rPr sz="3150" baseline="25132" dirty="0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sz="3200" dirty="0">
                <a:solidFill>
                  <a:schemeClr val="bg1"/>
                </a:solidFill>
              </a:rPr>
              <a:t>4 </a:t>
            </a:r>
            <a:r>
              <a:rPr sz="3200" spc="-5" dirty="0">
                <a:solidFill>
                  <a:schemeClr val="bg1"/>
                </a:solidFill>
              </a:rPr>
              <a:t>Foundation </a:t>
            </a:r>
            <a:r>
              <a:rPr sz="3200" dirty="0">
                <a:solidFill>
                  <a:schemeClr val="bg1"/>
                </a:solidFill>
              </a:rPr>
              <a:t>Certification</a:t>
            </a:r>
            <a:r>
              <a:rPr sz="3200" spc="-260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Course</a:t>
            </a:r>
            <a:endParaRPr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0019" y="4035750"/>
            <a:ext cx="562787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252525"/>
                </a:solidFill>
                <a:latin typeface="Open Sans"/>
                <a:cs typeface="Open Sans"/>
              </a:rPr>
              <a:t>Lesson </a:t>
            </a:r>
            <a:r>
              <a:rPr sz="3200" b="1" spc="-5" dirty="0">
                <a:solidFill>
                  <a:srgbClr val="252525"/>
                </a:solidFill>
                <a:latin typeface="Open Sans"/>
                <a:cs typeface="Open Sans"/>
              </a:rPr>
              <a:t>0: Course</a:t>
            </a:r>
            <a:r>
              <a:rPr sz="3200" b="1" spc="-35" dirty="0">
                <a:solidFill>
                  <a:srgbClr val="252525"/>
                </a:solidFill>
                <a:latin typeface="Open Sans"/>
                <a:cs typeface="Open Sans"/>
              </a:rPr>
              <a:t> </a:t>
            </a:r>
            <a:r>
              <a:rPr sz="3200" b="1" spc="-10" dirty="0">
                <a:solidFill>
                  <a:srgbClr val="252525"/>
                </a:solidFill>
                <a:latin typeface="Open Sans"/>
                <a:cs typeface="Open Sans"/>
              </a:rPr>
              <a:t>Overview</a:t>
            </a:r>
            <a:endParaRPr sz="3200" b="1" dirty="0">
              <a:latin typeface="Open Sans"/>
              <a:cs typeface="Open Sans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5820EA3-DB2A-A548-9603-382B89800D94}"/>
              </a:ext>
            </a:extLst>
          </p:cNvPr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8283" y="346963"/>
            <a:ext cx="6149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Who Is </a:t>
            </a:r>
            <a:r>
              <a:rPr dirty="0"/>
              <a:t>This Certification</a:t>
            </a:r>
            <a:r>
              <a:rPr spc="-40" dirty="0"/>
              <a:t> </a:t>
            </a:r>
            <a:r>
              <a:rPr spc="-5" dirty="0"/>
              <a:t>For?</a:t>
            </a:r>
          </a:p>
        </p:txBody>
      </p:sp>
      <p:sp>
        <p:nvSpPr>
          <p:cNvPr id="3" name="object 3"/>
          <p:cNvSpPr/>
          <p:nvPr/>
        </p:nvSpPr>
        <p:spPr>
          <a:xfrm>
            <a:off x="5035296" y="795527"/>
            <a:ext cx="6227063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272" y="3032760"/>
            <a:ext cx="3230880" cy="3165475"/>
          </a:xfrm>
          <a:custGeom>
            <a:avLst/>
            <a:gdLst/>
            <a:ahLst/>
            <a:cxnLst/>
            <a:rect l="l" t="t" r="r" b="b"/>
            <a:pathLst>
              <a:path w="3230879" h="3165475">
                <a:moveTo>
                  <a:pt x="1615440" y="0"/>
                </a:moveTo>
                <a:lnTo>
                  <a:pt x="1566946" y="699"/>
                </a:lnTo>
                <a:lnTo>
                  <a:pt x="1518807" y="2784"/>
                </a:lnTo>
                <a:lnTo>
                  <a:pt x="1471043" y="6235"/>
                </a:lnTo>
                <a:lnTo>
                  <a:pt x="1423674" y="11033"/>
                </a:lnTo>
                <a:lnTo>
                  <a:pt x="1376721" y="17159"/>
                </a:lnTo>
                <a:lnTo>
                  <a:pt x="1330202" y="24591"/>
                </a:lnTo>
                <a:lnTo>
                  <a:pt x="1284138" y="33311"/>
                </a:lnTo>
                <a:lnTo>
                  <a:pt x="1238550" y="43300"/>
                </a:lnTo>
                <a:lnTo>
                  <a:pt x="1193456" y="54537"/>
                </a:lnTo>
                <a:lnTo>
                  <a:pt x="1148877" y="67004"/>
                </a:lnTo>
                <a:lnTo>
                  <a:pt x="1104834" y="80680"/>
                </a:lnTo>
                <a:lnTo>
                  <a:pt x="1061345" y="95546"/>
                </a:lnTo>
                <a:lnTo>
                  <a:pt x="1018431" y="111583"/>
                </a:lnTo>
                <a:lnTo>
                  <a:pt x="976112" y="128770"/>
                </a:lnTo>
                <a:lnTo>
                  <a:pt x="934409" y="147088"/>
                </a:lnTo>
                <a:lnTo>
                  <a:pt x="893340" y="166519"/>
                </a:lnTo>
                <a:lnTo>
                  <a:pt x="852926" y="187041"/>
                </a:lnTo>
                <a:lnTo>
                  <a:pt x="813187" y="208636"/>
                </a:lnTo>
                <a:lnTo>
                  <a:pt x="774143" y="231283"/>
                </a:lnTo>
                <a:lnTo>
                  <a:pt x="735813" y="254964"/>
                </a:lnTo>
                <a:lnTo>
                  <a:pt x="698219" y="279659"/>
                </a:lnTo>
                <a:lnTo>
                  <a:pt x="661380" y="305348"/>
                </a:lnTo>
                <a:lnTo>
                  <a:pt x="625315" y="332012"/>
                </a:lnTo>
                <a:lnTo>
                  <a:pt x="590045" y="359630"/>
                </a:lnTo>
                <a:lnTo>
                  <a:pt x="555590" y="388184"/>
                </a:lnTo>
                <a:lnTo>
                  <a:pt x="521970" y="417654"/>
                </a:lnTo>
                <a:lnTo>
                  <a:pt x="489205" y="448021"/>
                </a:lnTo>
                <a:lnTo>
                  <a:pt x="457315" y="479263"/>
                </a:lnTo>
                <a:lnTo>
                  <a:pt x="426319" y="511363"/>
                </a:lnTo>
                <a:lnTo>
                  <a:pt x="396238" y="544301"/>
                </a:lnTo>
                <a:lnTo>
                  <a:pt x="367092" y="578057"/>
                </a:lnTo>
                <a:lnTo>
                  <a:pt x="338901" y="612611"/>
                </a:lnTo>
                <a:lnTo>
                  <a:pt x="311684" y="647943"/>
                </a:lnTo>
                <a:lnTo>
                  <a:pt x="285463" y="684035"/>
                </a:lnTo>
                <a:lnTo>
                  <a:pt x="260256" y="720867"/>
                </a:lnTo>
                <a:lnTo>
                  <a:pt x="236083" y="758419"/>
                </a:lnTo>
                <a:lnTo>
                  <a:pt x="212966" y="796671"/>
                </a:lnTo>
                <a:lnTo>
                  <a:pt x="190923" y="835604"/>
                </a:lnTo>
                <a:lnTo>
                  <a:pt x="169975" y="875198"/>
                </a:lnTo>
                <a:lnTo>
                  <a:pt x="150142" y="915435"/>
                </a:lnTo>
                <a:lnTo>
                  <a:pt x="131443" y="956293"/>
                </a:lnTo>
                <a:lnTo>
                  <a:pt x="113899" y="997754"/>
                </a:lnTo>
                <a:lnTo>
                  <a:pt x="97530" y="1039798"/>
                </a:lnTo>
                <a:lnTo>
                  <a:pt x="82355" y="1082405"/>
                </a:lnTo>
                <a:lnTo>
                  <a:pt x="68395" y="1125557"/>
                </a:lnTo>
                <a:lnTo>
                  <a:pt x="55670" y="1169232"/>
                </a:lnTo>
                <a:lnTo>
                  <a:pt x="44199" y="1213412"/>
                </a:lnTo>
                <a:lnTo>
                  <a:pt x="34003" y="1258078"/>
                </a:lnTo>
                <a:lnTo>
                  <a:pt x="25102" y="1303208"/>
                </a:lnTo>
                <a:lnTo>
                  <a:pt x="17515" y="1348785"/>
                </a:lnTo>
                <a:lnTo>
                  <a:pt x="11263" y="1394789"/>
                </a:lnTo>
                <a:lnTo>
                  <a:pt x="6365" y="1441199"/>
                </a:lnTo>
                <a:lnTo>
                  <a:pt x="2842" y="1487996"/>
                </a:lnTo>
                <a:lnTo>
                  <a:pt x="713" y="1535161"/>
                </a:lnTo>
                <a:lnTo>
                  <a:pt x="0" y="1582674"/>
                </a:lnTo>
                <a:lnTo>
                  <a:pt x="713" y="1630186"/>
                </a:lnTo>
                <a:lnTo>
                  <a:pt x="2842" y="1677351"/>
                </a:lnTo>
                <a:lnTo>
                  <a:pt x="6365" y="1724148"/>
                </a:lnTo>
                <a:lnTo>
                  <a:pt x="11263" y="1770558"/>
                </a:lnTo>
                <a:lnTo>
                  <a:pt x="17515" y="1816562"/>
                </a:lnTo>
                <a:lnTo>
                  <a:pt x="25102" y="1862139"/>
                </a:lnTo>
                <a:lnTo>
                  <a:pt x="34003" y="1907269"/>
                </a:lnTo>
                <a:lnTo>
                  <a:pt x="44199" y="1951935"/>
                </a:lnTo>
                <a:lnTo>
                  <a:pt x="55670" y="1996115"/>
                </a:lnTo>
                <a:lnTo>
                  <a:pt x="68395" y="2039790"/>
                </a:lnTo>
                <a:lnTo>
                  <a:pt x="82355" y="2082942"/>
                </a:lnTo>
                <a:lnTo>
                  <a:pt x="97530" y="2125549"/>
                </a:lnTo>
                <a:lnTo>
                  <a:pt x="113899" y="2167593"/>
                </a:lnTo>
                <a:lnTo>
                  <a:pt x="131443" y="2209054"/>
                </a:lnTo>
                <a:lnTo>
                  <a:pt x="150142" y="2249912"/>
                </a:lnTo>
                <a:lnTo>
                  <a:pt x="169975" y="2290149"/>
                </a:lnTo>
                <a:lnTo>
                  <a:pt x="190923" y="2329743"/>
                </a:lnTo>
                <a:lnTo>
                  <a:pt x="212966" y="2368676"/>
                </a:lnTo>
                <a:lnTo>
                  <a:pt x="236083" y="2406928"/>
                </a:lnTo>
                <a:lnTo>
                  <a:pt x="260256" y="2444480"/>
                </a:lnTo>
                <a:lnTo>
                  <a:pt x="285463" y="2481312"/>
                </a:lnTo>
                <a:lnTo>
                  <a:pt x="311684" y="2517404"/>
                </a:lnTo>
                <a:lnTo>
                  <a:pt x="338901" y="2552736"/>
                </a:lnTo>
                <a:lnTo>
                  <a:pt x="367092" y="2587290"/>
                </a:lnTo>
                <a:lnTo>
                  <a:pt x="396238" y="2621046"/>
                </a:lnTo>
                <a:lnTo>
                  <a:pt x="426319" y="2653984"/>
                </a:lnTo>
                <a:lnTo>
                  <a:pt x="457315" y="2686084"/>
                </a:lnTo>
                <a:lnTo>
                  <a:pt x="489205" y="2717326"/>
                </a:lnTo>
                <a:lnTo>
                  <a:pt x="521970" y="2747693"/>
                </a:lnTo>
                <a:lnTo>
                  <a:pt x="555590" y="2777163"/>
                </a:lnTo>
                <a:lnTo>
                  <a:pt x="590045" y="2805717"/>
                </a:lnTo>
                <a:lnTo>
                  <a:pt x="625315" y="2833335"/>
                </a:lnTo>
                <a:lnTo>
                  <a:pt x="661380" y="2859999"/>
                </a:lnTo>
                <a:lnTo>
                  <a:pt x="698219" y="2885688"/>
                </a:lnTo>
                <a:lnTo>
                  <a:pt x="735813" y="2910383"/>
                </a:lnTo>
                <a:lnTo>
                  <a:pt x="774143" y="2934064"/>
                </a:lnTo>
                <a:lnTo>
                  <a:pt x="813187" y="2956711"/>
                </a:lnTo>
                <a:lnTo>
                  <a:pt x="852926" y="2978306"/>
                </a:lnTo>
                <a:lnTo>
                  <a:pt x="893340" y="2998828"/>
                </a:lnTo>
                <a:lnTo>
                  <a:pt x="934409" y="3018259"/>
                </a:lnTo>
                <a:lnTo>
                  <a:pt x="976112" y="3036577"/>
                </a:lnTo>
                <a:lnTo>
                  <a:pt x="1018431" y="3053764"/>
                </a:lnTo>
                <a:lnTo>
                  <a:pt x="1061345" y="3069801"/>
                </a:lnTo>
                <a:lnTo>
                  <a:pt x="1104834" y="3084667"/>
                </a:lnTo>
                <a:lnTo>
                  <a:pt x="1148877" y="3098343"/>
                </a:lnTo>
                <a:lnTo>
                  <a:pt x="1193456" y="3110810"/>
                </a:lnTo>
                <a:lnTo>
                  <a:pt x="1238550" y="3122047"/>
                </a:lnTo>
                <a:lnTo>
                  <a:pt x="1284138" y="3132036"/>
                </a:lnTo>
                <a:lnTo>
                  <a:pt x="1330202" y="3140756"/>
                </a:lnTo>
                <a:lnTo>
                  <a:pt x="1376721" y="3148188"/>
                </a:lnTo>
                <a:lnTo>
                  <a:pt x="1423674" y="3154314"/>
                </a:lnTo>
                <a:lnTo>
                  <a:pt x="1471043" y="3159112"/>
                </a:lnTo>
                <a:lnTo>
                  <a:pt x="1518807" y="3162563"/>
                </a:lnTo>
                <a:lnTo>
                  <a:pt x="1566946" y="3164648"/>
                </a:lnTo>
                <a:lnTo>
                  <a:pt x="1615440" y="3165347"/>
                </a:lnTo>
                <a:lnTo>
                  <a:pt x="1663933" y="3164648"/>
                </a:lnTo>
                <a:lnTo>
                  <a:pt x="1712071" y="3162563"/>
                </a:lnTo>
                <a:lnTo>
                  <a:pt x="1759834" y="3159112"/>
                </a:lnTo>
                <a:lnTo>
                  <a:pt x="1807202" y="3154314"/>
                </a:lnTo>
                <a:lnTo>
                  <a:pt x="1854156" y="3148188"/>
                </a:lnTo>
                <a:lnTo>
                  <a:pt x="1900674" y="3140756"/>
                </a:lnTo>
                <a:lnTo>
                  <a:pt x="1946737" y="3132036"/>
                </a:lnTo>
                <a:lnTo>
                  <a:pt x="1992325" y="3122047"/>
                </a:lnTo>
                <a:lnTo>
                  <a:pt x="2037419" y="3110810"/>
                </a:lnTo>
                <a:lnTo>
                  <a:pt x="2081997" y="3098343"/>
                </a:lnTo>
                <a:lnTo>
                  <a:pt x="2126040" y="3084667"/>
                </a:lnTo>
                <a:lnTo>
                  <a:pt x="2169529" y="3069801"/>
                </a:lnTo>
                <a:lnTo>
                  <a:pt x="2212442" y="3053764"/>
                </a:lnTo>
                <a:lnTo>
                  <a:pt x="2254761" y="3036577"/>
                </a:lnTo>
                <a:lnTo>
                  <a:pt x="2296465" y="3018259"/>
                </a:lnTo>
                <a:lnTo>
                  <a:pt x="2337534" y="2998828"/>
                </a:lnTo>
                <a:lnTo>
                  <a:pt x="2377948" y="2978306"/>
                </a:lnTo>
                <a:lnTo>
                  <a:pt x="2417687" y="2956711"/>
                </a:lnTo>
                <a:lnTo>
                  <a:pt x="2456731" y="2934064"/>
                </a:lnTo>
                <a:lnTo>
                  <a:pt x="2495060" y="2910383"/>
                </a:lnTo>
                <a:lnTo>
                  <a:pt x="2532654" y="2885688"/>
                </a:lnTo>
                <a:lnTo>
                  <a:pt x="2569494" y="2859999"/>
                </a:lnTo>
                <a:lnTo>
                  <a:pt x="2605559" y="2833335"/>
                </a:lnTo>
                <a:lnTo>
                  <a:pt x="2640829" y="2805717"/>
                </a:lnTo>
                <a:lnTo>
                  <a:pt x="2675284" y="2777163"/>
                </a:lnTo>
                <a:lnTo>
                  <a:pt x="2708904" y="2747693"/>
                </a:lnTo>
                <a:lnTo>
                  <a:pt x="2741669" y="2717326"/>
                </a:lnTo>
                <a:lnTo>
                  <a:pt x="2773560" y="2686084"/>
                </a:lnTo>
                <a:lnTo>
                  <a:pt x="2804556" y="2653984"/>
                </a:lnTo>
                <a:lnTo>
                  <a:pt x="2834637" y="2621046"/>
                </a:lnTo>
                <a:lnTo>
                  <a:pt x="2863783" y="2587290"/>
                </a:lnTo>
                <a:lnTo>
                  <a:pt x="2891974" y="2552736"/>
                </a:lnTo>
                <a:lnTo>
                  <a:pt x="2919191" y="2517404"/>
                </a:lnTo>
                <a:lnTo>
                  <a:pt x="2945413" y="2481312"/>
                </a:lnTo>
                <a:lnTo>
                  <a:pt x="2970620" y="2444480"/>
                </a:lnTo>
                <a:lnTo>
                  <a:pt x="2994793" y="2406928"/>
                </a:lnTo>
                <a:lnTo>
                  <a:pt x="3017910" y="2368676"/>
                </a:lnTo>
                <a:lnTo>
                  <a:pt x="3039953" y="2329743"/>
                </a:lnTo>
                <a:lnTo>
                  <a:pt x="3060902" y="2290149"/>
                </a:lnTo>
                <a:lnTo>
                  <a:pt x="3080735" y="2249912"/>
                </a:lnTo>
                <a:lnTo>
                  <a:pt x="3099434" y="2209054"/>
                </a:lnTo>
                <a:lnTo>
                  <a:pt x="3116978" y="2167593"/>
                </a:lnTo>
                <a:lnTo>
                  <a:pt x="3133348" y="2125549"/>
                </a:lnTo>
                <a:lnTo>
                  <a:pt x="3148523" y="2082942"/>
                </a:lnTo>
                <a:lnTo>
                  <a:pt x="3162483" y="2039790"/>
                </a:lnTo>
                <a:lnTo>
                  <a:pt x="3175208" y="1996115"/>
                </a:lnTo>
                <a:lnTo>
                  <a:pt x="3186679" y="1951935"/>
                </a:lnTo>
                <a:lnTo>
                  <a:pt x="3196875" y="1907269"/>
                </a:lnTo>
                <a:lnTo>
                  <a:pt x="3205777" y="1862139"/>
                </a:lnTo>
                <a:lnTo>
                  <a:pt x="3213364" y="1816562"/>
                </a:lnTo>
                <a:lnTo>
                  <a:pt x="3219616" y="1770558"/>
                </a:lnTo>
                <a:lnTo>
                  <a:pt x="3224514" y="1724148"/>
                </a:lnTo>
                <a:lnTo>
                  <a:pt x="3228037" y="1677351"/>
                </a:lnTo>
                <a:lnTo>
                  <a:pt x="3230166" y="1630186"/>
                </a:lnTo>
                <a:lnTo>
                  <a:pt x="3230879" y="1582674"/>
                </a:lnTo>
                <a:lnTo>
                  <a:pt x="3230166" y="1535161"/>
                </a:lnTo>
                <a:lnTo>
                  <a:pt x="3228037" y="1487996"/>
                </a:lnTo>
                <a:lnTo>
                  <a:pt x="3224514" y="1441199"/>
                </a:lnTo>
                <a:lnTo>
                  <a:pt x="3219616" y="1394789"/>
                </a:lnTo>
                <a:lnTo>
                  <a:pt x="3213364" y="1348785"/>
                </a:lnTo>
                <a:lnTo>
                  <a:pt x="3205777" y="1303208"/>
                </a:lnTo>
                <a:lnTo>
                  <a:pt x="3196875" y="1258078"/>
                </a:lnTo>
                <a:lnTo>
                  <a:pt x="3186679" y="1213412"/>
                </a:lnTo>
                <a:lnTo>
                  <a:pt x="3175208" y="1169232"/>
                </a:lnTo>
                <a:lnTo>
                  <a:pt x="3162483" y="1125557"/>
                </a:lnTo>
                <a:lnTo>
                  <a:pt x="3148523" y="1082405"/>
                </a:lnTo>
                <a:lnTo>
                  <a:pt x="3133348" y="1039798"/>
                </a:lnTo>
                <a:lnTo>
                  <a:pt x="3116978" y="997754"/>
                </a:lnTo>
                <a:lnTo>
                  <a:pt x="3099434" y="956293"/>
                </a:lnTo>
                <a:lnTo>
                  <a:pt x="3080735" y="915435"/>
                </a:lnTo>
                <a:lnTo>
                  <a:pt x="3060902" y="875198"/>
                </a:lnTo>
                <a:lnTo>
                  <a:pt x="3039953" y="835604"/>
                </a:lnTo>
                <a:lnTo>
                  <a:pt x="3017910" y="796671"/>
                </a:lnTo>
                <a:lnTo>
                  <a:pt x="2994793" y="758419"/>
                </a:lnTo>
                <a:lnTo>
                  <a:pt x="2970620" y="720867"/>
                </a:lnTo>
                <a:lnTo>
                  <a:pt x="2945413" y="684035"/>
                </a:lnTo>
                <a:lnTo>
                  <a:pt x="2919191" y="647943"/>
                </a:lnTo>
                <a:lnTo>
                  <a:pt x="2891974" y="612611"/>
                </a:lnTo>
                <a:lnTo>
                  <a:pt x="2863783" y="578057"/>
                </a:lnTo>
                <a:lnTo>
                  <a:pt x="2834637" y="544301"/>
                </a:lnTo>
                <a:lnTo>
                  <a:pt x="2804556" y="511363"/>
                </a:lnTo>
                <a:lnTo>
                  <a:pt x="2773560" y="479263"/>
                </a:lnTo>
                <a:lnTo>
                  <a:pt x="2741669" y="448021"/>
                </a:lnTo>
                <a:lnTo>
                  <a:pt x="2708904" y="417654"/>
                </a:lnTo>
                <a:lnTo>
                  <a:pt x="2675284" y="388184"/>
                </a:lnTo>
                <a:lnTo>
                  <a:pt x="2640829" y="359630"/>
                </a:lnTo>
                <a:lnTo>
                  <a:pt x="2605559" y="332012"/>
                </a:lnTo>
                <a:lnTo>
                  <a:pt x="2569494" y="305348"/>
                </a:lnTo>
                <a:lnTo>
                  <a:pt x="2532654" y="279659"/>
                </a:lnTo>
                <a:lnTo>
                  <a:pt x="2495060" y="254964"/>
                </a:lnTo>
                <a:lnTo>
                  <a:pt x="2456731" y="231283"/>
                </a:lnTo>
                <a:lnTo>
                  <a:pt x="2417687" y="208636"/>
                </a:lnTo>
                <a:lnTo>
                  <a:pt x="2377948" y="187041"/>
                </a:lnTo>
                <a:lnTo>
                  <a:pt x="2337534" y="166519"/>
                </a:lnTo>
                <a:lnTo>
                  <a:pt x="2296465" y="147088"/>
                </a:lnTo>
                <a:lnTo>
                  <a:pt x="2254761" y="128770"/>
                </a:lnTo>
                <a:lnTo>
                  <a:pt x="2212442" y="111583"/>
                </a:lnTo>
                <a:lnTo>
                  <a:pt x="2169529" y="95546"/>
                </a:lnTo>
                <a:lnTo>
                  <a:pt x="2126040" y="80680"/>
                </a:lnTo>
                <a:lnTo>
                  <a:pt x="2081997" y="67004"/>
                </a:lnTo>
                <a:lnTo>
                  <a:pt x="2037419" y="54537"/>
                </a:lnTo>
                <a:lnTo>
                  <a:pt x="1992325" y="43300"/>
                </a:lnTo>
                <a:lnTo>
                  <a:pt x="1946737" y="33311"/>
                </a:lnTo>
                <a:lnTo>
                  <a:pt x="1900674" y="24591"/>
                </a:lnTo>
                <a:lnTo>
                  <a:pt x="1854156" y="17159"/>
                </a:lnTo>
                <a:lnTo>
                  <a:pt x="1807202" y="11033"/>
                </a:lnTo>
                <a:lnTo>
                  <a:pt x="1759834" y="6235"/>
                </a:lnTo>
                <a:lnTo>
                  <a:pt x="1712071" y="2784"/>
                </a:lnTo>
                <a:lnTo>
                  <a:pt x="1663933" y="699"/>
                </a:lnTo>
                <a:lnTo>
                  <a:pt x="16154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272" y="3032760"/>
            <a:ext cx="3230880" cy="3165475"/>
          </a:xfrm>
          <a:custGeom>
            <a:avLst/>
            <a:gdLst/>
            <a:ahLst/>
            <a:cxnLst/>
            <a:rect l="l" t="t" r="r" b="b"/>
            <a:pathLst>
              <a:path w="3230879" h="3165475">
                <a:moveTo>
                  <a:pt x="0" y="1582674"/>
                </a:moveTo>
                <a:lnTo>
                  <a:pt x="713" y="1535161"/>
                </a:lnTo>
                <a:lnTo>
                  <a:pt x="2842" y="1487996"/>
                </a:lnTo>
                <a:lnTo>
                  <a:pt x="6365" y="1441199"/>
                </a:lnTo>
                <a:lnTo>
                  <a:pt x="11263" y="1394789"/>
                </a:lnTo>
                <a:lnTo>
                  <a:pt x="17515" y="1348785"/>
                </a:lnTo>
                <a:lnTo>
                  <a:pt x="25102" y="1303208"/>
                </a:lnTo>
                <a:lnTo>
                  <a:pt x="34003" y="1258078"/>
                </a:lnTo>
                <a:lnTo>
                  <a:pt x="44199" y="1213412"/>
                </a:lnTo>
                <a:lnTo>
                  <a:pt x="55670" y="1169232"/>
                </a:lnTo>
                <a:lnTo>
                  <a:pt x="68395" y="1125557"/>
                </a:lnTo>
                <a:lnTo>
                  <a:pt x="82355" y="1082405"/>
                </a:lnTo>
                <a:lnTo>
                  <a:pt x="97530" y="1039798"/>
                </a:lnTo>
                <a:lnTo>
                  <a:pt x="113899" y="997754"/>
                </a:lnTo>
                <a:lnTo>
                  <a:pt x="131443" y="956293"/>
                </a:lnTo>
                <a:lnTo>
                  <a:pt x="150142" y="915435"/>
                </a:lnTo>
                <a:lnTo>
                  <a:pt x="169975" y="875198"/>
                </a:lnTo>
                <a:lnTo>
                  <a:pt x="190923" y="835604"/>
                </a:lnTo>
                <a:lnTo>
                  <a:pt x="212966" y="796671"/>
                </a:lnTo>
                <a:lnTo>
                  <a:pt x="236083" y="758419"/>
                </a:lnTo>
                <a:lnTo>
                  <a:pt x="260256" y="720867"/>
                </a:lnTo>
                <a:lnTo>
                  <a:pt x="285463" y="684035"/>
                </a:lnTo>
                <a:lnTo>
                  <a:pt x="311684" y="647943"/>
                </a:lnTo>
                <a:lnTo>
                  <a:pt x="338901" y="612611"/>
                </a:lnTo>
                <a:lnTo>
                  <a:pt x="367092" y="578057"/>
                </a:lnTo>
                <a:lnTo>
                  <a:pt x="396238" y="544301"/>
                </a:lnTo>
                <a:lnTo>
                  <a:pt x="426319" y="511363"/>
                </a:lnTo>
                <a:lnTo>
                  <a:pt x="457315" y="479263"/>
                </a:lnTo>
                <a:lnTo>
                  <a:pt x="489205" y="448021"/>
                </a:lnTo>
                <a:lnTo>
                  <a:pt x="521970" y="417654"/>
                </a:lnTo>
                <a:lnTo>
                  <a:pt x="555590" y="388184"/>
                </a:lnTo>
                <a:lnTo>
                  <a:pt x="590045" y="359630"/>
                </a:lnTo>
                <a:lnTo>
                  <a:pt x="625315" y="332012"/>
                </a:lnTo>
                <a:lnTo>
                  <a:pt x="661380" y="305348"/>
                </a:lnTo>
                <a:lnTo>
                  <a:pt x="698219" y="279659"/>
                </a:lnTo>
                <a:lnTo>
                  <a:pt x="735813" y="254964"/>
                </a:lnTo>
                <a:lnTo>
                  <a:pt x="774143" y="231283"/>
                </a:lnTo>
                <a:lnTo>
                  <a:pt x="813187" y="208636"/>
                </a:lnTo>
                <a:lnTo>
                  <a:pt x="852926" y="187041"/>
                </a:lnTo>
                <a:lnTo>
                  <a:pt x="893340" y="166519"/>
                </a:lnTo>
                <a:lnTo>
                  <a:pt x="934409" y="147088"/>
                </a:lnTo>
                <a:lnTo>
                  <a:pt x="976112" y="128770"/>
                </a:lnTo>
                <a:lnTo>
                  <a:pt x="1018431" y="111583"/>
                </a:lnTo>
                <a:lnTo>
                  <a:pt x="1061345" y="95546"/>
                </a:lnTo>
                <a:lnTo>
                  <a:pt x="1104834" y="80680"/>
                </a:lnTo>
                <a:lnTo>
                  <a:pt x="1148877" y="67004"/>
                </a:lnTo>
                <a:lnTo>
                  <a:pt x="1193456" y="54537"/>
                </a:lnTo>
                <a:lnTo>
                  <a:pt x="1238550" y="43300"/>
                </a:lnTo>
                <a:lnTo>
                  <a:pt x="1284138" y="33311"/>
                </a:lnTo>
                <a:lnTo>
                  <a:pt x="1330202" y="24591"/>
                </a:lnTo>
                <a:lnTo>
                  <a:pt x="1376721" y="17159"/>
                </a:lnTo>
                <a:lnTo>
                  <a:pt x="1423674" y="11033"/>
                </a:lnTo>
                <a:lnTo>
                  <a:pt x="1471043" y="6235"/>
                </a:lnTo>
                <a:lnTo>
                  <a:pt x="1518807" y="2784"/>
                </a:lnTo>
                <a:lnTo>
                  <a:pt x="1566946" y="699"/>
                </a:lnTo>
                <a:lnTo>
                  <a:pt x="1615440" y="0"/>
                </a:lnTo>
                <a:lnTo>
                  <a:pt x="1663933" y="699"/>
                </a:lnTo>
                <a:lnTo>
                  <a:pt x="1712071" y="2784"/>
                </a:lnTo>
                <a:lnTo>
                  <a:pt x="1759834" y="6235"/>
                </a:lnTo>
                <a:lnTo>
                  <a:pt x="1807202" y="11033"/>
                </a:lnTo>
                <a:lnTo>
                  <a:pt x="1854156" y="17159"/>
                </a:lnTo>
                <a:lnTo>
                  <a:pt x="1900674" y="24591"/>
                </a:lnTo>
                <a:lnTo>
                  <a:pt x="1946737" y="33311"/>
                </a:lnTo>
                <a:lnTo>
                  <a:pt x="1992325" y="43300"/>
                </a:lnTo>
                <a:lnTo>
                  <a:pt x="2037419" y="54537"/>
                </a:lnTo>
                <a:lnTo>
                  <a:pt x="2081997" y="67004"/>
                </a:lnTo>
                <a:lnTo>
                  <a:pt x="2126040" y="80680"/>
                </a:lnTo>
                <a:lnTo>
                  <a:pt x="2169529" y="95546"/>
                </a:lnTo>
                <a:lnTo>
                  <a:pt x="2212442" y="111583"/>
                </a:lnTo>
                <a:lnTo>
                  <a:pt x="2254761" y="128770"/>
                </a:lnTo>
                <a:lnTo>
                  <a:pt x="2296465" y="147088"/>
                </a:lnTo>
                <a:lnTo>
                  <a:pt x="2337534" y="166519"/>
                </a:lnTo>
                <a:lnTo>
                  <a:pt x="2377948" y="187041"/>
                </a:lnTo>
                <a:lnTo>
                  <a:pt x="2417687" y="208636"/>
                </a:lnTo>
                <a:lnTo>
                  <a:pt x="2456731" y="231283"/>
                </a:lnTo>
                <a:lnTo>
                  <a:pt x="2495060" y="254964"/>
                </a:lnTo>
                <a:lnTo>
                  <a:pt x="2532654" y="279659"/>
                </a:lnTo>
                <a:lnTo>
                  <a:pt x="2569494" y="305348"/>
                </a:lnTo>
                <a:lnTo>
                  <a:pt x="2605559" y="332012"/>
                </a:lnTo>
                <a:lnTo>
                  <a:pt x="2640829" y="359630"/>
                </a:lnTo>
                <a:lnTo>
                  <a:pt x="2675284" y="388184"/>
                </a:lnTo>
                <a:lnTo>
                  <a:pt x="2708904" y="417654"/>
                </a:lnTo>
                <a:lnTo>
                  <a:pt x="2741669" y="448021"/>
                </a:lnTo>
                <a:lnTo>
                  <a:pt x="2773560" y="479263"/>
                </a:lnTo>
                <a:lnTo>
                  <a:pt x="2804556" y="511363"/>
                </a:lnTo>
                <a:lnTo>
                  <a:pt x="2834637" y="544301"/>
                </a:lnTo>
                <a:lnTo>
                  <a:pt x="2863783" y="578057"/>
                </a:lnTo>
                <a:lnTo>
                  <a:pt x="2891974" y="612611"/>
                </a:lnTo>
                <a:lnTo>
                  <a:pt x="2919191" y="647943"/>
                </a:lnTo>
                <a:lnTo>
                  <a:pt x="2945413" y="684035"/>
                </a:lnTo>
                <a:lnTo>
                  <a:pt x="2970620" y="720867"/>
                </a:lnTo>
                <a:lnTo>
                  <a:pt x="2994793" y="758419"/>
                </a:lnTo>
                <a:lnTo>
                  <a:pt x="3017910" y="796671"/>
                </a:lnTo>
                <a:lnTo>
                  <a:pt x="3039953" y="835604"/>
                </a:lnTo>
                <a:lnTo>
                  <a:pt x="3060902" y="875198"/>
                </a:lnTo>
                <a:lnTo>
                  <a:pt x="3080735" y="915435"/>
                </a:lnTo>
                <a:lnTo>
                  <a:pt x="3099434" y="956293"/>
                </a:lnTo>
                <a:lnTo>
                  <a:pt x="3116978" y="997754"/>
                </a:lnTo>
                <a:lnTo>
                  <a:pt x="3133348" y="1039798"/>
                </a:lnTo>
                <a:lnTo>
                  <a:pt x="3148523" y="1082405"/>
                </a:lnTo>
                <a:lnTo>
                  <a:pt x="3162483" y="1125557"/>
                </a:lnTo>
                <a:lnTo>
                  <a:pt x="3175208" y="1169232"/>
                </a:lnTo>
                <a:lnTo>
                  <a:pt x="3186679" y="1213412"/>
                </a:lnTo>
                <a:lnTo>
                  <a:pt x="3196875" y="1258078"/>
                </a:lnTo>
                <a:lnTo>
                  <a:pt x="3205777" y="1303208"/>
                </a:lnTo>
                <a:lnTo>
                  <a:pt x="3213364" y="1348785"/>
                </a:lnTo>
                <a:lnTo>
                  <a:pt x="3219616" y="1394789"/>
                </a:lnTo>
                <a:lnTo>
                  <a:pt x="3224514" y="1441199"/>
                </a:lnTo>
                <a:lnTo>
                  <a:pt x="3228037" y="1487996"/>
                </a:lnTo>
                <a:lnTo>
                  <a:pt x="3230166" y="1535161"/>
                </a:lnTo>
                <a:lnTo>
                  <a:pt x="3230879" y="1582674"/>
                </a:lnTo>
                <a:lnTo>
                  <a:pt x="3230166" y="1630186"/>
                </a:lnTo>
                <a:lnTo>
                  <a:pt x="3228037" y="1677351"/>
                </a:lnTo>
                <a:lnTo>
                  <a:pt x="3224514" y="1724148"/>
                </a:lnTo>
                <a:lnTo>
                  <a:pt x="3219616" y="1770558"/>
                </a:lnTo>
                <a:lnTo>
                  <a:pt x="3213364" y="1816562"/>
                </a:lnTo>
                <a:lnTo>
                  <a:pt x="3205777" y="1862139"/>
                </a:lnTo>
                <a:lnTo>
                  <a:pt x="3196875" y="1907269"/>
                </a:lnTo>
                <a:lnTo>
                  <a:pt x="3186679" y="1951935"/>
                </a:lnTo>
                <a:lnTo>
                  <a:pt x="3175208" y="1996115"/>
                </a:lnTo>
                <a:lnTo>
                  <a:pt x="3162483" y="2039790"/>
                </a:lnTo>
                <a:lnTo>
                  <a:pt x="3148523" y="2082942"/>
                </a:lnTo>
                <a:lnTo>
                  <a:pt x="3133348" y="2125549"/>
                </a:lnTo>
                <a:lnTo>
                  <a:pt x="3116978" y="2167593"/>
                </a:lnTo>
                <a:lnTo>
                  <a:pt x="3099434" y="2209054"/>
                </a:lnTo>
                <a:lnTo>
                  <a:pt x="3080735" y="2249912"/>
                </a:lnTo>
                <a:lnTo>
                  <a:pt x="3060902" y="2290149"/>
                </a:lnTo>
                <a:lnTo>
                  <a:pt x="3039953" y="2329743"/>
                </a:lnTo>
                <a:lnTo>
                  <a:pt x="3017910" y="2368676"/>
                </a:lnTo>
                <a:lnTo>
                  <a:pt x="2994793" y="2406928"/>
                </a:lnTo>
                <a:lnTo>
                  <a:pt x="2970620" y="2444480"/>
                </a:lnTo>
                <a:lnTo>
                  <a:pt x="2945413" y="2481312"/>
                </a:lnTo>
                <a:lnTo>
                  <a:pt x="2919191" y="2517404"/>
                </a:lnTo>
                <a:lnTo>
                  <a:pt x="2891974" y="2552736"/>
                </a:lnTo>
                <a:lnTo>
                  <a:pt x="2863783" y="2587290"/>
                </a:lnTo>
                <a:lnTo>
                  <a:pt x="2834637" y="2621046"/>
                </a:lnTo>
                <a:lnTo>
                  <a:pt x="2804556" y="2653984"/>
                </a:lnTo>
                <a:lnTo>
                  <a:pt x="2773560" y="2686084"/>
                </a:lnTo>
                <a:lnTo>
                  <a:pt x="2741669" y="2717326"/>
                </a:lnTo>
                <a:lnTo>
                  <a:pt x="2708904" y="2747693"/>
                </a:lnTo>
                <a:lnTo>
                  <a:pt x="2675284" y="2777163"/>
                </a:lnTo>
                <a:lnTo>
                  <a:pt x="2640829" y="2805717"/>
                </a:lnTo>
                <a:lnTo>
                  <a:pt x="2605559" y="2833335"/>
                </a:lnTo>
                <a:lnTo>
                  <a:pt x="2569494" y="2859999"/>
                </a:lnTo>
                <a:lnTo>
                  <a:pt x="2532654" y="2885688"/>
                </a:lnTo>
                <a:lnTo>
                  <a:pt x="2495060" y="2910383"/>
                </a:lnTo>
                <a:lnTo>
                  <a:pt x="2456731" y="2934064"/>
                </a:lnTo>
                <a:lnTo>
                  <a:pt x="2417687" y="2956711"/>
                </a:lnTo>
                <a:lnTo>
                  <a:pt x="2377948" y="2978306"/>
                </a:lnTo>
                <a:lnTo>
                  <a:pt x="2337534" y="2998828"/>
                </a:lnTo>
                <a:lnTo>
                  <a:pt x="2296465" y="3018259"/>
                </a:lnTo>
                <a:lnTo>
                  <a:pt x="2254761" y="3036577"/>
                </a:lnTo>
                <a:lnTo>
                  <a:pt x="2212442" y="3053764"/>
                </a:lnTo>
                <a:lnTo>
                  <a:pt x="2169529" y="3069801"/>
                </a:lnTo>
                <a:lnTo>
                  <a:pt x="2126040" y="3084667"/>
                </a:lnTo>
                <a:lnTo>
                  <a:pt x="2081997" y="3098343"/>
                </a:lnTo>
                <a:lnTo>
                  <a:pt x="2037419" y="3110810"/>
                </a:lnTo>
                <a:lnTo>
                  <a:pt x="1992325" y="3122047"/>
                </a:lnTo>
                <a:lnTo>
                  <a:pt x="1946737" y="3132036"/>
                </a:lnTo>
                <a:lnTo>
                  <a:pt x="1900674" y="3140756"/>
                </a:lnTo>
                <a:lnTo>
                  <a:pt x="1854156" y="3148188"/>
                </a:lnTo>
                <a:lnTo>
                  <a:pt x="1807202" y="3154314"/>
                </a:lnTo>
                <a:lnTo>
                  <a:pt x="1759834" y="3159112"/>
                </a:lnTo>
                <a:lnTo>
                  <a:pt x="1712071" y="3162563"/>
                </a:lnTo>
                <a:lnTo>
                  <a:pt x="1663933" y="3164648"/>
                </a:lnTo>
                <a:lnTo>
                  <a:pt x="1615440" y="3165347"/>
                </a:lnTo>
                <a:lnTo>
                  <a:pt x="1566946" y="3164648"/>
                </a:lnTo>
                <a:lnTo>
                  <a:pt x="1518807" y="3162563"/>
                </a:lnTo>
                <a:lnTo>
                  <a:pt x="1471043" y="3159112"/>
                </a:lnTo>
                <a:lnTo>
                  <a:pt x="1423674" y="3154314"/>
                </a:lnTo>
                <a:lnTo>
                  <a:pt x="1376721" y="3148188"/>
                </a:lnTo>
                <a:lnTo>
                  <a:pt x="1330202" y="3140756"/>
                </a:lnTo>
                <a:lnTo>
                  <a:pt x="1284138" y="3132036"/>
                </a:lnTo>
                <a:lnTo>
                  <a:pt x="1238550" y="3122047"/>
                </a:lnTo>
                <a:lnTo>
                  <a:pt x="1193456" y="3110810"/>
                </a:lnTo>
                <a:lnTo>
                  <a:pt x="1148877" y="3098343"/>
                </a:lnTo>
                <a:lnTo>
                  <a:pt x="1104834" y="3084667"/>
                </a:lnTo>
                <a:lnTo>
                  <a:pt x="1061345" y="3069801"/>
                </a:lnTo>
                <a:lnTo>
                  <a:pt x="1018431" y="3053764"/>
                </a:lnTo>
                <a:lnTo>
                  <a:pt x="976112" y="3036577"/>
                </a:lnTo>
                <a:lnTo>
                  <a:pt x="934409" y="3018259"/>
                </a:lnTo>
                <a:lnTo>
                  <a:pt x="893340" y="2998828"/>
                </a:lnTo>
                <a:lnTo>
                  <a:pt x="852926" y="2978306"/>
                </a:lnTo>
                <a:lnTo>
                  <a:pt x="813187" y="2956711"/>
                </a:lnTo>
                <a:lnTo>
                  <a:pt x="774143" y="2934064"/>
                </a:lnTo>
                <a:lnTo>
                  <a:pt x="735813" y="2910383"/>
                </a:lnTo>
                <a:lnTo>
                  <a:pt x="698219" y="2885688"/>
                </a:lnTo>
                <a:lnTo>
                  <a:pt x="661380" y="2859999"/>
                </a:lnTo>
                <a:lnTo>
                  <a:pt x="625315" y="2833335"/>
                </a:lnTo>
                <a:lnTo>
                  <a:pt x="590045" y="2805717"/>
                </a:lnTo>
                <a:lnTo>
                  <a:pt x="555590" y="2777163"/>
                </a:lnTo>
                <a:lnTo>
                  <a:pt x="521970" y="2747693"/>
                </a:lnTo>
                <a:lnTo>
                  <a:pt x="489205" y="2717326"/>
                </a:lnTo>
                <a:lnTo>
                  <a:pt x="457315" y="2686084"/>
                </a:lnTo>
                <a:lnTo>
                  <a:pt x="426319" y="2653984"/>
                </a:lnTo>
                <a:lnTo>
                  <a:pt x="396238" y="2621046"/>
                </a:lnTo>
                <a:lnTo>
                  <a:pt x="367092" y="2587290"/>
                </a:lnTo>
                <a:lnTo>
                  <a:pt x="338901" y="2552736"/>
                </a:lnTo>
                <a:lnTo>
                  <a:pt x="311684" y="2517404"/>
                </a:lnTo>
                <a:lnTo>
                  <a:pt x="285463" y="2481312"/>
                </a:lnTo>
                <a:lnTo>
                  <a:pt x="260256" y="2444480"/>
                </a:lnTo>
                <a:lnTo>
                  <a:pt x="236083" y="2406928"/>
                </a:lnTo>
                <a:lnTo>
                  <a:pt x="212966" y="2368676"/>
                </a:lnTo>
                <a:lnTo>
                  <a:pt x="190923" y="2329743"/>
                </a:lnTo>
                <a:lnTo>
                  <a:pt x="169975" y="2290149"/>
                </a:lnTo>
                <a:lnTo>
                  <a:pt x="150142" y="2249912"/>
                </a:lnTo>
                <a:lnTo>
                  <a:pt x="131443" y="2209054"/>
                </a:lnTo>
                <a:lnTo>
                  <a:pt x="113899" y="2167593"/>
                </a:lnTo>
                <a:lnTo>
                  <a:pt x="97530" y="2125549"/>
                </a:lnTo>
                <a:lnTo>
                  <a:pt x="82355" y="2082942"/>
                </a:lnTo>
                <a:lnTo>
                  <a:pt x="68395" y="2039790"/>
                </a:lnTo>
                <a:lnTo>
                  <a:pt x="55670" y="1996115"/>
                </a:lnTo>
                <a:lnTo>
                  <a:pt x="44199" y="1951935"/>
                </a:lnTo>
                <a:lnTo>
                  <a:pt x="34003" y="1907269"/>
                </a:lnTo>
                <a:lnTo>
                  <a:pt x="25102" y="1862139"/>
                </a:lnTo>
                <a:lnTo>
                  <a:pt x="17515" y="1816562"/>
                </a:lnTo>
                <a:lnTo>
                  <a:pt x="11263" y="1770558"/>
                </a:lnTo>
                <a:lnTo>
                  <a:pt x="6365" y="1724148"/>
                </a:lnTo>
                <a:lnTo>
                  <a:pt x="2842" y="1677351"/>
                </a:lnTo>
                <a:lnTo>
                  <a:pt x="713" y="1630186"/>
                </a:lnTo>
                <a:lnTo>
                  <a:pt x="0" y="1582674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59" y="3127248"/>
            <a:ext cx="3040380" cy="2978150"/>
          </a:xfrm>
          <a:custGeom>
            <a:avLst/>
            <a:gdLst/>
            <a:ahLst/>
            <a:cxnLst/>
            <a:rect l="l" t="t" r="r" b="b"/>
            <a:pathLst>
              <a:path w="3040379" h="2978150">
                <a:moveTo>
                  <a:pt x="1520190" y="0"/>
                </a:moveTo>
                <a:lnTo>
                  <a:pt x="1470990" y="765"/>
                </a:lnTo>
                <a:lnTo>
                  <a:pt x="1422181" y="3044"/>
                </a:lnTo>
                <a:lnTo>
                  <a:pt x="1373786" y="6815"/>
                </a:lnTo>
                <a:lnTo>
                  <a:pt x="1325828" y="12055"/>
                </a:lnTo>
                <a:lnTo>
                  <a:pt x="1278332" y="18740"/>
                </a:lnTo>
                <a:lnTo>
                  <a:pt x="1231320" y="26847"/>
                </a:lnTo>
                <a:lnTo>
                  <a:pt x="1184816" y="36354"/>
                </a:lnTo>
                <a:lnTo>
                  <a:pt x="1138844" y="47236"/>
                </a:lnTo>
                <a:lnTo>
                  <a:pt x="1093428" y="59471"/>
                </a:lnTo>
                <a:lnTo>
                  <a:pt x="1048590" y="73036"/>
                </a:lnTo>
                <a:lnTo>
                  <a:pt x="1004355" y="87908"/>
                </a:lnTo>
                <a:lnTo>
                  <a:pt x="960747" y="104063"/>
                </a:lnTo>
                <a:lnTo>
                  <a:pt x="917788" y="121479"/>
                </a:lnTo>
                <a:lnTo>
                  <a:pt x="875503" y="140132"/>
                </a:lnTo>
                <a:lnTo>
                  <a:pt x="833914" y="159999"/>
                </a:lnTo>
                <a:lnTo>
                  <a:pt x="793047" y="181058"/>
                </a:lnTo>
                <a:lnTo>
                  <a:pt x="752923" y="203284"/>
                </a:lnTo>
                <a:lnTo>
                  <a:pt x="713568" y="226655"/>
                </a:lnTo>
                <a:lnTo>
                  <a:pt x="675003" y="251149"/>
                </a:lnTo>
                <a:lnTo>
                  <a:pt x="637254" y="276740"/>
                </a:lnTo>
                <a:lnTo>
                  <a:pt x="600343" y="303408"/>
                </a:lnTo>
                <a:lnTo>
                  <a:pt x="564295" y="331128"/>
                </a:lnTo>
                <a:lnTo>
                  <a:pt x="529132" y="359877"/>
                </a:lnTo>
                <a:lnTo>
                  <a:pt x="494879" y="389632"/>
                </a:lnTo>
                <a:lnTo>
                  <a:pt x="461558" y="420371"/>
                </a:lnTo>
                <a:lnTo>
                  <a:pt x="429194" y="452069"/>
                </a:lnTo>
                <a:lnTo>
                  <a:pt x="397811" y="484705"/>
                </a:lnTo>
                <a:lnTo>
                  <a:pt x="367431" y="518254"/>
                </a:lnTo>
                <a:lnTo>
                  <a:pt x="338078" y="552694"/>
                </a:lnTo>
                <a:lnTo>
                  <a:pt x="309776" y="588002"/>
                </a:lnTo>
                <a:lnTo>
                  <a:pt x="282549" y="624154"/>
                </a:lnTo>
                <a:lnTo>
                  <a:pt x="256420" y="661128"/>
                </a:lnTo>
                <a:lnTo>
                  <a:pt x="231413" y="698899"/>
                </a:lnTo>
                <a:lnTo>
                  <a:pt x="207551" y="737446"/>
                </a:lnTo>
                <a:lnTo>
                  <a:pt x="184858" y="776745"/>
                </a:lnTo>
                <a:lnTo>
                  <a:pt x="163358" y="816773"/>
                </a:lnTo>
                <a:lnTo>
                  <a:pt x="143074" y="857507"/>
                </a:lnTo>
                <a:lnTo>
                  <a:pt x="124029" y="898923"/>
                </a:lnTo>
                <a:lnTo>
                  <a:pt x="106248" y="940999"/>
                </a:lnTo>
                <a:lnTo>
                  <a:pt x="89753" y="983711"/>
                </a:lnTo>
                <a:lnTo>
                  <a:pt x="74570" y="1027037"/>
                </a:lnTo>
                <a:lnTo>
                  <a:pt x="60720" y="1070953"/>
                </a:lnTo>
                <a:lnTo>
                  <a:pt x="48228" y="1115437"/>
                </a:lnTo>
                <a:lnTo>
                  <a:pt x="37117" y="1160464"/>
                </a:lnTo>
                <a:lnTo>
                  <a:pt x="27411" y="1206012"/>
                </a:lnTo>
                <a:lnTo>
                  <a:pt x="19134" y="1252058"/>
                </a:lnTo>
                <a:lnTo>
                  <a:pt x="12308" y="1298579"/>
                </a:lnTo>
                <a:lnTo>
                  <a:pt x="6959" y="1345552"/>
                </a:lnTo>
                <a:lnTo>
                  <a:pt x="3108" y="1392953"/>
                </a:lnTo>
                <a:lnTo>
                  <a:pt x="781" y="1440759"/>
                </a:lnTo>
                <a:lnTo>
                  <a:pt x="0" y="1488948"/>
                </a:lnTo>
                <a:lnTo>
                  <a:pt x="781" y="1537136"/>
                </a:lnTo>
                <a:lnTo>
                  <a:pt x="3108" y="1584942"/>
                </a:lnTo>
                <a:lnTo>
                  <a:pt x="6959" y="1632343"/>
                </a:lnTo>
                <a:lnTo>
                  <a:pt x="12308" y="1679316"/>
                </a:lnTo>
                <a:lnTo>
                  <a:pt x="19134" y="1725837"/>
                </a:lnTo>
                <a:lnTo>
                  <a:pt x="27411" y="1771883"/>
                </a:lnTo>
                <a:lnTo>
                  <a:pt x="37117" y="1817431"/>
                </a:lnTo>
                <a:lnTo>
                  <a:pt x="48228" y="1862458"/>
                </a:lnTo>
                <a:lnTo>
                  <a:pt x="60720" y="1906942"/>
                </a:lnTo>
                <a:lnTo>
                  <a:pt x="74570" y="1950858"/>
                </a:lnTo>
                <a:lnTo>
                  <a:pt x="89753" y="1994184"/>
                </a:lnTo>
                <a:lnTo>
                  <a:pt x="106248" y="2036896"/>
                </a:lnTo>
                <a:lnTo>
                  <a:pt x="124029" y="2078972"/>
                </a:lnTo>
                <a:lnTo>
                  <a:pt x="143074" y="2120388"/>
                </a:lnTo>
                <a:lnTo>
                  <a:pt x="163358" y="2161122"/>
                </a:lnTo>
                <a:lnTo>
                  <a:pt x="184858" y="2201150"/>
                </a:lnTo>
                <a:lnTo>
                  <a:pt x="207551" y="2240449"/>
                </a:lnTo>
                <a:lnTo>
                  <a:pt x="231413" y="2278996"/>
                </a:lnTo>
                <a:lnTo>
                  <a:pt x="256420" y="2316767"/>
                </a:lnTo>
                <a:lnTo>
                  <a:pt x="282549" y="2353741"/>
                </a:lnTo>
                <a:lnTo>
                  <a:pt x="309776" y="2389893"/>
                </a:lnTo>
                <a:lnTo>
                  <a:pt x="338078" y="2425201"/>
                </a:lnTo>
                <a:lnTo>
                  <a:pt x="367431" y="2459641"/>
                </a:lnTo>
                <a:lnTo>
                  <a:pt x="397811" y="2493190"/>
                </a:lnTo>
                <a:lnTo>
                  <a:pt x="429194" y="2525826"/>
                </a:lnTo>
                <a:lnTo>
                  <a:pt x="461558" y="2557524"/>
                </a:lnTo>
                <a:lnTo>
                  <a:pt x="494879" y="2588263"/>
                </a:lnTo>
                <a:lnTo>
                  <a:pt x="529132" y="2618018"/>
                </a:lnTo>
                <a:lnTo>
                  <a:pt x="564295" y="2646767"/>
                </a:lnTo>
                <a:lnTo>
                  <a:pt x="600343" y="2674487"/>
                </a:lnTo>
                <a:lnTo>
                  <a:pt x="637254" y="2701155"/>
                </a:lnTo>
                <a:lnTo>
                  <a:pt x="675003" y="2726746"/>
                </a:lnTo>
                <a:lnTo>
                  <a:pt x="713568" y="2751240"/>
                </a:lnTo>
                <a:lnTo>
                  <a:pt x="752923" y="2774611"/>
                </a:lnTo>
                <a:lnTo>
                  <a:pt x="793047" y="2796837"/>
                </a:lnTo>
                <a:lnTo>
                  <a:pt x="833914" y="2817896"/>
                </a:lnTo>
                <a:lnTo>
                  <a:pt x="875503" y="2837763"/>
                </a:lnTo>
                <a:lnTo>
                  <a:pt x="917788" y="2856416"/>
                </a:lnTo>
                <a:lnTo>
                  <a:pt x="960747" y="2873832"/>
                </a:lnTo>
                <a:lnTo>
                  <a:pt x="1004355" y="2889987"/>
                </a:lnTo>
                <a:lnTo>
                  <a:pt x="1048590" y="2904859"/>
                </a:lnTo>
                <a:lnTo>
                  <a:pt x="1093428" y="2918424"/>
                </a:lnTo>
                <a:lnTo>
                  <a:pt x="1138844" y="2930659"/>
                </a:lnTo>
                <a:lnTo>
                  <a:pt x="1184816" y="2941541"/>
                </a:lnTo>
                <a:lnTo>
                  <a:pt x="1231320" y="2951048"/>
                </a:lnTo>
                <a:lnTo>
                  <a:pt x="1278332" y="2959155"/>
                </a:lnTo>
                <a:lnTo>
                  <a:pt x="1325828" y="2965840"/>
                </a:lnTo>
                <a:lnTo>
                  <a:pt x="1373786" y="2971080"/>
                </a:lnTo>
                <a:lnTo>
                  <a:pt x="1422181" y="2974851"/>
                </a:lnTo>
                <a:lnTo>
                  <a:pt x="1470990" y="2977130"/>
                </a:lnTo>
                <a:lnTo>
                  <a:pt x="1520190" y="2977896"/>
                </a:lnTo>
                <a:lnTo>
                  <a:pt x="1569390" y="2977130"/>
                </a:lnTo>
                <a:lnTo>
                  <a:pt x="1618201" y="2974851"/>
                </a:lnTo>
                <a:lnTo>
                  <a:pt x="1666597" y="2971080"/>
                </a:lnTo>
                <a:lnTo>
                  <a:pt x="1714556" y="2965840"/>
                </a:lnTo>
                <a:lnTo>
                  <a:pt x="1762053" y="2959155"/>
                </a:lnTo>
                <a:lnTo>
                  <a:pt x="1809066" y="2951048"/>
                </a:lnTo>
                <a:lnTo>
                  <a:pt x="1855571" y="2941541"/>
                </a:lnTo>
                <a:lnTo>
                  <a:pt x="1901543" y="2930659"/>
                </a:lnTo>
                <a:lnTo>
                  <a:pt x="1946961" y="2918424"/>
                </a:lnTo>
                <a:lnTo>
                  <a:pt x="1991798" y="2904859"/>
                </a:lnTo>
                <a:lnTo>
                  <a:pt x="2036034" y="2889987"/>
                </a:lnTo>
                <a:lnTo>
                  <a:pt x="2079643" y="2873832"/>
                </a:lnTo>
                <a:lnTo>
                  <a:pt x="2122602" y="2856416"/>
                </a:lnTo>
                <a:lnTo>
                  <a:pt x="2164887" y="2837763"/>
                </a:lnTo>
                <a:lnTo>
                  <a:pt x="2206476" y="2817896"/>
                </a:lnTo>
                <a:lnTo>
                  <a:pt x="2247344" y="2796837"/>
                </a:lnTo>
                <a:lnTo>
                  <a:pt x="2287467" y="2774611"/>
                </a:lnTo>
                <a:lnTo>
                  <a:pt x="2326823" y="2751240"/>
                </a:lnTo>
                <a:lnTo>
                  <a:pt x="2365387" y="2726746"/>
                </a:lnTo>
                <a:lnTo>
                  <a:pt x="2403136" y="2701155"/>
                </a:lnTo>
                <a:lnTo>
                  <a:pt x="2440047" y="2674487"/>
                </a:lnTo>
                <a:lnTo>
                  <a:pt x="2476095" y="2646767"/>
                </a:lnTo>
                <a:lnTo>
                  <a:pt x="2511257" y="2618018"/>
                </a:lnTo>
                <a:lnTo>
                  <a:pt x="2545511" y="2588263"/>
                </a:lnTo>
                <a:lnTo>
                  <a:pt x="2578831" y="2557524"/>
                </a:lnTo>
                <a:lnTo>
                  <a:pt x="2611194" y="2525826"/>
                </a:lnTo>
                <a:lnTo>
                  <a:pt x="2642577" y="2493190"/>
                </a:lnTo>
                <a:lnTo>
                  <a:pt x="2672957" y="2459641"/>
                </a:lnTo>
                <a:lnTo>
                  <a:pt x="2702309" y="2425201"/>
                </a:lnTo>
                <a:lnTo>
                  <a:pt x="2730610" y="2389893"/>
                </a:lnTo>
                <a:lnTo>
                  <a:pt x="2757837" y="2353741"/>
                </a:lnTo>
                <a:lnTo>
                  <a:pt x="2783965" y="2316767"/>
                </a:lnTo>
                <a:lnTo>
                  <a:pt x="2808972" y="2278996"/>
                </a:lnTo>
                <a:lnTo>
                  <a:pt x="2832833" y="2240449"/>
                </a:lnTo>
                <a:lnTo>
                  <a:pt x="2855526" y="2201150"/>
                </a:lnTo>
                <a:lnTo>
                  <a:pt x="2877026" y="2161122"/>
                </a:lnTo>
                <a:lnTo>
                  <a:pt x="2897309" y="2120388"/>
                </a:lnTo>
                <a:lnTo>
                  <a:pt x="2916354" y="2078972"/>
                </a:lnTo>
                <a:lnTo>
                  <a:pt x="2934134" y="2036896"/>
                </a:lnTo>
                <a:lnTo>
                  <a:pt x="2950628" y="1994184"/>
                </a:lnTo>
                <a:lnTo>
                  <a:pt x="2965812" y="1950858"/>
                </a:lnTo>
                <a:lnTo>
                  <a:pt x="2979661" y="1906942"/>
                </a:lnTo>
                <a:lnTo>
                  <a:pt x="2992153" y="1862458"/>
                </a:lnTo>
                <a:lnTo>
                  <a:pt x="3003263" y="1817431"/>
                </a:lnTo>
                <a:lnTo>
                  <a:pt x="3012969" y="1771883"/>
                </a:lnTo>
                <a:lnTo>
                  <a:pt x="3021246" y="1725837"/>
                </a:lnTo>
                <a:lnTo>
                  <a:pt x="3028071" y="1679316"/>
                </a:lnTo>
                <a:lnTo>
                  <a:pt x="3033421" y="1632343"/>
                </a:lnTo>
                <a:lnTo>
                  <a:pt x="3037271" y="1584942"/>
                </a:lnTo>
                <a:lnTo>
                  <a:pt x="3039598" y="1537136"/>
                </a:lnTo>
                <a:lnTo>
                  <a:pt x="3040379" y="1488948"/>
                </a:lnTo>
                <a:lnTo>
                  <a:pt x="3039598" y="1440759"/>
                </a:lnTo>
                <a:lnTo>
                  <a:pt x="3037271" y="1392953"/>
                </a:lnTo>
                <a:lnTo>
                  <a:pt x="3033421" y="1345552"/>
                </a:lnTo>
                <a:lnTo>
                  <a:pt x="3028071" y="1298579"/>
                </a:lnTo>
                <a:lnTo>
                  <a:pt x="3021246" y="1252058"/>
                </a:lnTo>
                <a:lnTo>
                  <a:pt x="3012969" y="1206012"/>
                </a:lnTo>
                <a:lnTo>
                  <a:pt x="3003263" y="1160464"/>
                </a:lnTo>
                <a:lnTo>
                  <a:pt x="2992153" y="1115437"/>
                </a:lnTo>
                <a:lnTo>
                  <a:pt x="2979661" y="1070953"/>
                </a:lnTo>
                <a:lnTo>
                  <a:pt x="2965812" y="1027037"/>
                </a:lnTo>
                <a:lnTo>
                  <a:pt x="2950628" y="983711"/>
                </a:lnTo>
                <a:lnTo>
                  <a:pt x="2934134" y="940999"/>
                </a:lnTo>
                <a:lnTo>
                  <a:pt x="2916354" y="898923"/>
                </a:lnTo>
                <a:lnTo>
                  <a:pt x="2897309" y="857507"/>
                </a:lnTo>
                <a:lnTo>
                  <a:pt x="2877026" y="816773"/>
                </a:lnTo>
                <a:lnTo>
                  <a:pt x="2855526" y="776745"/>
                </a:lnTo>
                <a:lnTo>
                  <a:pt x="2832833" y="737446"/>
                </a:lnTo>
                <a:lnTo>
                  <a:pt x="2808972" y="698899"/>
                </a:lnTo>
                <a:lnTo>
                  <a:pt x="2783965" y="661128"/>
                </a:lnTo>
                <a:lnTo>
                  <a:pt x="2757837" y="624154"/>
                </a:lnTo>
                <a:lnTo>
                  <a:pt x="2730610" y="588002"/>
                </a:lnTo>
                <a:lnTo>
                  <a:pt x="2702309" y="552694"/>
                </a:lnTo>
                <a:lnTo>
                  <a:pt x="2672957" y="518254"/>
                </a:lnTo>
                <a:lnTo>
                  <a:pt x="2642577" y="484705"/>
                </a:lnTo>
                <a:lnTo>
                  <a:pt x="2611194" y="452069"/>
                </a:lnTo>
                <a:lnTo>
                  <a:pt x="2578831" y="420371"/>
                </a:lnTo>
                <a:lnTo>
                  <a:pt x="2545511" y="389632"/>
                </a:lnTo>
                <a:lnTo>
                  <a:pt x="2511257" y="359877"/>
                </a:lnTo>
                <a:lnTo>
                  <a:pt x="2476095" y="331128"/>
                </a:lnTo>
                <a:lnTo>
                  <a:pt x="2440047" y="303408"/>
                </a:lnTo>
                <a:lnTo>
                  <a:pt x="2403136" y="276740"/>
                </a:lnTo>
                <a:lnTo>
                  <a:pt x="2365387" y="251149"/>
                </a:lnTo>
                <a:lnTo>
                  <a:pt x="2326823" y="226655"/>
                </a:lnTo>
                <a:lnTo>
                  <a:pt x="2287467" y="203284"/>
                </a:lnTo>
                <a:lnTo>
                  <a:pt x="2247344" y="181058"/>
                </a:lnTo>
                <a:lnTo>
                  <a:pt x="2206476" y="159999"/>
                </a:lnTo>
                <a:lnTo>
                  <a:pt x="2164887" y="140132"/>
                </a:lnTo>
                <a:lnTo>
                  <a:pt x="2122602" y="121479"/>
                </a:lnTo>
                <a:lnTo>
                  <a:pt x="2079643" y="104063"/>
                </a:lnTo>
                <a:lnTo>
                  <a:pt x="2036034" y="87908"/>
                </a:lnTo>
                <a:lnTo>
                  <a:pt x="1991798" y="73036"/>
                </a:lnTo>
                <a:lnTo>
                  <a:pt x="1946961" y="59471"/>
                </a:lnTo>
                <a:lnTo>
                  <a:pt x="1901543" y="47236"/>
                </a:lnTo>
                <a:lnTo>
                  <a:pt x="1855571" y="36354"/>
                </a:lnTo>
                <a:lnTo>
                  <a:pt x="1809066" y="26847"/>
                </a:lnTo>
                <a:lnTo>
                  <a:pt x="1762053" y="18740"/>
                </a:lnTo>
                <a:lnTo>
                  <a:pt x="1714556" y="12055"/>
                </a:lnTo>
                <a:lnTo>
                  <a:pt x="1666597" y="6815"/>
                </a:lnTo>
                <a:lnTo>
                  <a:pt x="1618201" y="3044"/>
                </a:lnTo>
                <a:lnTo>
                  <a:pt x="1569390" y="765"/>
                </a:lnTo>
                <a:lnTo>
                  <a:pt x="1520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5" y="4113276"/>
            <a:ext cx="2727960" cy="100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9288" y="4178046"/>
            <a:ext cx="461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79396D"/>
                </a:solidFill>
                <a:latin typeface="Open Sans"/>
                <a:cs typeface="Open Sans"/>
              </a:rPr>
              <a:t>4</a:t>
            </a:r>
            <a:endParaRPr sz="6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6494" y="1412875"/>
            <a:ext cx="5607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certification can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help: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5634" y="2368041"/>
            <a:ext cx="12196445" cy="49637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Those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require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basic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understanding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</a:t>
            </a:r>
            <a:endParaRPr sz="2400">
              <a:latin typeface="Open Sans"/>
              <a:cs typeface="Open Sans"/>
            </a:endParaRPr>
          </a:p>
          <a:p>
            <a:pPr marL="355600" marR="1284605" indent="-342900">
              <a:lnSpc>
                <a:spcPts val="4320"/>
              </a:lnSpc>
              <a:spcBef>
                <a:spcPts val="384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Those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want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understand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how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used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enhance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management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professionals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others working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within an organization 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adopted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Professionals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certification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wishing to update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knowledge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Individuals beginning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journey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Individuals working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other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like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digital, product, and development with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strong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interface with 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delivery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Existing and aspiring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ITSM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Managers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0076" y="2061972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0085" y="2077593"/>
            <a:ext cx="641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Introduction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and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0076" y="3032760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0085" y="3047746"/>
            <a:ext cx="535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Concepts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1411" y="4087367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1040" y="4102734"/>
            <a:ext cx="586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Four Dimensions of Service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1411" y="5141976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1040" y="5157978"/>
            <a:ext cx="357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System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1411" y="6112764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1040" y="6128130"/>
            <a:ext cx="383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r>
              <a:rPr sz="2400" spc="-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1411" y="7065264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1040" y="7081469"/>
            <a:ext cx="5447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Examination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Format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1167" y="2057400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301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1167" y="3026664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2503" y="4081271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2503" y="5135879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2503" y="6106667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2503" y="7060692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3019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4791" y="1525524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4421" y="1541144"/>
            <a:ext cx="641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Introduction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and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4359" y="1520952"/>
            <a:ext cx="1175385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8932" y="2997707"/>
            <a:ext cx="8065134" cy="280416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435609" indent="-342900">
              <a:lnSpc>
                <a:spcPct val="100000"/>
              </a:lnSpc>
              <a:spcBef>
                <a:spcPts val="1205"/>
              </a:spcBef>
              <a:buClr>
                <a:srgbClr val="EC7C30"/>
              </a:buClr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modern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world</a:t>
            </a:r>
            <a:endParaRPr sz="2400">
              <a:latin typeface="Open Sans"/>
              <a:cs typeface="Open Sans"/>
            </a:endParaRPr>
          </a:p>
          <a:p>
            <a:pPr marL="435609" indent="-342900">
              <a:lnSpc>
                <a:spcPct val="100000"/>
              </a:lnSpc>
              <a:spcBef>
                <a:spcPts val="1445"/>
              </a:spcBef>
              <a:buClr>
                <a:srgbClr val="EC7C30"/>
              </a:buClr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About ITIL 4</a:t>
            </a:r>
            <a:endParaRPr sz="2400">
              <a:latin typeface="Open Sans"/>
              <a:cs typeface="Open Sans"/>
            </a:endParaRPr>
          </a:p>
          <a:p>
            <a:pPr marL="435609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structure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benefits of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</a:t>
            </a:r>
            <a:r>
              <a:rPr sz="2400" spc="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</a:t>
            </a:r>
            <a:endParaRPr sz="2400">
              <a:latin typeface="Open Sans"/>
              <a:cs typeface="Open Sans"/>
            </a:endParaRPr>
          </a:p>
          <a:p>
            <a:pPr marL="435609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SVS</a:t>
            </a:r>
            <a:endParaRPr sz="2400">
              <a:latin typeface="Open Sans"/>
              <a:cs typeface="Open Sans"/>
            </a:endParaRPr>
          </a:p>
          <a:p>
            <a:pPr marL="435609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dimensions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model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03335" y="2011679"/>
            <a:ext cx="76200" cy="974090"/>
          </a:xfrm>
          <a:custGeom>
            <a:avLst/>
            <a:gdLst/>
            <a:ahLst/>
            <a:cxnLst/>
            <a:rect l="l" t="t" r="r" b="b"/>
            <a:pathLst>
              <a:path w="76200" h="974089">
                <a:moveTo>
                  <a:pt x="31750" y="897636"/>
                </a:moveTo>
                <a:lnTo>
                  <a:pt x="0" y="897636"/>
                </a:lnTo>
                <a:lnTo>
                  <a:pt x="38100" y="973836"/>
                </a:lnTo>
                <a:lnTo>
                  <a:pt x="69850" y="910336"/>
                </a:lnTo>
                <a:lnTo>
                  <a:pt x="31750" y="910336"/>
                </a:lnTo>
                <a:lnTo>
                  <a:pt x="31750" y="897636"/>
                </a:lnTo>
                <a:close/>
              </a:path>
              <a:path w="76200" h="974089">
                <a:moveTo>
                  <a:pt x="44450" y="0"/>
                </a:moveTo>
                <a:lnTo>
                  <a:pt x="31750" y="0"/>
                </a:lnTo>
                <a:lnTo>
                  <a:pt x="31750" y="910336"/>
                </a:lnTo>
                <a:lnTo>
                  <a:pt x="44450" y="910336"/>
                </a:lnTo>
                <a:lnTo>
                  <a:pt x="44450" y="0"/>
                </a:lnTo>
                <a:close/>
              </a:path>
              <a:path w="76200" h="974089">
                <a:moveTo>
                  <a:pt x="76200" y="897636"/>
                </a:moveTo>
                <a:lnTo>
                  <a:pt x="44450" y="897636"/>
                </a:lnTo>
                <a:lnTo>
                  <a:pt x="44450" y="910336"/>
                </a:lnTo>
                <a:lnTo>
                  <a:pt x="69850" y="910336"/>
                </a:lnTo>
                <a:lnTo>
                  <a:pt x="76200" y="897636"/>
                </a:lnTo>
                <a:close/>
              </a:path>
            </a:pathLst>
          </a:custGeom>
          <a:solidFill>
            <a:srgbClr val="996F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7792" y="2985516"/>
            <a:ext cx="11483340" cy="2804160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21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creation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Organizations,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consumers, and other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outcomes, costs, and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risks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3335" y="2011679"/>
            <a:ext cx="76200" cy="974090"/>
          </a:xfrm>
          <a:custGeom>
            <a:avLst/>
            <a:gdLst/>
            <a:ahLst/>
            <a:cxnLst/>
            <a:rect l="l" t="t" r="r" b="b"/>
            <a:pathLst>
              <a:path w="76200" h="974089">
                <a:moveTo>
                  <a:pt x="31750" y="897636"/>
                </a:moveTo>
                <a:lnTo>
                  <a:pt x="0" y="897636"/>
                </a:lnTo>
                <a:lnTo>
                  <a:pt x="38100" y="973836"/>
                </a:lnTo>
                <a:lnTo>
                  <a:pt x="69850" y="910336"/>
                </a:lnTo>
                <a:lnTo>
                  <a:pt x="31750" y="910336"/>
                </a:lnTo>
                <a:lnTo>
                  <a:pt x="31750" y="897636"/>
                </a:lnTo>
                <a:close/>
              </a:path>
              <a:path w="76200" h="974089">
                <a:moveTo>
                  <a:pt x="44450" y="0"/>
                </a:moveTo>
                <a:lnTo>
                  <a:pt x="31750" y="0"/>
                </a:lnTo>
                <a:lnTo>
                  <a:pt x="31750" y="910336"/>
                </a:lnTo>
                <a:lnTo>
                  <a:pt x="44450" y="910336"/>
                </a:lnTo>
                <a:lnTo>
                  <a:pt x="44450" y="0"/>
                </a:lnTo>
                <a:close/>
              </a:path>
              <a:path w="76200" h="974089">
                <a:moveTo>
                  <a:pt x="76200" y="897636"/>
                </a:moveTo>
                <a:lnTo>
                  <a:pt x="44450" y="897636"/>
                </a:lnTo>
                <a:lnTo>
                  <a:pt x="44450" y="910336"/>
                </a:lnTo>
                <a:lnTo>
                  <a:pt x="69850" y="910336"/>
                </a:lnTo>
                <a:lnTo>
                  <a:pt x="76200" y="897636"/>
                </a:lnTo>
                <a:close/>
              </a:path>
            </a:pathLst>
          </a:custGeom>
          <a:solidFill>
            <a:srgbClr val="996F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7276" y="1527047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7285" y="1542415"/>
            <a:ext cx="535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Concepts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367" y="1520952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7792" y="2985516"/>
            <a:ext cx="11483340" cy="2804160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21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and people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Information and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technology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Partners and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suppliers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streams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processes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External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factors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3335" y="2011679"/>
            <a:ext cx="76200" cy="974090"/>
          </a:xfrm>
          <a:custGeom>
            <a:avLst/>
            <a:gdLst/>
            <a:ahLst/>
            <a:cxnLst/>
            <a:rect l="l" t="t" r="r" b="b"/>
            <a:pathLst>
              <a:path w="76200" h="974089">
                <a:moveTo>
                  <a:pt x="31750" y="897636"/>
                </a:moveTo>
                <a:lnTo>
                  <a:pt x="0" y="897636"/>
                </a:lnTo>
                <a:lnTo>
                  <a:pt x="38100" y="973836"/>
                </a:lnTo>
                <a:lnTo>
                  <a:pt x="69850" y="910336"/>
                </a:lnTo>
                <a:lnTo>
                  <a:pt x="31750" y="910336"/>
                </a:lnTo>
                <a:lnTo>
                  <a:pt x="31750" y="897636"/>
                </a:lnTo>
                <a:close/>
              </a:path>
              <a:path w="76200" h="974089">
                <a:moveTo>
                  <a:pt x="44450" y="0"/>
                </a:moveTo>
                <a:lnTo>
                  <a:pt x="31750" y="0"/>
                </a:lnTo>
                <a:lnTo>
                  <a:pt x="31750" y="910336"/>
                </a:lnTo>
                <a:lnTo>
                  <a:pt x="44450" y="910336"/>
                </a:lnTo>
                <a:lnTo>
                  <a:pt x="44450" y="0"/>
                </a:lnTo>
                <a:close/>
              </a:path>
              <a:path w="76200" h="974089">
                <a:moveTo>
                  <a:pt x="76200" y="897636"/>
                </a:moveTo>
                <a:lnTo>
                  <a:pt x="44450" y="897636"/>
                </a:lnTo>
                <a:lnTo>
                  <a:pt x="44450" y="910336"/>
                </a:lnTo>
                <a:lnTo>
                  <a:pt x="69850" y="910336"/>
                </a:lnTo>
                <a:lnTo>
                  <a:pt x="76200" y="897636"/>
                </a:lnTo>
                <a:close/>
              </a:path>
            </a:pathLst>
          </a:custGeom>
          <a:solidFill>
            <a:srgbClr val="996F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4791" y="1505711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4421" y="1520697"/>
            <a:ext cx="586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Four Dimensions of Service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359" y="1499616"/>
            <a:ext cx="1175385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7792" y="2985516"/>
            <a:ext cx="11483340" cy="3912235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21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value system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overview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Opportunity,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demand,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guiding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principles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Governance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value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chain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Continual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improvement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3335" y="2011679"/>
            <a:ext cx="76200" cy="974090"/>
          </a:xfrm>
          <a:custGeom>
            <a:avLst/>
            <a:gdLst/>
            <a:ahLst/>
            <a:cxnLst/>
            <a:rect l="l" t="t" r="r" b="b"/>
            <a:pathLst>
              <a:path w="76200" h="974089">
                <a:moveTo>
                  <a:pt x="31750" y="897636"/>
                </a:moveTo>
                <a:lnTo>
                  <a:pt x="0" y="897636"/>
                </a:lnTo>
                <a:lnTo>
                  <a:pt x="38100" y="973836"/>
                </a:lnTo>
                <a:lnTo>
                  <a:pt x="69850" y="910336"/>
                </a:lnTo>
                <a:lnTo>
                  <a:pt x="31750" y="910336"/>
                </a:lnTo>
                <a:lnTo>
                  <a:pt x="31750" y="897636"/>
                </a:lnTo>
                <a:close/>
              </a:path>
              <a:path w="76200" h="974089">
                <a:moveTo>
                  <a:pt x="44450" y="0"/>
                </a:moveTo>
                <a:lnTo>
                  <a:pt x="31750" y="0"/>
                </a:lnTo>
                <a:lnTo>
                  <a:pt x="31750" y="910336"/>
                </a:lnTo>
                <a:lnTo>
                  <a:pt x="44450" y="910336"/>
                </a:lnTo>
                <a:lnTo>
                  <a:pt x="44450" y="0"/>
                </a:lnTo>
                <a:close/>
              </a:path>
              <a:path w="76200" h="974089">
                <a:moveTo>
                  <a:pt x="76200" y="897636"/>
                </a:moveTo>
                <a:lnTo>
                  <a:pt x="44450" y="897636"/>
                </a:lnTo>
                <a:lnTo>
                  <a:pt x="44450" y="910336"/>
                </a:lnTo>
                <a:lnTo>
                  <a:pt x="69850" y="910336"/>
                </a:lnTo>
                <a:lnTo>
                  <a:pt x="76200" y="897636"/>
                </a:lnTo>
                <a:close/>
              </a:path>
            </a:pathLst>
          </a:custGeom>
          <a:solidFill>
            <a:srgbClr val="996F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3411" y="1528572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43040" y="1543304"/>
            <a:ext cx="357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System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503" y="1520952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7792" y="2985516"/>
            <a:ext cx="11483340" cy="1696720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21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General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management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Technical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3335" y="2011679"/>
            <a:ext cx="76200" cy="974090"/>
          </a:xfrm>
          <a:custGeom>
            <a:avLst/>
            <a:gdLst/>
            <a:ahLst/>
            <a:cxnLst/>
            <a:rect l="l" t="t" r="r" b="b"/>
            <a:pathLst>
              <a:path w="76200" h="974089">
                <a:moveTo>
                  <a:pt x="31750" y="897636"/>
                </a:moveTo>
                <a:lnTo>
                  <a:pt x="0" y="897636"/>
                </a:lnTo>
                <a:lnTo>
                  <a:pt x="38100" y="973836"/>
                </a:lnTo>
                <a:lnTo>
                  <a:pt x="69850" y="910336"/>
                </a:lnTo>
                <a:lnTo>
                  <a:pt x="31750" y="910336"/>
                </a:lnTo>
                <a:lnTo>
                  <a:pt x="31750" y="897636"/>
                </a:lnTo>
                <a:close/>
              </a:path>
              <a:path w="76200" h="974089">
                <a:moveTo>
                  <a:pt x="44450" y="0"/>
                </a:moveTo>
                <a:lnTo>
                  <a:pt x="31750" y="0"/>
                </a:lnTo>
                <a:lnTo>
                  <a:pt x="31750" y="910336"/>
                </a:lnTo>
                <a:lnTo>
                  <a:pt x="44450" y="910336"/>
                </a:lnTo>
                <a:lnTo>
                  <a:pt x="44450" y="0"/>
                </a:lnTo>
                <a:close/>
              </a:path>
              <a:path w="76200" h="974089">
                <a:moveTo>
                  <a:pt x="76200" y="897636"/>
                </a:moveTo>
                <a:lnTo>
                  <a:pt x="44450" y="897636"/>
                </a:lnTo>
                <a:lnTo>
                  <a:pt x="44450" y="910336"/>
                </a:lnTo>
                <a:lnTo>
                  <a:pt x="69850" y="910336"/>
                </a:lnTo>
                <a:lnTo>
                  <a:pt x="76200" y="897636"/>
                </a:lnTo>
                <a:close/>
              </a:path>
            </a:pathLst>
          </a:custGeom>
          <a:solidFill>
            <a:srgbClr val="996F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4791" y="1551432"/>
            <a:ext cx="6899275" cy="460375"/>
          </a:xfrm>
          <a:custGeom>
            <a:avLst/>
            <a:gdLst/>
            <a:ahLst/>
            <a:cxnLst/>
            <a:rect l="l" t="t" r="r" b="b"/>
            <a:pathLst>
              <a:path w="6899275" h="460375">
                <a:moveTo>
                  <a:pt x="0" y="460248"/>
                </a:moveTo>
                <a:lnTo>
                  <a:pt x="6899148" y="460248"/>
                </a:lnTo>
                <a:lnTo>
                  <a:pt x="6899148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ln w="9143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4421" y="1565909"/>
            <a:ext cx="383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r>
              <a:rPr sz="2400" spc="-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359" y="1545336"/>
            <a:ext cx="1175385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17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65" dirty="0"/>
              <a:t> </a:t>
            </a:r>
            <a:r>
              <a:rPr spc="-5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6522719" y="795527"/>
            <a:ext cx="32400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7792" y="2985516"/>
            <a:ext cx="11483340" cy="3357879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21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Assessment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criteria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Examination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administration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Question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types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Scoring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Weightings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Bloom’s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</a:t>
            </a:r>
            <a:endParaRPr sz="2400">
              <a:latin typeface="Open Sans"/>
              <a:cs typeface="Open Sans"/>
            </a:endParaRPr>
          </a:p>
          <a:p>
            <a:pPr marL="43434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Weightings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learning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outcome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3335" y="2011679"/>
            <a:ext cx="76200" cy="974090"/>
          </a:xfrm>
          <a:custGeom>
            <a:avLst/>
            <a:gdLst/>
            <a:ahLst/>
            <a:cxnLst/>
            <a:rect l="l" t="t" r="r" b="b"/>
            <a:pathLst>
              <a:path w="76200" h="974089">
                <a:moveTo>
                  <a:pt x="31750" y="897636"/>
                </a:moveTo>
                <a:lnTo>
                  <a:pt x="0" y="897636"/>
                </a:lnTo>
                <a:lnTo>
                  <a:pt x="38100" y="973836"/>
                </a:lnTo>
                <a:lnTo>
                  <a:pt x="69850" y="910336"/>
                </a:lnTo>
                <a:lnTo>
                  <a:pt x="31750" y="910336"/>
                </a:lnTo>
                <a:lnTo>
                  <a:pt x="31750" y="897636"/>
                </a:lnTo>
                <a:close/>
              </a:path>
              <a:path w="76200" h="974089">
                <a:moveTo>
                  <a:pt x="44450" y="0"/>
                </a:moveTo>
                <a:lnTo>
                  <a:pt x="31750" y="0"/>
                </a:lnTo>
                <a:lnTo>
                  <a:pt x="31750" y="910336"/>
                </a:lnTo>
                <a:lnTo>
                  <a:pt x="44450" y="910336"/>
                </a:lnTo>
                <a:lnTo>
                  <a:pt x="44450" y="0"/>
                </a:lnTo>
                <a:close/>
              </a:path>
              <a:path w="76200" h="974089">
                <a:moveTo>
                  <a:pt x="76200" y="897636"/>
                </a:moveTo>
                <a:lnTo>
                  <a:pt x="44450" y="897636"/>
                </a:lnTo>
                <a:lnTo>
                  <a:pt x="44450" y="910336"/>
                </a:lnTo>
                <a:lnTo>
                  <a:pt x="69850" y="910336"/>
                </a:lnTo>
                <a:lnTo>
                  <a:pt x="76200" y="897636"/>
                </a:lnTo>
                <a:close/>
              </a:path>
            </a:pathLst>
          </a:custGeom>
          <a:solidFill>
            <a:srgbClr val="996F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6128" y="1540763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6138" y="1554937"/>
            <a:ext cx="5447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Examination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Format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7220" y="1534667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8695" y="346963"/>
            <a:ext cx="4126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Outcomes</a:t>
            </a:r>
          </a:p>
        </p:txBody>
      </p:sp>
      <p:sp>
        <p:nvSpPr>
          <p:cNvPr id="3" name="object 3"/>
          <p:cNvSpPr/>
          <p:nvPr/>
        </p:nvSpPr>
        <p:spPr>
          <a:xfrm>
            <a:off x="3860291" y="2061972"/>
            <a:ext cx="9192895" cy="5573395"/>
          </a:xfrm>
          <a:custGeom>
            <a:avLst/>
            <a:gdLst/>
            <a:ahLst/>
            <a:cxnLst/>
            <a:rect l="l" t="t" r="r" b="b"/>
            <a:pathLst>
              <a:path w="9192894" h="5573395">
                <a:moveTo>
                  <a:pt x="0" y="5573268"/>
                </a:moveTo>
                <a:lnTo>
                  <a:pt x="9192767" y="5573268"/>
                </a:lnTo>
                <a:lnTo>
                  <a:pt x="9192767" y="0"/>
                </a:lnTo>
                <a:lnTo>
                  <a:pt x="0" y="0"/>
                </a:lnTo>
                <a:lnTo>
                  <a:pt x="0" y="5573268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84555" indent="-342900">
              <a:lnSpc>
                <a:spcPct val="100000"/>
              </a:lnSpc>
              <a:spcBef>
                <a:spcPts val="1540"/>
              </a:spcBef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5" dirty="0"/>
              <a:t>Understand </a:t>
            </a:r>
            <a:r>
              <a:rPr dirty="0"/>
              <a:t>the </a:t>
            </a:r>
            <a:r>
              <a:rPr spc="-35" dirty="0"/>
              <a:t>key </a:t>
            </a:r>
            <a:r>
              <a:rPr spc="-5" dirty="0"/>
              <a:t>service</a:t>
            </a:r>
            <a:r>
              <a:rPr spc="50" dirty="0"/>
              <a:t> </a:t>
            </a:r>
            <a:r>
              <a:rPr spc="-5" dirty="0"/>
              <a:t>concepts</a:t>
            </a:r>
          </a:p>
          <a:p>
            <a:pPr marL="884555" marR="74422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5" dirty="0"/>
              <a:t>Understand </a:t>
            </a:r>
            <a:r>
              <a:rPr spc="-20" dirty="0"/>
              <a:t>how </a:t>
            </a:r>
            <a:r>
              <a:rPr dirty="0"/>
              <a:t>the ITIL guiding </a:t>
            </a:r>
            <a:r>
              <a:rPr spc="-5" dirty="0"/>
              <a:t>principles can </a:t>
            </a:r>
            <a:r>
              <a:rPr dirty="0"/>
              <a:t>help </a:t>
            </a:r>
            <a:r>
              <a:rPr spc="-5" dirty="0"/>
              <a:t>an  organization adopt and adapt service</a:t>
            </a:r>
            <a:r>
              <a:rPr spc="25" dirty="0"/>
              <a:t> </a:t>
            </a:r>
            <a:r>
              <a:rPr spc="-5" dirty="0"/>
              <a:t>management</a:t>
            </a:r>
          </a:p>
          <a:p>
            <a:pPr marL="884555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5" dirty="0"/>
              <a:t>Understand </a:t>
            </a:r>
            <a:r>
              <a:rPr dirty="0"/>
              <a:t>the four </a:t>
            </a:r>
            <a:r>
              <a:rPr spc="-5" dirty="0"/>
              <a:t>dimensions of service</a:t>
            </a:r>
            <a:r>
              <a:rPr spc="25" dirty="0"/>
              <a:t> </a:t>
            </a:r>
            <a:r>
              <a:rPr spc="-5" dirty="0"/>
              <a:t>management</a:t>
            </a:r>
          </a:p>
          <a:p>
            <a:pPr marL="884555" marR="508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5" dirty="0"/>
              <a:t>Understand </a:t>
            </a:r>
            <a:r>
              <a:rPr dirty="0"/>
              <a:t>the </a:t>
            </a:r>
            <a:r>
              <a:rPr spc="-5" dirty="0"/>
              <a:t>purpose and components of </a:t>
            </a:r>
            <a:r>
              <a:rPr dirty="0"/>
              <a:t>the ITIL </a:t>
            </a:r>
            <a:r>
              <a:rPr spc="-5" dirty="0"/>
              <a:t>service  </a:t>
            </a:r>
            <a:r>
              <a:rPr dirty="0"/>
              <a:t>value</a:t>
            </a:r>
            <a:r>
              <a:rPr spc="0" dirty="0"/>
              <a:t> </a:t>
            </a:r>
            <a:r>
              <a:rPr spc="-5" dirty="0"/>
              <a:t>system</a:t>
            </a:r>
          </a:p>
          <a:p>
            <a:pPr marL="884555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5" dirty="0"/>
              <a:t>Understand the activities of the service value chain and</a:t>
            </a:r>
            <a:r>
              <a:rPr spc="105" dirty="0"/>
              <a:t> </a:t>
            </a:r>
            <a:r>
              <a:rPr spc="-20" dirty="0"/>
              <a:t>how</a:t>
            </a:r>
          </a:p>
          <a:p>
            <a:pPr marL="884555">
              <a:lnSpc>
                <a:spcPct val="100000"/>
              </a:lnSpc>
              <a:spcBef>
                <a:spcPts val="1445"/>
              </a:spcBef>
            </a:pPr>
            <a:r>
              <a:rPr spc="-15" dirty="0"/>
              <a:t>they</a:t>
            </a:r>
            <a:r>
              <a:rPr spc="-5" dirty="0"/>
              <a:t> </a:t>
            </a:r>
            <a:r>
              <a:rPr spc="-10" dirty="0"/>
              <a:t>interconnect</a:t>
            </a:r>
          </a:p>
          <a:p>
            <a:pPr marL="884555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15" dirty="0"/>
              <a:t>Know </a:t>
            </a:r>
            <a:r>
              <a:rPr spc="-5" dirty="0"/>
              <a:t>the purpose and </a:t>
            </a:r>
            <a:r>
              <a:rPr spc="-35" dirty="0"/>
              <a:t>key </a:t>
            </a:r>
            <a:r>
              <a:rPr spc="-5" dirty="0"/>
              <a:t>terms of </a:t>
            </a:r>
            <a:r>
              <a:rPr spc="-10" dirty="0"/>
              <a:t>15 </a:t>
            </a:r>
            <a:r>
              <a:rPr dirty="0"/>
              <a:t>ITIL</a:t>
            </a:r>
            <a:r>
              <a:rPr spc="100" dirty="0"/>
              <a:t> </a:t>
            </a:r>
            <a:r>
              <a:rPr spc="-10" dirty="0"/>
              <a:t>practices</a:t>
            </a:r>
          </a:p>
          <a:p>
            <a:pPr marL="884555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883919" algn="l"/>
                <a:tab pos="884555" algn="l"/>
              </a:tabLst>
            </a:pPr>
            <a:r>
              <a:rPr spc="-5" dirty="0"/>
              <a:t>Understand </a:t>
            </a:r>
            <a:r>
              <a:rPr dirty="0"/>
              <a:t>7 ITIL</a:t>
            </a:r>
            <a:r>
              <a:rPr spc="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5" name="object 5"/>
          <p:cNvSpPr/>
          <p:nvPr/>
        </p:nvSpPr>
        <p:spPr>
          <a:xfrm>
            <a:off x="6056376" y="795527"/>
            <a:ext cx="421233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913" y="346963"/>
            <a:ext cx="2416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Let’s</a:t>
            </a:r>
            <a:r>
              <a:rPr spc="-70" dirty="0"/>
              <a:t> </a:t>
            </a:r>
            <a:r>
              <a:rPr dirty="0"/>
              <a:t>Begin!</a:t>
            </a:r>
          </a:p>
        </p:txBody>
      </p:sp>
      <p:sp>
        <p:nvSpPr>
          <p:cNvPr id="3" name="object 3"/>
          <p:cNvSpPr/>
          <p:nvPr/>
        </p:nvSpPr>
        <p:spPr>
          <a:xfrm>
            <a:off x="6755892" y="795527"/>
            <a:ext cx="277215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0076" y="2061972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80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0085" y="2077593"/>
            <a:ext cx="641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Introduction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and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0076" y="3032760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0085" y="3047746"/>
            <a:ext cx="535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Concepts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1411" y="4087367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1040" y="4102734"/>
            <a:ext cx="586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Four Dimensions of Service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1411" y="5141976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1040" y="5157978"/>
            <a:ext cx="357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System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1411" y="6112764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1040" y="6128130"/>
            <a:ext cx="383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r>
              <a:rPr sz="2400" spc="-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1411" y="7065264"/>
            <a:ext cx="6899275" cy="462280"/>
          </a:xfrm>
          <a:custGeom>
            <a:avLst/>
            <a:gdLst/>
            <a:ahLst/>
            <a:cxnLst/>
            <a:rect l="l" t="t" r="r" b="b"/>
            <a:pathLst>
              <a:path w="6899275" h="462279">
                <a:moveTo>
                  <a:pt x="0" y="461772"/>
                </a:moveTo>
                <a:lnTo>
                  <a:pt x="6899148" y="461772"/>
                </a:lnTo>
                <a:lnTo>
                  <a:pt x="68991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1040" y="7081469"/>
            <a:ext cx="5447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Examination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Format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1167" y="2057400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301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1167" y="3026664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2503" y="4081271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2503" y="5135879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2503" y="6106667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2503" y="7060692"/>
            <a:ext cx="1173480" cy="471170"/>
          </a:xfrm>
          <a:prstGeom prst="rect">
            <a:avLst/>
          </a:prstGeom>
          <a:solidFill>
            <a:srgbClr val="996F96"/>
          </a:solidFill>
        </p:spPr>
        <p:txBody>
          <a:bodyPr vert="horz" wrap="square" lIns="0" tIns="33019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6105" y="346963"/>
            <a:ext cx="2392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</a:t>
            </a:r>
            <a:r>
              <a:rPr spc="-50" dirty="0"/>
              <a:t> </a:t>
            </a:r>
            <a:r>
              <a:rPr dirty="0"/>
              <a:t>ITIL</a:t>
            </a:r>
            <a:r>
              <a:rPr sz="3150" baseline="25132" dirty="0"/>
              <a:t>®</a:t>
            </a:r>
            <a:endParaRPr sz="3150" baseline="25132"/>
          </a:p>
        </p:txBody>
      </p:sp>
      <p:sp>
        <p:nvSpPr>
          <p:cNvPr id="3" name="object 3"/>
          <p:cNvSpPr/>
          <p:nvPr/>
        </p:nvSpPr>
        <p:spPr>
          <a:xfrm>
            <a:off x="6940295" y="795527"/>
            <a:ext cx="248412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9925" y="3413886"/>
            <a:ext cx="75069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785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spc="-7" baseline="24305" dirty="0">
                <a:solidFill>
                  <a:srgbClr val="404040"/>
                </a:solidFill>
                <a:latin typeface="Open Sans"/>
                <a:cs typeface="Open Sans"/>
              </a:rPr>
              <a:t>®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widely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accepted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best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IT 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(ITSM).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adopted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majority 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world’s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 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professionals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tool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facilitate business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transformation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growth.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879" y="1191767"/>
            <a:ext cx="3538728" cy="133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191" y="2987039"/>
            <a:ext cx="5716524" cy="3915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0B61CB3-9C30-374A-A10F-E196EA89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81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11119" y="4029737"/>
            <a:ext cx="480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Thank</a:t>
            </a:r>
            <a:r>
              <a:rPr sz="7200" spc="-7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 </a:t>
            </a:r>
            <a:r>
              <a:rPr sz="7200" spc="-13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You</a:t>
            </a:r>
            <a:endParaRPr sz="7200" dirty="0">
              <a:ln>
                <a:solidFill>
                  <a:srgbClr val="E8191C"/>
                </a:solidFill>
              </a:ln>
              <a:solidFill>
                <a:srgbClr val="EA261C"/>
              </a:solidFill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AA0512C-D135-C14D-9608-93651243C811}"/>
              </a:ext>
            </a:extLst>
          </p:cNvPr>
          <p:cNvSpPr txBox="1">
            <a:spLocks/>
          </p:cNvSpPr>
          <p:nvPr/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ea typeface="+mj-ea"/>
                <a:cs typeface="OpenSans-Extra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MA" kern="0">
                <a:solidFill>
                  <a:schemeClr val="bg1"/>
                </a:solidFill>
              </a:rPr>
              <a:t>ITIL</a:t>
            </a:r>
            <a:r>
              <a:rPr lang="fr-MA" sz="3150" kern="0" baseline="25132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lang="fr-MA" kern="0">
                <a:solidFill>
                  <a:schemeClr val="bg1"/>
                </a:solidFill>
              </a:rPr>
              <a:t>4 </a:t>
            </a:r>
            <a:r>
              <a:rPr lang="fr-MA" kern="0" spc="-5">
                <a:solidFill>
                  <a:schemeClr val="bg1"/>
                </a:solidFill>
              </a:rPr>
              <a:t>Foundation </a:t>
            </a:r>
            <a:r>
              <a:rPr lang="fr-MA" kern="0">
                <a:solidFill>
                  <a:schemeClr val="bg1"/>
                </a:solidFill>
              </a:rPr>
              <a:t>Certification</a:t>
            </a:r>
            <a:r>
              <a:rPr lang="fr-MA" kern="0" spc="-260">
                <a:solidFill>
                  <a:schemeClr val="bg1"/>
                </a:solidFill>
              </a:rPr>
              <a:t> </a:t>
            </a:r>
            <a:r>
              <a:rPr lang="fr-MA" kern="0" spc="-5">
                <a:solidFill>
                  <a:schemeClr val="bg1"/>
                </a:solidFill>
              </a:rPr>
              <a:t>Course</a:t>
            </a:r>
            <a:endParaRPr lang="fr-MA" kern="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6105" y="346963"/>
            <a:ext cx="2392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</a:t>
            </a:r>
            <a:r>
              <a:rPr spc="-50" dirty="0"/>
              <a:t> </a:t>
            </a:r>
            <a:r>
              <a:rPr dirty="0"/>
              <a:t>ITIL</a:t>
            </a:r>
            <a:r>
              <a:rPr sz="3150" baseline="25132" dirty="0"/>
              <a:t>®</a:t>
            </a:r>
            <a:endParaRPr sz="3150" baseline="25132"/>
          </a:p>
        </p:txBody>
      </p:sp>
      <p:sp>
        <p:nvSpPr>
          <p:cNvPr id="3" name="object 3"/>
          <p:cNvSpPr/>
          <p:nvPr/>
        </p:nvSpPr>
        <p:spPr>
          <a:xfrm>
            <a:off x="6940295" y="795527"/>
            <a:ext cx="248412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2447" y="1059180"/>
            <a:ext cx="3294888" cy="1851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6752" y="3416027"/>
            <a:ext cx="12695048" cy="298408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55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mapped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ISO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20000 Part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11.</a:t>
            </a:r>
            <a:endParaRPr sz="2400" dirty="0">
              <a:latin typeface="Open Sans"/>
              <a:cs typeface="Open Sans"/>
            </a:endParaRPr>
          </a:p>
          <a:p>
            <a:pPr marL="355600" indent="-342900">
              <a:lnSpc>
                <a:spcPct val="200000"/>
              </a:lnSpc>
              <a:spcBef>
                <a:spcPts val="459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recognizes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way 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used to meet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requirements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set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</a:t>
            </a:r>
            <a:endParaRPr sz="2400" dirty="0">
              <a:latin typeface="Open Sans"/>
              <a:cs typeface="Open Sans"/>
            </a:endParaRPr>
          </a:p>
          <a:p>
            <a:pPr marL="355600">
              <a:lnSpc>
                <a:spcPct val="2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20000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certification.</a:t>
            </a:r>
            <a:endParaRPr sz="2400" dirty="0">
              <a:latin typeface="Open Sans"/>
              <a:cs typeface="Open Sans"/>
            </a:endParaRPr>
          </a:p>
          <a:p>
            <a:pPr marL="355600" marR="690880" indent="-342900">
              <a:lnSpc>
                <a:spcPct val="2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first such mapping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that ISO has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allowed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part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standards.</a:t>
            </a:r>
            <a:endParaRPr sz="2400" dirty="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339" y="346963"/>
            <a:ext cx="372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ITIL</a:t>
            </a:r>
            <a:r>
              <a:rPr sz="3150" baseline="25132" dirty="0"/>
              <a:t>®</a:t>
            </a:r>
            <a:r>
              <a:rPr sz="3150" spc="-75" baseline="25132" dirty="0"/>
              <a:t> </a:t>
            </a:r>
            <a:r>
              <a:rPr sz="3200" dirty="0"/>
              <a:t>Certification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344411" y="795527"/>
            <a:ext cx="370789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90871" y="3589782"/>
            <a:ext cx="10108565" cy="2169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962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ITSM best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set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supported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certification  scheme.</a:t>
            </a:r>
            <a:endParaRPr sz="2400" dirty="0">
              <a:latin typeface="Open Sans"/>
              <a:cs typeface="Open Sans"/>
            </a:endParaRPr>
          </a:p>
          <a:p>
            <a:pPr marL="35560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practitioners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demonstrate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abilities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</a:t>
            </a:r>
            <a:r>
              <a:rPr sz="2400" spc="1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adopting</a:t>
            </a:r>
            <a:endParaRPr sz="2400" dirty="0">
              <a:latin typeface="Open Sans"/>
              <a:cs typeface="Open Sans"/>
            </a:endParaRPr>
          </a:p>
          <a:p>
            <a:pPr marL="355600">
              <a:lnSpc>
                <a:spcPct val="15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adapting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specific</a:t>
            </a:r>
            <a:r>
              <a:rPr sz="2400" spc="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needs.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2688335"/>
            <a:ext cx="4067555" cy="3710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339" y="346963"/>
            <a:ext cx="372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ITIL</a:t>
            </a:r>
            <a:r>
              <a:rPr sz="3150" baseline="25132" dirty="0"/>
              <a:t>®</a:t>
            </a:r>
            <a:r>
              <a:rPr sz="3150" spc="-75" baseline="25132" dirty="0"/>
              <a:t> </a:t>
            </a:r>
            <a:r>
              <a:rPr sz="3200" dirty="0"/>
              <a:t>Certification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344411" y="795527"/>
            <a:ext cx="370789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EE6085B-8529-AB4C-BC99-0244B35DC4D9}"/>
              </a:ext>
            </a:extLst>
          </p:cNvPr>
          <p:cNvSpPr/>
          <p:nvPr/>
        </p:nvSpPr>
        <p:spPr>
          <a:xfrm>
            <a:off x="2108200" y="1309242"/>
            <a:ext cx="12725400" cy="7301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339" y="346963"/>
            <a:ext cx="372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ITIL</a:t>
            </a:r>
            <a:r>
              <a:rPr sz="3150" baseline="25132" dirty="0"/>
              <a:t>®</a:t>
            </a:r>
            <a:r>
              <a:rPr sz="3150" spc="-75" baseline="25132" dirty="0"/>
              <a:t> </a:t>
            </a:r>
            <a:r>
              <a:rPr sz="3200" dirty="0"/>
              <a:t>Certification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344411" y="795527"/>
            <a:ext cx="370789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2939" y="6019800"/>
            <a:ext cx="14298294" cy="2723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certification scheme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modular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approach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spc="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framework.</a:t>
            </a:r>
            <a:endParaRPr sz="2400" dirty="0">
              <a:latin typeface="Open Sans"/>
              <a:cs typeface="Open Sans"/>
            </a:endParaRPr>
          </a:p>
          <a:p>
            <a:pPr marL="355600" marR="586105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comprised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series of certifications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focused on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aspects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best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various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degrees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depth and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detail.</a:t>
            </a:r>
            <a:endParaRPr sz="2400" dirty="0">
              <a:latin typeface="Open Sans"/>
              <a:cs typeface="Open Sans"/>
            </a:endParaRPr>
          </a:p>
          <a:p>
            <a:pPr marL="35560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five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certification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within the scheme: foundation,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practitioner,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intermediate,</a:t>
            </a:r>
            <a:r>
              <a:rPr sz="2400" spc="2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expert,</a:t>
            </a:r>
            <a:endParaRPr sz="2400" dirty="0">
              <a:latin typeface="Open Sans"/>
              <a:cs typeface="Open Sans"/>
            </a:endParaRPr>
          </a:p>
          <a:p>
            <a:pPr marL="355600">
              <a:lnSpc>
                <a:spcPct val="15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master.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1200" y="1309242"/>
            <a:ext cx="9761728" cy="4634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58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8471" y="346963"/>
            <a:ext cx="6189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ITIL</a:t>
            </a:r>
            <a:r>
              <a:rPr sz="3150" baseline="25132" dirty="0"/>
              <a:t>® </a:t>
            </a:r>
            <a:r>
              <a:rPr sz="3200" spc="-5" dirty="0"/>
              <a:t>Foundation</a:t>
            </a:r>
            <a:r>
              <a:rPr sz="3200" spc="-310" dirty="0"/>
              <a:t> </a:t>
            </a:r>
            <a:r>
              <a:rPr sz="3200" dirty="0"/>
              <a:t>Certification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029200" y="795527"/>
            <a:ext cx="6156959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4725" y="4414469"/>
            <a:ext cx="10293350" cy="2723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entry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level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certification.</a:t>
            </a:r>
            <a:endParaRPr sz="2400" dirty="0">
              <a:latin typeface="Open Sans"/>
              <a:cs typeface="Open Sans"/>
            </a:endParaRPr>
          </a:p>
          <a:p>
            <a:pPr marL="355600" marR="807085" indent="-342900">
              <a:lnSpc>
                <a:spcPct val="150000"/>
              </a:lnSpc>
              <a:spcBef>
                <a:spcPts val="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ensures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general awareness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35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elements, concepts, and  terminologies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used 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lifecycle.</a:t>
            </a:r>
            <a:endParaRPr sz="2400" dirty="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covers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information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lifecycle stages,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processes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used,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their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contribution to service management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practices.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9320" y="1571244"/>
            <a:ext cx="10485120" cy="1036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546" y="346963"/>
            <a:ext cx="66724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ITIL</a:t>
            </a:r>
            <a:r>
              <a:rPr sz="3150" baseline="25132" dirty="0"/>
              <a:t>® </a:t>
            </a:r>
            <a:r>
              <a:rPr sz="3200" dirty="0"/>
              <a:t>4 </a:t>
            </a:r>
            <a:r>
              <a:rPr sz="3200" spc="-5" dirty="0"/>
              <a:t>Foundation</a:t>
            </a:r>
            <a:r>
              <a:rPr sz="3200" spc="-595" dirty="0"/>
              <a:t> </a:t>
            </a:r>
            <a:r>
              <a:rPr lang="fr-FR" sz="3200" spc="-595" dirty="0"/>
              <a:t> </a:t>
            </a:r>
            <a:r>
              <a:rPr sz="3200" dirty="0"/>
              <a:t>Certification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29200" y="795527"/>
            <a:ext cx="6156959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4976" y="2656332"/>
            <a:ext cx="3251200" cy="3253740"/>
          </a:xfrm>
          <a:custGeom>
            <a:avLst/>
            <a:gdLst/>
            <a:ahLst/>
            <a:cxnLst/>
            <a:rect l="l" t="t" r="r" b="b"/>
            <a:pathLst>
              <a:path w="3251200" h="3253740">
                <a:moveTo>
                  <a:pt x="1625346" y="0"/>
                </a:moveTo>
                <a:lnTo>
                  <a:pt x="1577424" y="693"/>
                </a:lnTo>
                <a:lnTo>
                  <a:pt x="1529846" y="2761"/>
                </a:lnTo>
                <a:lnTo>
                  <a:pt x="1482631" y="6185"/>
                </a:lnTo>
                <a:lnTo>
                  <a:pt x="1435799" y="10944"/>
                </a:lnTo>
                <a:lnTo>
                  <a:pt x="1389368" y="17021"/>
                </a:lnTo>
                <a:lnTo>
                  <a:pt x="1343358" y="24396"/>
                </a:lnTo>
                <a:lnTo>
                  <a:pt x="1297787" y="33051"/>
                </a:lnTo>
                <a:lnTo>
                  <a:pt x="1252674" y="42965"/>
                </a:lnTo>
                <a:lnTo>
                  <a:pt x="1208039" y="54120"/>
                </a:lnTo>
                <a:lnTo>
                  <a:pt x="1163901" y="66497"/>
                </a:lnTo>
                <a:lnTo>
                  <a:pt x="1120278" y="80077"/>
                </a:lnTo>
                <a:lnTo>
                  <a:pt x="1077190" y="94841"/>
                </a:lnTo>
                <a:lnTo>
                  <a:pt x="1034656" y="110769"/>
                </a:lnTo>
                <a:lnTo>
                  <a:pt x="992695" y="127843"/>
                </a:lnTo>
                <a:lnTo>
                  <a:pt x="951326" y="146043"/>
                </a:lnTo>
                <a:lnTo>
                  <a:pt x="910567" y="165351"/>
                </a:lnTo>
                <a:lnTo>
                  <a:pt x="870439" y="185748"/>
                </a:lnTo>
                <a:lnTo>
                  <a:pt x="830960" y="207213"/>
                </a:lnTo>
                <a:lnTo>
                  <a:pt x="792149" y="229729"/>
                </a:lnTo>
                <a:lnTo>
                  <a:pt x="754025" y="253276"/>
                </a:lnTo>
                <a:lnTo>
                  <a:pt x="716607" y="277836"/>
                </a:lnTo>
                <a:lnTo>
                  <a:pt x="679915" y="303388"/>
                </a:lnTo>
                <a:lnTo>
                  <a:pt x="643967" y="329914"/>
                </a:lnTo>
                <a:lnTo>
                  <a:pt x="608782" y="357395"/>
                </a:lnTo>
                <a:lnTo>
                  <a:pt x="574380" y="385812"/>
                </a:lnTo>
                <a:lnTo>
                  <a:pt x="540779" y="415146"/>
                </a:lnTo>
                <a:lnTo>
                  <a:pt x="507999" y="445378"/>
                </a:lnTo>
                <a:lnTo>
                  <a:pt x="476059" y="476488"/>
                </a:lnTo>
                <a:lnTo>
                  <a:pt x="444977" y="508457"/>
                </a:lnTo>
                <a:lnTo>
                  <a:pt x="414774" y="541267"/>
                </a:lnTo>
                <a:lnTo>
                  <a:pt x="385467" y="574899"/>
                </a:lnTo>
                <a:lnTo>
                  <a:pt x="357075" y="609333"/>
                </a:lnTo>
                <a:lnTo>
                  <a:pt x="329619" y="644550"/>
                </a:lnTo>
                <a:lnTo>
                  <a:pt x="303117" y="680532"/>
                </a:lnTo>
                <a:lnTo>
                  <a:pt x="277588" y="717258"/>
                </a:lnTo>
                <a:lnTo>
                  <a:pt x="253051" y="754711"/>
                </a:lnTo>
                <a:lnTo>
                  <a:pt x="229525" y="792870"/>
                </a:lnTo>
                <a:lnTo>
                  <a:pt x="207029" y="831718"/>
                </a:lnTo>
                <a:lnTo>
                  <a:pt x="185583" y="871234"/>
                </a:lnTo>
                <a:lnTo>
                  <a:pt x="165205" y="911400"/>
                </a:lnTo>
                <a:lnTo>
                  <a:pt x="145914" y="952197"/>
                </a:lnTo>
                <a:lnTo>
                  <a:pt x="127730" y="993606"/>
                </a:lnTo>
                <a:lnTo>
                  <a:pt x="110671" y="1035607"/>
                </a:lnTo>
                <a:lnTo>
                  <a:pt x="94757" y="1078182"/>
                </a:lnTo>
                <a:lnTo>
                  <a:pt x="80006" y="1121311"/>
                </a:lnTo>
                <a:lnTo>
                  <a:pt x="66438" y="1164975"/>
                </a:lnTo>
                <a:lnTo>
                  <a:pt x="54072" y="1209156"/>
                </a:lnTo>
                <a:lnTo>
                  <a:pt x="42927" y="1253834"/>
                </a:lnTo>
                <a:lnTo>
                  <a:pt x="33021" y="1298990"/>
                </a:lnTo>
                <a:lnTo>
                  <a:pt x="24375" y="1344605"/>
                </a:lnTo>
                <a:lnTo>
                  <a:pt x="17006" y="1390660"/>
                </a:lnTo>
                <a:lnTo>
                  <a:pt x="10935" y="1437137"/>
                </a:lnTo>
                <a:lnTo>
                  <a:pt x="6179" y="1484015"/>
                </a:lnTo>
                <a:lnTo>
                  <a:pt x="2759" y="1531276"/>
                </a:lnTo>
                <a:lnTo>
                  <a:pt x="692" y="1578900"/>
                </a:lnTo>
                <a:lnTo>
                  <a:pt x="0" y="1626869"/>
                </a:lnTo>
                <a:lnTo>
                  <a:pt x="692" y="1674839"/>
                </a:lnTo>
                <a:lnTo>
                  <a:pt x="2759" y="1722463"/>
                </a:lnTo>
                <a:lnTo>
                  <a:pt x="6179" y="1769724"/>
                </a:lnTo>
                <a:lnTo>
                  <a:pt x="10935" y="1816602"/>
                </a:lnTo>
                <a:lnTo>
                  <a:pt x="17006" y="1863079"/>
                </a:lnTo>
                <a:lnTo>
                  <a:pt x="24375" y="1909134"/>
                </a:lnTo>
                <a:lnTo>
                  <a:pt x="33021" y="1954749"/>
                </a:lnTo>
                <a:lnTo>
                  <a:pt x="42927" y="1999905"/>
                </a:lnTo>
                <a:lnTo>
                  <a:pt x="54072" y="2044583"/>
                </a:lnTo>
                <a:lnTo>
                  <a:pt x="66438" y="2088764"/>
                </a:lnTo>
                <a:lnTo>
                  <a:pt x="80006" y="2132428"/>
                </a:lnTo>
                <a:lnTo>
                  <a:pt x="94757" y="2175557"/>
                </a:lnTo>
                <a:lnTo>
                  <a:pt x="110671" y="2218132"/>
                </a:lnTo>
                <a:lnTo>
                  <a:pt x="127730" y="2260133"/>
                </a:lnTo>
                <a:lnTo>
                  <a:pt x="145914" y="2301542"/>
                </a:lnTo>
                <a:lnTo>
                  <a:pt x="165205" y="2342339"/>
                </a:lnTo>
                <a:lnTo>
                  <a:pt x="185583" y="2382505"/>
                </a:lnTo>
                <a:lnTo>
                  <a:pt x="207029" y="2422021"/>
                </a:lnTo>
                <a:lnTo>
                  <a:pt x="229525" y="2460869"/>
                </a:lnTo>
                <a:lnTo>
                  <a:pt x="253051" y="2499028"/>
                </a:lnTo>
                <a:lnTo>
                  <a:pt x="277588" y="2536481"/>
                </a:lnTo>
                <a:lnTo>
                  <a:pt x="303117" y="2573207"/>
                </a:lnTo>
                <a:lnTo>
                  <a:pt x="329619" y="2609189"/>
                </a:lnTo>
                <a:lnTo>
                  <a:pt x="357075" y="2644406"/>
                </a:lnTo>
                <a:lnTo>
                  <a:pt x="385467" y="2678840"/>
                </a:lnTo>
                <a:lnTo>
                  <a:pt x="414774" y="2712472"/>
                </a:lnTo>
                <a:lnTo>
                  <a:pt x="444977" y="2745282"/>
                </a:lnTo>
                <a:lnTo>
                  <a:pt x="476059" y="2777251"/>
                </a:lnTo>
                <a:lnTo>
                  <a:pt x="507999" y="2808361"/>
                </a:lnTo>
                <a:lnTo>
                  <a:pt x="540779" y="2838593"/>
                </a:lnTo>
                <a:lnTo>
                  <a:pt x="574380" y="2867927"/>
                </a:lnTo>
                <a:lnTo>
                  <a:pt x="608782" y="2896344"/>
                </a:lnTo>
                <a:lnTo>
                  <a:pt x="643967" y="2923825"/>
                </a:lnTo>
                <a:lnTo>
                  <a:pt x="679915" y="2950351"/>
                </a:lnTo>
                <a:lnTo>
                  <a:pt x="716607" y="2975903"/>
                </a:lnTo>
                <a:lnTo>
                  <a:pt x="754025" y="3000463"/>
                </a:lnTo>
                <a:lnTo>
                  <a:pt x="792149" y="3024010"/>
                </a:lnTo>
                <a:lnTo>
                  <a:pt x="830960" y="3046526"/>
                </a:lnTo>
                <a:lnTo>
                  <a:pt x="870439" y="3067991"/>
                </a:lnTo>
                <a:lnTo>
                  <a:pt x="910567" y="3088388"/>
                </a:lnTo>
                <a:lnTo>
                  <a:pt x="951326" y="3107696"/>
                </a:lnTo>
                <a:lnTo>
                  <a:pt x="992695" y="3125896"/>
                </a:lnTo>
                <a:lnTo>
                  <a:pt x="1034656" y="3142970"/>
                </a:lnTo>
                <a:lnTo>
                  <a:pt x="1077190" y="3158898"/>
                </a:lnTo>
                <a:lnTo>
                  <a:pt x="1120278" y="3173662"/>
                </a:lnTo>
                <a:lnTo>
                  <a:pt x="1163901" y="3187242"/>
                </a:lnTo>
                <a:lnTo>
                  <a:pt x="1208039" y="3199619"/>
                </a:lnTo>
                <a:lnTo>
                  <a:pt x="1252674" y="3210774"/>
                </a:lnTo>
                <a:lnTo>
                  <a:pt x="1297787" y="3220688"/>
                </a:lnTo>
                <a:lnTo>
                  <a:pt x="1343358" y="3229343"/>
                </a:lnTo>
                <a:lnTo>
                  <a:pt x="1389368" y="3236718"/>
                </a:lnTo>
                <a:lnTo>
                  <a:pt x="1435799" y="3242795"/>
                </a:lnTo>
                <a:lnTo>
                  <a:pt x="1482631" y="3247554"/>
                </a:lnTo>
                <a:lnTo>
                  <a:pt x="1529846" y="3250978"/>
                </a:lnTo>
                <a:lnTo>
                  <a:pt x="1577424" y="3253046"/>
                </a:lnTo>
                <a:lnTo>
                  <a:pt x="1625346" y="3253740"/>
                </a:lnTo>
                <a:lnTo>
                  <a:pt x="1673267" y="3253046"/>
                </a:lnTo>
                <a:lnTo>
                  <a:pt x="1720845" y="3250978"/>
                </a:lnTo>
                <a:lnTo>
                  <a:pt x="1768060" y="3247554"/>
                </a:lnTo>
                <a:lnTo>
                  <a:pt x="1814892" y="3242795"/>
                </a:lnTo>
                <a:lnTo>
                  <a:pt x="1861323" y="3236718"/>
                </a:lnTo>
                <a:lnTo>
                  <a:pt x="1907333" y="3229343"/>
                </a:lnTo>
                <a:lnTo>
                  <a:pt x="1952904" y="3220688"/>
                </a:lnTo>
                <a:lnTo>
                  <a:pt x="1998017" y="3210774"/>
                </a:lnTo>
                <a:lnTo>
                  <a:pt x="2042652" y="3199619"/>
                </a:lnTo>
                <a:lnTo>
                  <a:pt x="2086790" y="3187242"/>
                </a:lnTo>
                <a:lnTo>
                  <a:pt x="2130413" y="3173662"/>
                </a:lnTo>
                <a:lnTo>
                  <a:pt x="2173501" y="3158898"/>
                </a:lnTo>
                <a:lnTo>
                  <a:pt x="2216035" y="3142970"/>
                </a:lnTo>
                <a:lnTo>
                  <a:pt x="2257996" y="3125896"/>
                </a:lnTo>
                <a:lnTo>
                  <a:pt x="2299365" y="3107696"/>
                </a:lnTo>
                <a:lnTo>
                  <a:pt x="2340124" y="3088388"/>
                </a:lnTo>
                <a:lnTo>
                  <a:pt x="2380252" y="3067991"/>
                </a:lnTo>
                <a:lnTo>
                  <a:pt x="2419731" y="3046526"/>
                </a:lnTo>
                <a:lnTo>
                  <a:pt x="2458542" y="3024010"/>
                </a:lnTo>
                <a:lnTo>
                  <a:pt x="2496666" y="3000463"/>
                </a:lnTo>
                <a:lnTo>
                  <a:pt x="2534084" y="2975903"/>
                </a:lnTo>
                <a:lnTo>
                  <a:pt x="2570776" y="2950351"/>
                </a:lnTo>
                <a:lnTo>
                  <a:pt x="2606724" y="2923825"/>
                </a:lnTo>
                <a:lnTo>
                  <a:pt x="2641909" y="2896344"/>
                </a:lnTo>
                <a:lnTo>
                  <a:pt x="2676311" y="2867927"/>
                </a:lnTo>
                <a:lnTo>
                  <a:pt x="2709912" y="2838593"/>
                </a:lnTo>
                <a:lnTo>
                  <a:pt x="2742692" y="2808361"/>
                </a:lnTo>
                <a:lnTo>
                  <a:pt x="2774632" y="2777251"/>
                </a:lnTo>
                <a:lnTo>
                  <a:pt x="2805714" y="2745282"/>
                </a:lnTo>
                <a:lnTo>
                  <a:pt x="2835917" y="2712472"/>
                </a:lnTo>
                <a:lnTo>
                  <a:pt x="2865224" y="2678840"/>
                </a:lnTo>
                <a:lnTo>
                  <a:pt x="2893616" y="2644406"/>
                </a:lnTo>
                <a:lnTo>
                  <a:pt x="2921072" y="2609189"/>
                </a:lnTo>
                <a:lnTo>
                  <a:pt x="2947574" y="2573207"/>
                </a:lnTo>
                <a:lnTo>
                  <a:pt x="2973103" y="2536481"/>
                </a:lnTo>
                <a:lnTo>
                  <a:pt x="2997640" y="2499028"/>
                </a:lnTo>
                <a:lnTo>
                  <a:pt x="3021166" y="2460869"/>
                </a:lnTo>
                <a:lnTo>
                  <a:pt x="3043662" y="2422021"/>
                </a:lnTo>
                <a:lnTo>
                  <a:pt x="3065108" y="2382505"/>
                </a:lnTo>
                <a:lnTo>
                  <a:pt x="3085486" y="2342339"/>
                </a:lnTo>
                <a:lnTo>
                  <a:pt x="3104777" y="2301542"/>
                </a:lnTo>
                <a:lnTo>
                  <a:pt x="3122961" y="2260133"/>
                </a:lnTo>
                <a:lnTo>
                  <a:pt x="3140020" y="2218132"/>
                </a:lnTo>
                <a:lnTo>
                  <a:pt x="3155934" y="2175557"/>
                </a:lnTo>
                <a:lnTo>
                  <a:pt x="3170685" y="2132428"/>
                </a:lnTo>
                <a:lnTo>
                  <a:pt x="3184253" y="2088764"/>
                </a:lnTo>
                <a:lnTo>
                  <a:pt x="3196619" y="2044583"/>
                </a:lnTo>
                <a:lnTo>
                  <a:pt x="3207764" y="1999905"/>
                </a:lnTo>
                <a:lnTo>
                  <a:pt x="3217670" y="1954749"/>
                </a:lnTo>
                <a:lnTo>
                  <a:pt x="3226316" y="1909134"/>
                </a:lnTo>
                <a:lnTo>
                  <a:pt x="3233685" y="1863079"/>
                </a:lnTo>
                <a:lnTo>
                  <a:pt x="3239756" y="1816602"/>
                </a:lnTo>
                <a:lnTo>
                  <a:pt x="3244512" y="1769724"/>
                </a:lnTo>
                <a:lnTo>
                  <a:pt x="3247932" y="1722463"/>
                </a:lnTo>
                <a:lnTo>
                  <a:pt x="3249999" y="1674839"/>
                </a:lnTo>
                <a:lnTo>
                  <a:pt x="3250692" y="1626869"/>
                </a:lnTo>
                <a:lnTo>
                  <a:pt x="3249999" y="1578900"/>
                </a:lnTo>
                <a:lnTo>
                  <a:pt x="3247932" y="1531276"/>
                </a:lnTo>
                <a:lnTo>
                  <a:pt x="3244512" y="1484015"/>
                </a:lnTo>
                <a:lnTo>
                  <a:pt x="3239756" y="1437137"/>
                </a:lnTo>
                <a:lnTo>
                  <a:pt x="3233685" y="1390660"/>
                </a:lnTo>
                <a:lnTo>
                  <a:pt x="3226316" y="1344605"/>
                </a:lnTo>
                <a:lnTo>
                  <a:pt x="3217670" y="1298990"/>
                </a:lnTo>
                <a:lnTo>
                  <a:pt x="3207764" y="1253834"/>
                </a:lnTo>
                <a:lnTo>
                  <a:pt x="3196619" y="1209156"/>
                </a:lnTo>
                <a:lnTo>
                  <a:pt x="3184253" y="1164975"/>
                </a:lnTo>
                <a:lnTo>
                  <a:pt x="3170685" y="1121311"/>
                </a:lnTo>
                <a:lnTo>
                  <a:pt x="3155934" y="1078182"/>
                </a:lnTo>
                <a:lnTo>
                  <a:pt x="3140020" y="1035607"/>
                </a:lnTo>
                <a:lnTo>
                  <a:pt x="3122961" y="993606"/>
                </a:lnTo>
                <a:lnTo>
                  <a:pt x="3104777" y="952197"/>
                </a:lnTo>
                <a:lnTo>
                  <a:pt x="3085486" y="911400"/>
                </a:lnTo>
                <a:lnTo>
                  <a:pt x="3065108" y="871234"/>
                </a:lnTo>
                <a:lnTo>
                  <a:pt x="3043662" y="831718"/>
                </a:lnTo>
                <a:lnTo>
                  <a:pt x="3021166" y="792870"/>
                </a:lnTo>
                <a:lnTo>
                  <a:pt x="2997640" y="754711"/>
                </a:lnTo>
                <a:lnTo>
                  <a:pt x="2973103" y="717258"/>
                </a:lnTo>
                <a:lnTo>
                  <a:pt x="2947574" y="680532"/>
                </a:lnTo>
                <a:lnTo>
                  <a:pt x="2921072" y="644550"/>
                </a:lnTo>
                <a:lnTo>
                  <a:pt x="2893616" y="609333"/>
                </a:lnTo>
                <a:lnTo>
                  <a:pt x="2865224" y="574899"/>
                </a:lnTo>
                <a:lnTo>
                  <a:pt x="2835917" y="541267"/>
                </a:lnTo>
                <a:lnTo>
                  <a:pt x="2805714" y="508457"/>
                </a:lnTo>
                <a:lnTo>
                  <a:pt x="2774632" y="476488"/>
                </a:lnTo>
                <a:lnTo>
                  <a:pt x="2742692" y="445378"/>
                </a:lnTo>
                <a:lnTo>
                  <a:pt x="2709912" y="415146"/>
                </a:lnTo>
                <a:lnTo>
                  <a:pt x="2676311" y="385812"/>
                </a:lnTo>
                <a:lnTo>
                  <a:pt x="2641909" y="357395"/>
                </a:lnTo>
                <a:lnTo>
                  <a:pt x="2606724" y="329914"/>
                </a:lnTo>
                <a:lnTo>
                  <a:pt x="2570776" y="303388"/>
                </a:lnTo>
                <a:lnTo>
                  <a:pt x="2534084" y="277836"/>
                </a:lnTo>
                <a:lnTo>
                  <a:pt x="2496666" y="253276"/>
                </a:lnTo>
                <a:lnTo>
                  <a:pt x="2458542" y="229729"/>
                </a:lnTo>
                <a:lnTo>
                  <a:pt x="2419731" y="207213"/>
                </a:lnTo>
                <a:lnTo>
                  <a:pt x="2380252" y="185748"/>
                </a:lnTo>
                <a:lnTo>
                  <a:pt x="2340124" y="165351"/>
                </a:lnTo>
                <a:lnTo>
                  <a:pt x="2299365" y="146043"/>
                </a:lnTo>
                <a:lnTo>
                  <a:pt x="2257996" y="127843"/>
                </a:lnTo>
                <a:lnTo>
                  <a:pt x="2216035" y="110769"/>
                </a:lnTo>
                <a:lnTo>
                  <a:pt x="2173501" y="94841"/>
                </a:lnTo>
                <a:lnTo>
                  <a:pt x="2130413" y="80077"/>
                </a:lnTo>
                <a:lnTo>
                  <a:pt x="2086790" y="66497"/>
                </a:lnTo>
                <a:lnTo>
                  <a:pt x="2042652" y="54120"/>
                </a:lnTo>
                <a:lnTo>
                  <a:pt x="1998017" y="42965"/>
                </a:lnTo>
                <a:lnTo>
                  <a:pt x="1952904" y="33051"/>
                </a:lnTo>
                <a:lnTo>
                  <a:pt x="1907333" y="24396"/>
                </a:lnTo>
                <a:lnTo>
                  <a:pt x="1861323" y="17021"/>
                </a:lnTo>
                <a:lnTo>
                  <a:pt x="1814892" y="10944"/>
                </a:lnTo>
                <a:lnTo>
                  <a:pt x="1768060" y="6185"/>
                </a:lnTo>
                <a:lnTo>
                  <a:pt x="1720845" y="2761"/>
                </a:lnTo>
                <a:lnTo>
                  <a:pt x="1673267" y="693"/>
                </a:lnTo>
                <a:lnTo>
                  <a:pt x="16253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4976" y="2656332"/>
            <a:ext cx="3251200" cy="3253740"/>
          </a:xfrm>
          <a:custGeom>
            <a:avLst/>
            <a:gdLst/>
            <a:ahLst/>
            <a:cxnLst/>
            <a:rect l="l" t="t" r="r" b="b"/>
            <a:pathLst>
              <a:path w="3251200" h="3253740">
                <a:moveTo>
                  <a:pt x="0" y="1626869"/>
                </a:moveTo>
                <a:lnTo>
                  <a:pt x="692" y="1578900"/>
                </a:lnTo>
                <a:lnTo>
                  <a:pt x="2759" y="1531276"/>
                </a:lnTo>
                <a:lnTo>
                  <a:pt x="6179" y="1484015"/>
                </a:lnTo>
                <a:lnTo>
                  <a:pt x="10935" y="1437137"/>
                </a:lnTo>
                <a:lnTo>
                  <a:pt x="17006" y="1390660"/>
                </a:lnTo>
                <a:lnTo>
                  <a:pt x="24375" y="1344605"/>
                </a:lnTo>
                <a:lnTo>
                  <a:pt x="33021" y="1298990"/>
                </a:lnTo>
                <a:lnTo>
                  <a:pt x="42927" y="1253834"/>
                </a:lnTo>
                <a:lnTo>
                  <a:pt x="54072" y="1209156"/>
                </a:lnTo>
                <a:lnTo>
                  <a:pt x="66438" y="1164975"/>
                </a:lnTo>
                <a:lnTo>
                  <a:pt x="80006" y="1121311"/>
                </a:lnTo>
                <a:lnTo>
                  <a:pt x="94757" y="1078182"/>
                </a:lnTo>
                <a:lnTo>
                  <a:pt x="110671" y="1035607"/>
                </a:lnTo>
                <a:lnTo>
                  <a:pt x="127730" y="993606"/>
                </a:lnTo>
                <a:lnTo>
                  <a:pt x="145914" y="952197"/>
                </a:lnTo>
                <a:lnTo>
                  <a:pt x="165205" y="911400"/>
                </a:lnTo>
                <a:lnTo>
                  <a:pt x="185583" y="871234"/>
                </a:lnTo>
                <a:lnTo>
                  <a:pt x="207029" y="831718"/>
                </a:lnTo>
                <a:lnTo>
                  <a:pt x="229525" y="792870"/>
                </a:lnTo>
                <a:lnTo>
                  <a:pt x="253051" y="754711"/>
                </a:lnTo>
                <a:lnTo>
                  <a:pt x="277588" y="717258"/>
                </a:lnTo>
                <a:lnTo>
                  <a:pt x="303117" y="680532"/>
                </a:lnTo>
                <a:lnTo>
                  <a:pt x="329619" y="644550"/>
                </a:lnTo>
                <a:lnTo>
                  <a:pt x="357075" y="609333"/>
                </a:lnTo>
                <a:lnTo>
                  <a:pt x="385467" y="574899"/>
                </a:lnTo>
                <a:lnTo>
                  <a:pt x="414774" y="541267"/>
                </a:lnTo>
                <a:lnTo>
                  <a:pt x="444977" y="508457"/>
                </a:lnTo>
                <a:lnTo>
                  <a:pt x="476059" y="476488"/>
                </a:lnTo>
                <a:lnTo>
                  <a:pt x="507999" y="445378"/>
                </a:lnTo>
                <a:lnTo>
                  <a:pt x="540779" y="415146"/>
                </a:lnTo>
                <a:lnTo>
                  <a:pt x="574380" y="385812"/>
                </a:lnTo>
                <a:lnTo>
                  <a:pt x="608782" y="357395"/>
                </a:lnTo>
                <a:lnTo>
                  <a:pt x="643967" y="329914"/>
                </a:lnTo>
                <a:lnTo>
                  <a:pt x="679915" y="303388"/>
                </a:lnTo>
                <a:lnTo>
                  <a:pt x="716607" y="277836"/>
                </a:lnTo>
                <a:lnTo>
                  <a:pt x="754025" y="253276"/>
                </a:lnTo>
                <a:lnTo>
                  <a:pt x="792149" y="229729"/>
                </a:lnTo>
                <a:lnTo>
                  <a:pt x="830960" y="207213"/>
                </a:lnTo>
                <a:lnTo>
                  <a:pt x="870439" y="185748"/>
                </a:lnTo>
                <a:lnTo>
                  <a:pt x="910567" y="165351"/>
                </a:lnTo>
                <a:lnTo>
                  <a:pt x="951326" y="146043"/>
                </a:lnTo>
                <a:lnTo>
                  <a:pt x="992695" y="127843"/>
                </a:lnTo>
                <a:lnTo>
                  <a:pt x="1034656" y="110769"/>
                </a:lnTo>
                <a:lnTo>
                  <a:pt x="1077190" y="94841"/>
                </a:lnTo>
                <a:lnTo>
                  <a:pt x="1120278" y="80077"/>
                </a:lnTo>
                <a:lnTo>
                  <a:pt x="1163901" y="66497"/>
                </a:lnTo>
                <a:lnTo>
                  <a:pt x="1208039" y="54120"/>
                </a:lnTo>
                <a:lnTo>
                  <a:pt x="1252674" y="42965"/>
                </a:lnTo>
                <a:lnTo>
                  <a:pt x="1297787" y="33051"/>
                </a:lnTo>
                <a:lnTo>
                  <a:pt x="1343358" y="24396"/>
                </a:lnTo>
                <a:lnTo>
                  <a:pt x="1389368" y="17021"/>
                </a:lnTo>
                <a:lnTo>
                  <a:pt x="1435799" y="10944"/>
                </a:lnTo>
                <a:lnTo>
                  <a:pt x="1482631" y="6185"/>
                </a:lnTo>
                <a:lnTo>
                  <a:pt x="1529846" y="2761"/>
                </a:lnTo>
                <a:lnTo>
                  <a:pt x="1577424" y="693"/>
                </a:lnTo>
                <a:lnTo>
                  <a:pt x="1625346" y="0"/>
                </a:lnTo>
                <a:lnTo>
                  <a:pt x="1673267" y="693"/>
                </a:lnTo>
                <a:lnTo>
                  <a:pt x="1720845" y="2761"/>
                </a:lnTo>
                <a:lnTo>
                  <a:pt x="1768060" y="6185"/>
                </a:lnTo>
                <a:lnTo>
                  <a:pt x="1814892" y="10944"/>
                </a:lnTo>
                <a:lnTo>
                  <a:pt x="1861323" y="17021"/>
                </a:lnTo>
                <a:lnTo>
                  <a:pt x="1907333" y="24396"/>
                </a:lnTo>
                <a:lnTo>
                  <a:pt x="1952904" y="33051"/>
                </a:lnTo>
                <a:lnTo>
                  <a:pt x="1998017" y="42965"/>
                </a:lnTo>
                <a:lnTo>
                  <a:pt x="2042652" y="54120"/>
                </a:lnTo>
                <a:lnTo>
                  <a:pt x="2086790" y="66497"/>
                </a:lnTo>
                <a:lnTo>
                  <a:pt x="2130413" y="80077"/>
                </a:lnTo>
                <a:lnTo>
                  <a:pt x="2173501" y="94841"/>
                </a:lnTo>
                <a:lnTo>
                  <a:pt x="2216035" y="110769"/>
                </a:lnTo>
                <a:lnTo>
                  <a:pt x="2257996" y="127843"/>
                </a:lnTo>
                <a:lnTo>
                  <a:pt x="2299365" y="146043"/>
                </a:lnTo>
                <a:lnTo>
                  <a:pt x="2340124" y="165351"/>
                </a:lnTo>
                <a:lnTo>
                  <a:pt x="2380252" y="185748"/>
                </a:lnTo>
                <a:lnTo>
                  <a:pt x="2419731" y="207213"/>
                </a:lnTo>
                <a:lnTo>
                  <a:pt x="2458542" y="229729"/>
                </a:lnTo>
                <a:lnTo>
                  <a:pt x="2496666" y="253276"/>
                </a:lnTo>
                <a:lnTo>
                  <a:pt x="2534084" y="277836"/>
                </a:lnTo>
                <a:lnTo>
                  <a:pt x="2570776" y="303388"/>
                </a:lnTo>
                <a:lnTo>
                  <a:pt x="2606724" y="329914"/>
                </a:lnTo>
                <a:lnTo>
                  <a:pt x="2641909" y="357395"/>
                </a:lnTo>
                <a:lnTo>
                  <a:pt x="2676311" y="385812"/>
                </a:lnTo>
                <a:lnTo>
                  <a:pt x="2709912" y="415146"/>
                </a:lnTo>
                <a:lnTo>
                  <a:pt x="2742692" y="445378"/>
                </a:lnTo>
                <a:lnTo>
                  <a:pt x="2774632" y="476488"/>
                </a:lnTo>
                <a:lnTo>
                  <a:pt x="2805714" y="508457"/>
                </a:lnTo>
                <a:lnTo>
                  <a:pt x="2835917" y="541267"/>
                </a:lnTo>
                <a:lnTo>
                  <a:pt x="2865224" y="574899"/>
                </a:lnTo>
                <a:lnTo>
                  <a:pt x="2893616" y="609333"/>
                </a:lnTo>
                <a:lnTo>
                  <a:pt x="2921072" y="644550"/>
                </a:lnTo>
                <a:lnTo>
                  <a:pt x="2947574" y="680532"/>
                </a:lnTo>
                <a:lnTo>
                  <a:pt x="2973103" y="717258"/>
                </a:lnTo>
                <a:lnTo>
                  <a:pt x="2997640" y="754711"/>
                </a:lnTo>
                <a:lnTo>
                  <a:pt x="3021166" y="792870"/>
                </a:lnTo>
                <a:lnTo>
                  <a:pt x="3043662" y="831718"/>
                </a:lnTo>
                <a:lnTo>
                  <a:pt x="3065108" y="871234"/>
                </a:lnTo>
                <a:lnTo>
                  <a:pt x="3085486" y="911400"/>
                </a:lnTo>
                <a:lnTo>
                  <a:pt x="3104777" y="952197"/>
                </a:lnTo>
                <a:lnTo>
                  <a:pt x="3122961" y="993606"/>
                </a:lnTo>
                <a:lnTo>
                  <a:pt x="3140020" y="1035607"/>
                </a:lnTo>
                <a:lnTo>
                  <a:pt x="3155934" y="1078182"/>
                </a:lnTo>
                <a:lnTo>
                  <a:pt x="3170685" y="1121311"/>
                </a:lnTo>
                <a:lnTo>
                  <a:pt x="3184253" y="1164975"/>
                </a:lnTo>
                <a:lnTo>
                  <a:pt x="3196619" y="1209156"/>
                </a:lnTo>
                <a:lnTo>
                  <a:pt x="3207764" y="1253834"/>
                </a:lnTo>
                <a:lnTo>
                  <a:pt x="3217670" y="1298990"/>
                </a:lnTo>
                <a:lnTo>
                  <a:pt x="3226316" y="1344605"/>
                </a:lnTo>
                <a:lnTo>
                  <a:pt x="3233685" y="1390660"/>
                </a:lnTo>
                <a:lnTo>
                  <a:pt x="3239756" y="1437137"/>
                </a:lnTo>
                <a:lnTo>
                  <a:pt x="3244512" y="1484015"/>
                </a:lnTo>
                <a:lnTo>
                  <a:pt x="3247932" y="1531276"/>
                </a:lnTo>
                <a:lnTo>
                  <a:pt x="3249999" y="1578900"/>
                </a:lnTo>
                <a:lnTo>
                  <a:pt x="3250692" y="1626869"/>
                </a:lnTo>
                <a:lnTo>
                  <a:pt x="3249999" y="1674839"/>
                </a:lnTo>
                <a:lnTo>
                  <a:pt x="3247932" y="1722463"/>
                </a:lnTo>
                <a:lnTo>
                  <a:pt x="3244512" y="1769724"/>
                </a:lnTo>
                <a:lnTo>
                  <a:pt x="3239756" y="1816602"/>
                </a:lnTo>
                <a:lnTo>
                  <a:pt x="3233685" y="1863079"/>
                </a:lnTo>
                <a:lnTo>
                  <a:pt x="3226316" y="1909134"/>
                </a:lnTo>
                <a:lnTo>
                  <a:pt x="3217670" y="1954749"/>
                </a:lnTo>
                <a:lnTo>
                  <a:pt x="3207764" y="1999905"/>
                </a:lnTo>
                <a:lnTo>
                  <a:pt x="3196619" y="2044583"/>
                </a:lnTo>
                <a:lnTo>
                  <a:pt x="3184253" y="2088764"/>
                </a:lnTo>
                <a:lnTo>
                  <a:pt x="3170685" y="2132428"/>
                </a:lnTo>
                <a:lnTo>
                  <a:pt x="3155934" y="2175557"/>
                </a:lnTo>
                <a:lnTo>
                  <a:pt x="3140020" y="2218132"/>
                </a:lnTo>
                <a:lnTo>
                  <a:pt x="3122961" y="2260133"/>
                </a:lnTo>
                <a:lnTo>
                  <a:pt x="3104777" y="2301542"/>
                </a:lnTo>
                <a:lnTo>
                  <a:pt x="3085486" y="2342339"/>
                </a:lnTo>
                <a:lnTo>
                  <a:pt x="3065108" y="2382505"/>
                </a:lnTo>
                <a:lnTo>
                  <a:pt x="3043662" y="2422021"/>
                </a:lnTo>
                <a:lnTo>
                  <a:pt x="3021166" y="2460869"/>
                </a:lnTo>
                <a:lnTo>
                  <a:pt x="2997640" y="2499028"/>
                </a:lnTo>
                <a:lnTo>
                  <a:pt x="2973103" y="2536481"/>
                </a:lnTo>
                <a:lnTo>
                  <a:pt x="2947574" y="2573207"/>
                </a:lnTo>
                <a:lnTo>
                  <a:pt x="2921072" y="2609189"/>
                </a:lnTo>
                <a:lnTo>
                  <a:pt x="2893616" y="2644406"/>
                </a:lnTo>
                <a:lnTo>
                  <a:pt x="2865224" y="2678840"/>
                </a:lnTo>
                <a:lnTo>
                  <a:pt x="2835917" y="2712472"/>
                </a:lnTo>
                <a:lnTo>
                  <a:pt x="2805714" y="2745282"/>
                </a:lnTo>
                <a:lnTo>
                  <a:pt x="2774632" y="2777251"/>
                </a:lnTo>
                <a:lnTo>
                  <a:pt x="2742692" y="2808361"/>
                </a:lnTo>
                <a:lnTo>
                  <a:pt x="2709912" y="2838593"/>
                </a:lnTo>
                <a:lnTo>
                  <a:pt x="2676311" y="2867927"/>
                </a:lnTo>
                <a:lnTo>
                  <a:pt x="2641909" y="2896344"/>
                </a:lnTo>
                <a:lnTo>
                  <a:pt x="2606724" y="2923825"/>
                </a:lnTo>
                <a:lnTo>
                  <a:pt x="2570776" y="2950351"/>
                </a:lnTo>
                <a:lnTo>
                  <a:pt x="2534084" y="2975903"/>
                </a:lnTo>
                <a:lnTo>
                  <a:pt x="2496666" y="3000463"/>
                </a:lnTo>
                <a:lnTo>
                  <a:pt x="2458542" y="3024010"/>
                </a:lnTo>
                <a:lnTo>
                  <a:pt x="2419731" y="3046526"/>
                </a:lnTo>
                <a:lnTo>
                  <a:pt x="2380252" y="3067991"/>
                </a:lnTo>
                <a:lnTo>
                  <a:pt x="2340124" y="3088388"/>
                </a:lnTo>
                <a:lnTo>
                  <a:pt x="2299365" y="3107696"/>
                </a:lnTo>
                <a:lnTo>
                  <a:pt x="2257996" y="3125896"/>
                </a:lnTo>
                <a:lnTo>
                  <a:pt x="2216035" y="3142970"/>
                </a:lnTo>
                <a:lnTo>
                  <a:pt x="2173501" y="3158898"/>
                </a:lnTo>
                <a:lnTo>
                  <a:pt x="2130413" y="3173662"/>
                </a:lnTo>
                <a:lnTo>
                  <a:pt x="2086790" y="3187242"/>
                </a:lnTo>
                <a:lnTo>
                  <a:pt x="2042652" y="3199619"/>
                </a:lnTo>
                <a:lnTo>
                  <a:pt x="1998017" y="3210774"/>
                </a:lnTo>
                <a:lnTo>
                  <a:pt x="1952904" y="3220688"/>
                </a:lnTo>
                <a:lnTo>
                  <a:pt x="1907333" y="3229343"/>
                </a:lnTo>
                <a:lnTo>
                  <a:pt x="1861323" y="3236718"/>
                </a:lnTo>
                <a:lnTo>
                  <a:pt x="1814892" y="3242795"/>
                </a:lnTo>
                <a:lnTo>
                  <a:pt x="1768060" y="3247554"/>
                </a:lnTo>
                <a:lnTo>
                  <a:pt x="1720845" y="3250978"/>
                </a:lnTo>
                <a:lnTo>
                  <a:pt x="1673267" y="3253046"/>
                </a:lnTo>
                <a:lnTo>
                  <a:pt x="1625346" y="3253740"/>
                </a:lnTo>
                <a:lnTo>
                  <a:pt x="1577424" y="3253046"/>
                </a:lnTo>
                <a:lnTo>
                  <a:pt x="1529846" y="3250978"/>
                </a:lnTo>
                <a:lnTo>
                  <a:pt x="1482631" y="3247554"/>
                </a:lnTo>
                <a:lnTo>
                  <a:pt x="1435799" y="3242795"/>
                </a:lnTo>
                <a:lnTo>
                  <a:pt x="1389368" y="3236718"/>
                </a:lnTo>
                <a:lnTo>
                  <a:pt x="1343358" y="3229343"/>
                </a:lnTo>
                <a:lnTo>
                  <a:pt x="1297787" y="3220688"/>
                </a:lnTo>
                <a:lnTo>
                  <a:pt x="1252674" y="3210774"/>
                </a:lnTo>
                <a:lnTo>
                  <a:pt x="1208039" y="3199619"/>
                </a:lnTo>
                <a:lnTo>
                  <a:pt x="1163901" y="3187242"/>
                </a:lnTo>
                <a:lnTo>
                  <a:pt x="1120278" y="3173662"/>
                </a:lnTo>
                <a:lnTo>
                  <a:pt x="1077190" y="3158898"/>
                </a:lnTo>
                <a:lnTo>
                  <a:pt x="1034656" y="3142970"/>
                </a:lnTo>
                <a:lnTo>
                  <a:pt x="992695" y="3125896"/>
                </a:lnTo>
                <a:lnTo>
                  <a:pt x="951326" y="3107696"/>
                </a:lnTo>
                <a:lnTo>
                  <a:pt x="910567" y="3088388"/>
                </a:lnTo>
                <a:lnTo>
                  <a:pt x="870439" y="3067991"/>
                </a:lnTo>
                <a:lnTo>
                  <a:pt x="830960" y="3046526"/>
                </a:lnTo>
                <a:lnTo>
                  <a:pt x="792149" y="3024010"/>
                </a:lnTo>
                <a:lnTo>
                  <a:pt x="754025" y="3000463"/>
                </a:lnTo>
                <a:lnTo>
                  <a:pt x="716607" y="2975903"/>
                </a:lnTo>
                <a:lnTo>
                  <a:pt x="679915" y="2950351"/>
                </a:lnTo>
                <a:lnTo>
                  <a:pt x="643967" y="2923825"/>
                </a:lnTo>
                <a:lnTo>
                  <a:pt x="608782" y="2896344"/>
                </a:lnTo>
                <a:lnTo>
                  <a:pt x="574380" y="2867927"/>
                </a:lnTo>
                <a:lnTo>
                  <a:pt x="540779" y="2838593"/>
                </a:lnTo>
                <a:lnTo>
                  <a:pt x="507999" y="2808361"/>
                </a:lnTo>
                <a:lnTo>
                  <a:pt x="476059" y="2777251"/>
                </a:lnTo>
                <a:lnTo>
                  <a:pt x="444977" y="2745282"/>
                </a:lnTo>
                <a:lnTo>
                  <a:pt x="414774" y="2712472"/>
                </a:lnTo>
                <a:lnTo>
                  <a:pt x="385467" y="2678840"/>
                </a:lnTo>
                <a:lnTo>
                  <a:pt x="357075" y="2644406"/>
                </a:lnTo>
                <a:lnTo>
                  <a:pt x="329619" y="2609189"/>
                </a:lnTo>
                <a:lnTo>
                  <a:pt x="303117" y="2573207"/>
                </a:lnTo>
                <a:lnTo>
                  <a:pt x="277588" y="2536481"/>
                </a:lnTo>
                <a:lnTo>
                  <a:pt x="253051" y="2499028"/>
                </a:lnTo>
                <a:lnTo>
                  <a:pt x="229525" y="2460869"/>
                </a:lnTo>
                <a:lnTo>
                  <a:pt x="207029" y="2422021"/>
                </a:lnTo>
                <a:lnTo>
                  <a:pt x="185583" y="2382505"/>
                </a:lnTo>
                <a:lnTo>
                  <a:pt x="165205" y="2342339"/>
                </a:lnTo>
                <a:lnTo>
                  <a:pt x="145914" y="2301542"/>
                </a:lnTo>
                <a:lnTo>
                  <a:pt x="127730" y="2260133"/>
                </a:lnTo>
                <a:lnTo>
                  <a:pt x="110671" y="2218132"/>
                </a:lnTo>
                <a:lnTo>
                  <a:pt x="94757" y="2175557"/>
                </a:lnTo>
                <a:lnTo>
                  <a:pt x="80006" y="2132428"/>
                </a:lnTo>
                <a:lnTo>
                  <a:pt x="66438" y="2088764"/>
                </a:lnTo>
                <a:lnTo>
                  <a:pt x="54072" y="2044583"/>
                </a:lnTo>
                <a:lnTo>
                  <a:pt x="42927" y="1999905"/>
                </a:lnTo>
                <a:lnTo>
                  <a:pt x="33021" y="1954749"/>
                </a:lnTo>
                <a:lnTo>
                  <a:pt x="24375" y="1909134"/>
                </a:lnTo>
                <a:lnTo>
                  <a:pt x="17006" y="1863079"/>
                </a:lnTo>
                <a:lnTo>
                  <a:pt x="10935" y="1816602"/>
                </a:lnTo>
                <a:lnTo>
                  <a:pt x="6179" y="1769724"/>
                </a:lnTo>
                <a:lnTo>
                  <a:pt x="2759" y="1722463"/>
                </a:lnTo>
                <a:lnTo>
                  <a:pt x="692" y="1674839"/>
                </a:lnTo>
                <a:lnTo>
                  <a:pt x="0" y="1626869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0988" y="2752344"/>
            <a:ext cx="3060700" cy="3060700"/>
          </a:xfrm>
          <a:custGeom>
            <a:avLst/>
            <a:gdLst/>
            <a:ahLst/>
            <a:cxnLst/>
            <a:rect l="l" t="t" r="r" b="b"/>
            <a:pathLst>
              <a:path w="3060700" h="3060700">
                <a:moveTo>
                  <a:pt x="1530095" y="0"/>
                </a:moveTo>
                <a:lnTo>
                  <a:pt x="1481523" y="756"/>
                </a:lnTo>
                <a:lnTo>
                  <a:pt x="1433329" y="3010"/>
                </a:lnTo>
                <a:lnTo>
                  <a:pt x="1385534" y="6739"/>
                </a:lnTo>
                <a:lnTo>
                  <a:pt x="1338162" y="11921"/>
                </a:lnTo>
                <a:lnTo>
                  <a:pt x="1291234" y="18533"/>
                </a:lnTo>
                <a:lnTo>
                  <a:pt x="1244773" y="26554"/>
                </a:lnTo>
                <a:lnTo>
                  <a:pt x="1198802" y="35960"/>
                </a:lnTo>
                <a:lnTo>
                  <a:pt x="1153343" y="46729"/>
                </a:lnTo>
                <a:lnTo>
                  <a:pt x="1108418" y="58840"/>
                </a:lnTo>
                <a:lnTo>
                  <a:pt x="1064050" y="72268"/>
                </a:lnTo>
                <a:lnTo>
                  <a:pt x="1020261" y="86993"/>
                </a:lnTo>
                <a:lnTo>
                  <a:pt x="977073" y="102991"/>
                </a:lnTo>
                <a:lnTo>
                  <a:pt x="934509" y="120241"/>
                </a:lnTo>
                <a:lnTo>
                  <a:pt x="892592" y="138719"/>
                </a:lnTo>
                <a:lnTo>
                  <a:pt x="851343" y="158404"/>
                </a:lnTo>
                <a:lnTo>
                  <a:pt x="810786" y="179272"/>
                </a:lnTo>
                <a:lnTo>
                  <a:pt x="770942" y="201303"/>
                </a:lnTo>
                <a:lnTo>
                  <a:pt x="731833" y="224472"/>
                </a:lnTo>
                <a:lnTo>
                  <a:pt x="693484" y="248758"/>
                </a:lnTo>
                <a:lnTo>
                  <a:pt x="655915" y="274139"/>
                </a:lnTo>
                <a:lnTo>
                  <a:pt x="619149" y="300592"/>
                </a:lnTo>
                <a:lnTo>
                  <a:pt x="583208" y="328094"/>
                </a:lnTo>
                <a:lnTo>
                  <a:pt x="548116" y="356623"/>
                </a:lnTo>
                <a:lnTo>
                  <a:pt x="513894" y="386158"/>
                </a:lnTo>
                <a:lnTo>
                  <a:pt x="480565" y="416674"/>
                </a:lnTo>
                <a:lnTo>
                  <a:pt x="448151" y="448151"/>
                </a:lnTo>
                <a:lnTo>
                  <a:pt x="416674" y="480565"/>
                </a:lnTo>
                <a:lnTo>
                  <a:pt x="386158" y="513894"/>
                </a:lnTo>
                <a:lnTo>
                  <a:pt x="356623" y="548116"/>
                </a:lnTo>
                <a:lnTo>
                  <a:pt x="328094" y="583208"/>
                </a:lnTo>
                <a:lnTo>
                  <a:pt x="300592" y="619149"/>
                </a:lnTo>
                <a:lnTo>
                  <a:pt x="274139" y="655915"/>
                </a:lnTo>
                <a:lnTo>
                  <a:pt x="248758" y="693484"/>
                </a:lnTo>
                <a:lnTo>
                  <a:pt x="224472" y="731833"/>
                </a:lnTo>
                <a:lnTo>
                  <a:pt x="201303" y="770942"/>
                </a:lnTo>
                <a:lnTo>
                  <a:pt x="179272" y="810786"/>
                </a:lnTo>
                <a:lnTo>
                  <a:pt x="158404" y="851343"/>
                </a:lnTo>
                <a:lnTo>
                  <a:pt x="138719" y="892592"/>
                </a:lnTo>
                <a:lnTo>
                  <a:pt x="120241" y="934509"/>
                </a:lnTo>
                <a:lnTo>
                  <a:pt x="102991" y="977073"/>
                </a:lnTo>
                <a:lnTo>
                  <a:pt x="86993" y="1020261"/>
                </a:lnTo>
                <a:lnTo>
                  <a:pt x="72268" y="1064050"/>
                </a:lnTo>
                <a:lnTo>
                  <a:pt x="58840" y="1108418"/>
                </a:lnTo>
                <a:lnTo>
                  <a:pt x="46729" y="1153343"/>
                </a:lnTo>
                <a:lnTo>
                  <a:pt x="35960" y="1198802"/>
                </a:lnTo>
                <a:lnTo>
                  <a:pt x="26554" y="1244773"/>
                </a:lnTo>
                <a:lnTo>
                  <a:pt x="18533" y="1291234"/>
                </a:lnTo>
                <a:lnTo>
                  <a:pt x="11921" y="1338162"/>
                </a:lnTo>
                <a:lnTo>
                  <a:pt x="6739" y="1385534"/>
                </a:lnTo>
                <a:lnTo>
                  <a:pt x="3010" y="1433329"/>
                </a:lnTo>
                <a:lnTo>
                  <a:pt x="756" y="1481523"/>
                </a:lnTo>
                <a:lnTo>
                  <a:pt x="0" y="1530095"/>
                </a:lnTo>
                <a:lnTo>
                  <a:pt x="756" y="1578668"/>
                </a:lnTo>
                <a:lnTo>
                  <a:pt x="3010" y="1626862"/>
                </a:lnTo>
                <a:lnTo>
                  <a:pt x="6739" y="1674657"/>
                </a:lnTo>
                <a:lnTo>
                  <a:pt x="11921" y="1722029"/>
                </a:lnTo>
                <a:lnTo>
                  <a:pt x="18533" y="1768957"/>
                </a:lnTo>
                <a:lnTo>
                  <a:pt x="26554" y="1815418"/>
                </a:lnTo>
                <a:lnTo>
                  <a:pt x="35960" y="1861389"/>
                </a:lnTo>
                <a:lnTo>
                  <a:pt x="46729" y="1906848"/>
                </a:lnTo>
                <a:lnTo>
                  <a:pt x="58840" y="1951773"/>
                </a:lnTo>
                <a:lnTo>
                  <a:pt x="72268" y="1996141"/>
                </a:lnTo>
                <a:lnTo>
                  <a:pt x="86993" y="2039930"/>
                </a:lnTo>
                <a:lnTo>
                  <a:pt x="102991" y="2083118"/>
                </a:lnTo>
                <a:lnTo>
                  <a:pt x="120241" y="2125682"/>
                </a:lnTo>
                <a:lnTo>
                  <a:pt x="138719" y="2167599"/>
                </a:lnTo>
                <a:lnTo>
                  <a:pt x="158404" y="2208848"/>
                </a:lnTo>
                <a:lnTo>
                  <a:pt x="179272" y="2249405"/>
                </a:lnTo>
                <a:lnTo>
                  <a:pt x="201303" y="2289249"/>
                </a:lnTo>
                <a:lnTo>
                  <a:pt x="224472" y="2328358"/>
                </a:lnTo>
                <a:lnTo>
                  <a:pt x="248758" y="2366707"/>
                </a:lnTo>
                <a:lnTo>
                  <a:pt x="274139" y="2404276"/>
                </a:lnTo>
                <a:lnTo>
                  <a:pt x="300592" y="2441042"/>
                </a:lnTo>
                <a:lnTo>
                  <a:pt x="328094" y="2476983"/>
                </a:lnTo>
                <a:lnTo>
                  <a:pt x="356623" y="2512075"/>
                </a:lnTo>
                <a:lnTo>
                  <a:pt x="386158" y="2546297"/>
                </a:lnTo>
                <a:lnTo>
                  <a:pt x="416674" y="2579626"/>
                </a:lnTo>
                <a:lnTo>
                  <a:pt x="448151" y="2612040"/>
                </a:lnTo>
                <a:lnTo>
                  <a:pt x="480565" y="2643517"/>
                </a:lnTo>
                <a:lnTo>
                  <a:pt x="513894" y="2674033"/>
                </a:lnTo>
                <a:lnTo>
                  <a:pt x="548116" y="2703568"/>
                </a:lnTo>
                <a:lnTo>
                  <a:pt x="583208" y="2732097"/>
                </a:lnTo>
                <a:lnTo>
                  <a:pt x="619149" y="2759599"/>
                </a:lnTo>
                <a:lnTo>
                  <a:pt x="655915" y="2786052"/>
                </a:lnTo>
                <a:lnTo>
                  <a:pt x="693484" y="2811433"/>
                </a:lnTo>
                <a:lnTo>
                  <a:pt x="731833" y="2835719"/>
                </a:lnTo>
                <a:lnTo>
                  <a:pt x="770942" y="2858888"/>
                </a:lnTo>
                <a:lnTo>
                  <a:pt x="810786" y="2880919"/>
                </a:lnTo>
                <a:lnTo>
                  <a:pt x="851343" y="2901787"/>
                </a:lnTo>
                <a:lnTo>
                  <a:pt x="892592" y="2921472"/>
                </a:lnTo>
                <a:lnTo>
                  <a:pt x="934509" y="2939950"/>
                </a:lnTo>
                <a:lnTo>
                  <a:pt x="977073" y="2957200"/>
                </a:lnTo>
                <a:lnTo>
                  <a:pt x="1020261" y="2973198"/>
                </a:lnTo>
                <a:lnTo>
                  <a:pt x="1064050" y="2987923"/>
                </a:lnTo>
                <a:lnTo>
                  <a:pt x="1108418" y="3001351"/>
                </a:lnTo>
                <a:lnTo>
                  <a:pt x="1153343" y="3013462"/>
                </a:lnTo>
                <a:lnTo>
                  <a:pt x="1198802" y="3024231"/>
                </a:lnTo>
                <a:lnTo>
                  <a:pt x="1244773" y="3033637"/>
                </a:lnTo>
                <a:lnTo>
                  <a:pt x="1291234" y="3041658"/>
                </a:lnTo>
                <a:lnTo>
                  <a:pt x="1338162" y="3048270"/>
                </a:lnTo>
                <a:lnTo>
                  <a:pt x="1385534" y="3053452"/>
                </a:lnTo>
                <a:lnTo>
                  <a:pt x="1433329" y="3057181"/>
                </a:lnTo>
                <a:lnTo>
                  <a:pt x="1481523" y="3059435"/>
                </a:lnTo>
                <a:lnTo>
                  <a:pt x="1530095" y="3060191"/>
                </a:lnTo>
                <a:lnTo>
                  <a:pt x="1578668" y="3059435"/>
                </a:lnTo>
                <a:lnTo>
                  <a:pt x="1626862" y="3057181"/>
                </a:lnTo>
                <a:lnTo>
                  <a:pt x="1674657" y="3053452"/>
                </a:lnTo>
                <a:lnTo>
                  <a:pt x="1722029" y="3048270"/>
                </a:lnTo>
                <a:lnTo>
                  <a:pt x="1768957" y="3041658"/>
                </a:lnTo>
                <a:lnTo>
                  <a:pt x="1815418" y="3033637"/>
                </a:lnTo>
                <a:lnTo>
                  <a:pt x="1861389" y="3024231"/>
                </a:lnTo>
                <a:lnTo>
                  <a:pt x="1906848" y="3013462"/>
                </a:lnTo>
                <a:lnTo>
                  <a:pt x="1951773" y="3001351"/>
                </a:lnTo>
                <a:lnTo>
                  <a:pt x="1996141" y="2987923"/>
                </a:lnTo>
                <a:lnTo>
                  <a:pt x="2039930" y="2973198"/>
                </a:lnTo>
                <a:lnTo>
                  <a:pt x="2083118" y="2957200"/>
                </a:lnTo>
                <a:lnTo>
                  <a:pt x="2125682" y="2939950"/>
                </a:lnTo>
                <a:lnTo>
                  <a:pt x="2167599" y="2921472"/>
                </a:lnTo>
                <a:lnTo>
                  <a:pt x="2208848" y="2901787"/>
                </a:lnTo>
                <a:lnTo>
                  <a:pt x="2249405" y="2880919"/>
                </a:lnTo>
                <a:lnTo>
                  <a:pt x="2289249" y="2858888"/>
                </a:lnTo>
                <a:lnTo>
                  <a:pt x="2328358" y="2835719"/>
                </a:lnTo>
                <a:lnTo>
                  <a:pt x="2366707" y="2811433"/>
                </a:lnTo>
                <a:lnTo>
                  <a:pt x="2404276" y="2786052"/>
                </a:lnTo>
                <a:lnTo>
                  <a:pt x="2441042" y="2759599"/>
                </a:lnTo>
                <a:lnTo>
                  <a:pt x="2476983" y="2732097"/>
                </a:lnTo>
                <a:lnTo>
                  <a:pt x="2512075" y="2703568"/>
                </a:lnTo>
                <a:lnTo>
                  <a:pt x="2546297" y="2674033"/>
                </a:lnTo>
                <a:lnTo>
                  <a:pt x="2579626" y="2643517"/>
                </a:lnTo>
                <a:lnTo>
                  <a:pt x="2612040" y="2612040"/>
                </a:lnTo>
                <a:lnTo>
                  <a:pt x="2643517" y="2579626"/>
                </a:lnTo>
                <a:lnTo>
                  <a:pt x="2674033" y="2546297"/>
                </a:lnTo>
                <a:lnTo>
                  <a:pt x="2703568" y="2512075"/>
                </a:lnTo>
                <a:lnTo>
                  <a:pt x="2732097" y="2476983"/>
                </a:lnTo>
                <a:lnTo>
                  <a:pt x="2759599" y="2441042"/>
                </a:lnTo>
                <a:lnTo>
                  <a:pt x="2786052" y="2404276"/>
                </a:lnTo>
                <a:lnTo>
                  <a:pt x="2811433" y="2366707"/>
                </a:lnTo>
                <a:lnTo>
                  <a:pt x="2835719" y="2328358"/>
                </a:lnTo>
                <a:lnTo>
                  <a:pt x="2858888" y="2289249"/>
                </a:lnTo>
                <a:lnTo>
                  <a:pt x="2880919" y="2249405"/>
                </a:lnTo>
                <a:lnTo>
                  <a:pt x="2901787" y="2208848"/>
                </a:lnTo>
                <a:lnTo>
                  <a:pt x="2921472" y="2167599"/>
                </a:lnTo>
                <a:lnTo>
                  <a:pt x="2939950" y="2125682"/>
                </a:lnTo>
                <a:lnTo>
                  <a:pt x="2957200" y="2083118"/>
                </a:lnTo>
                <a:lnTo>
                  <a:pt x="2973198" y="2039930"/>
                </a:lnTo>
                <a:lnTo>
                  <a:pt x="2987923" y="1996141"/>
                </a:lnTo>
                <a:lnTo>
                  <a:pt x="3001351" y="1951773"/>
                </a:lnTo>
                <a:lnTo>
                  <a:pt x="3013462" y="1906848"/>
                </a:lnTo>
                <a:lnTo>
                  <a:pt x="3024231" y="1861389"/>
                </a:lnTo>
                <a:lnTo>
                  <a:pt x="3033637" y="1815418"/>
                </a:lnTo>
                <a:lnTo>
                  <a:pt x="3041658" y="1768957"/>
                </a:lnTo>
                <a:lnTo>
                  <a:pt x="3048270" y="1722029"/>
                </a:lnTo>
                <a:lnTo>
                  <a:pt x="3053452" y="1674657"/>
                </a:lnTo>
                <a:lnTo>
                  <a:pt x="3057181" y="1626862"/>
                </a:lnTo>
                <a:lnTo>
                  <a:pt x="3059435" y="1578668"/>
                </a:lnTo>
                <a:lnTo>
                  <a:pt x="3060191" y="1530095"/>
                </a:lnTo>
                <a:lnTo>
                  <a:pt x="3059435" y="1481523"/>
                </a:lnTo>
                <a:lnTo>
                  <a:pt x="3057181" y="1433329"/>
                </a:lnTo>
                <a:lnTo>
                  <a:pt x="3053452" y="1385534"/>
                </a:lnTo>
                <a:lnTo>
                  <a:pt x="3048270" y="1338162"/>
                </a:lnTo>
                <a:lnTo>
                  <a:pt x="3041658" y="1291234"/>
                </a:lnTo>
                <a:lnTo>
                  <a:pt x="3033637" y="1244773"/>
                </a:lnTo>
                <a:lnTo>
                  <a:pt x="3024231" y="1198802"/>
                </a:lnTo>
                <a:lnTo>
                  <a:pt x="3013462" y="1153343"/>
                </a:lnTo>
                <a:lnTo>
                  <a:pt x="3001351" y="1108418"/>
                </a:lnTo>
                <a:lnTo>
                  <a:pt x="2987923" y="1064050"/>
                </a:lnTo>
                <a:lnTo>
                  <a:pt x="2973198" y="1020261"/>
                </a:lnTo>
                <a:lnTo>
                  <a:pt x="2957200" y="977073"/>
                </a:lnTo>
                <a:lnTo>
                  <a:pt x="2939950" y="934509"/>
                </a:lnTo>
                <a:lnTo>
                  <a:pt x="2921472" y="892592"/>
                </a:lnTo>
                <a:lnTo>
                  <a:pt x="2901787" y="851343"/>
                </a:lnTo>
                <a:lnTo>
                  <a:pt x="2880919" y="810786"/>
                </a:lnTo>
                <a:lnTo>
                  <a:pt x="2858888" y="770942"/>
                </a:lnTo>
                <a:lnTo>
                  <a:pt x="2835719" y="731833"/>
                </a:lnTo>
                <a:lnTo>
                  <a:pt x="2811433" y="693484"/>
                </a:lnTo>
                <a:lnTo>
                  <a:pt x="2786052" y="655915"/>
                </a:lnTo>
                <a:lnTo>
                  <a:pt x="2759599" y="619149"/>
                </a:lnTo>
                <a:lnTo>
                  <a:pt x="2732097" y="583208"/>
                </a:lnTo>
                <a:lnTo>
                  <a:pt x="2703568" y="548116"/>
                </a:lnTo>
                <a:lnTo>
                  <a:pt x="2674033" y="513894"/>
                </a:lnTo>
                <a:lnTo>
                  <a:pt x="2643517" y="480565"/>
                </a:lnTo>
                <a:lnTo>
                  <a:pt x="2612040" y="448151"/>
                </a:lnTo>
                <a:lnTo>
                  <a:pt x="2579626" y="416674"/>
                </a:lnTo>
                <a:lnTo>
                  <a:pt x="2546297" y="386158"/>
                </a:lnTo>
                <a:lnTo>
                  <a:pt x="2512075" y="356623"/>
                </a:lnTo>
                <a:lnTo>
                  <a:pt x="2476983" y="328094"/>
                </a:lnTo>
                <a:lnTo>
                  <a:pt x="2441042" y="300592"/>
                </a:lnTo>
                <a:lnTo>
                  <a:pt x="2404276" y="274139"/>
                </a:lnTo>
                <a:lnTo>
                  <a:pt x="2366707" y="248758"/>
                </a:lnTo>
                <a:lnTo>
                  <a:pt x="2328358" y="224472"/>
                </a:lnTo>
                <a:lnTo>
                  <a:pt x="2289249" y="201303"/>
                </a:lnTo>
                <a:lnTo>
                  <a:pt x="2249405" y="179272"/>
                </a:lnTo>
                <a:lnTo>
                  <a:pt x="2208848" y="158404"/>
                </a:lnTo>
                <a:lnTo>
                  <a:pt x="2167599" y="138719"/>
                </a:lnTo>
                <a:lnTo>
                  <a:pt x="2125682" y="120241"/>
                </a:lnTo>
                <a:lnTo>
                  <a:pt x="2083118" y="102991"/>
                </a:lnTo>
                <a:lnTo>
                  <a:pt x="2039930" y="86993"/>
                </a:lnTo>
                <a:lnTo>
                  <a:pt x="1996141" y="72268"/>
                </a:lnTo>
                <a:lnTo>
                  <a:pt x="1951773" y="58840"/>
                </a:lnTo>
                <a:lnTo>
                  <a:pt x="1906848" y="46729"/>
                </a:lnTo>
                <a:lnTo>
                  <a:pt x="1861389" y="35960"/>
                </a:lnTo>
                <a:lnTo>
                  <a:pt x="1815418" y="26554"/>
                </a:lnTo>
                <a:lnTo>
                  <a:pt x="1768957" y="18533"/>
                </a:lnTo>
                <a:lnTo>
                  <a:pt x="1722029" y="11921"/>
                </a:lnTo>
                <a:lnTo>
                  <a:pt x="1674657" y="6739"/>
                </a:lnTo>
                <a:lnTo>
                  <a:pt x="1626862" y="3010"/>
                </a:lnTo>
                <a:lnTo>
                  <a:pt x="1578668" y="756"/>
                </a:lnTo>
                <a:lnTo>
                  <a:pt x="1530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6123" y="3765803"/>
            <a:ext cx="2743200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4715" y="2153411"/>
            <a:ext cx="4907280" cy="1199515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43560" marR="539115" indent="1270"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Introduces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readers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of modern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15" y="4043171"/>
            <a:ext cx="4907280" cy="120142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78130" marR="273050" indent="-1270" algn="ctr">
              <a:lnSpc>
                <a:spcPct val="100000"/>
              </a:lnSpc>
              <a:spcBef>
                <a:spcPts val="225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professionals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understanding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common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language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35" dirty="0">
                <a:solidFill>
                  <a:srgbClr val="404040"/>
                </a:solidFill>
                <a:latin typeface="Open Sans"/>
                <a:cs typeface="Open Sans"/>
              </a:rPr>
              <a:t>key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concepts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7444" y="6502907"/>
            <a:ext cx="5102860" cy="120142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17475" marR="109855" algn="ctr">
              <a:lnSpc>
                <a:spcPct val="100000"/>
              </a:lnSpc>
              <a:spcBef>
                <a:spcPts val="229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Shows professionals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how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utilize  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guidance 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improve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their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organization’s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work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9795" y="2153411"/>
            <a:ext cx="4907280" cy="1199515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78130" marR="266065" indent="-3175" algn="ctr">
              <a:lnSpc>
                <a:spcPct val="100000"/>
              </a:lnSpc>
              <a:spcBef>
                <a:spcPts val="215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learners an  understanding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management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59795" y="4043171"/>
            <a:ext cx="4907280" cy="1201420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74625" marR="168275" algn="ctr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Explains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evolution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management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through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adoption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modern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technologies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72168" y="3832682"/>
            <a:ext cx="461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79396D"/>
                </a:solidFill>
                <a:latin typeface="Open Sans"/>
                <a:cs typeface="Open Sans"/>
              </a:rPr>
              <a:t>4</a:t>
            </a:r>
            <a:endParaRPr sz="6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463" y="346963"/>
            <a:ext cx="8602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 Objectives of </a:t>
            </a:r>
            <a:r>
              <a:rPr dirty="0"/>
              <a:t>ITIL</a:t>
            </a:r>
            <a:r>
              <a:rPr sz="3150" baseline="25132" dirty="0"/>
              <a:t>® </a:t>
            </a:r>
            <a:r>
              <a:rPr sz="3200" dirty="0"/>
              <a:t>4</a:t>
            </a:r>
            <a:r>
              <a:rPr sz="3200" spc="-245" dirty="0"/>
              <a:t> </a:t>
            </a:r>
            <a:r>
              <a:rPr sz="3200" spc="-5" dirty="0"/>
              <a:t>Foundation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971544" y="795527"/>
            <a:ext cx="842467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1832" y="2531364"/>
            <a:ext cx="5062855" cy="46228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832" y="3371088"/>
            <a:ext cx="5062855" cy="46228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14871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lifecycle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832" y="4276344"/>
            <a:ext cx="5062855" cy="46228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Generic concepts and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definitions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2596" y="2491739"/>
            <a:ext cx="3251200" cy="3253740"/>
          </a:xfrm>
          <a:custGeom>
            <a:avLst/>
            <a:gdLst/>
            <a:ahLst/>
            <a:cxnLst/>
            <a:rect l="l" t="t" r="r" b="b"/>
            <a:pathLst>
              <a:path w="3251200" h="3253740">
                <a:moveTo>
                  <a:pt x="1625346" y="0"/>
                </a:moveTo>
                <a:lnTo>
                  <a:pt x="1577424" y="693"/>
                </a:lnTo>
                <a:lnTo>
                  <a:pt x="1529846" y="2761"/>
                </a:lnTo>
                <a:lnTo>
                  <a:pt x="1482631" y="6185"/>
                </a:lnTo>
                <a:lnTo>
                  <a:pt x="1435799" y="10944"/>
                </a:lnTo>
                <a:lnTo>
                  <a:pt x="1389368" y="17021"/>
                </a:lnTo>
                <a:lnTo>
                  <a:pt x="1343358" y="24396"/>
                </a:lnTo>
                <a:lnTo>
                  <a:pt x="1297787" y="33051"/>
                </a:lnTo>
                <a:lnTo>
                  <a:pt x="1252674" y="42965"/>
                </a:lnTo>
                <a:lnTo>
                  <a:pt x="1208039" y="54120"/>
                </a:lnTo>
                <a:lnTo>
                  <a:pt x="1163901" y="66497"/>
                </a:lnTo>
                <a:lnTo>
                  <a:pt x="1120278" y="80077"/>
                </a:lnTo>
                <a:lnTo>
                  <a:pt x="1077190" y="94841"/>
                </a:lnTo>
                <a:lnTo>
                  <a:pt x="1034656" y="110769"/>
                </a:lnTo>
                <a:lnTo>
                  <a:pt x="992695" y="127843"/>
                </a:lnTo>
                <a:lnTo>
                  <a:pt x="951326" y="146043"/>
                </a:lnTo>
                <a:lnTo>
                  <a:pt x="910567" y="165351"/>
                </a:lnTo>
                <a:lnTo>
                  <a:pt x="870439" y="185748"/>
                </a:lnTo>
                <a:lnTo>
                  <a:pt x="830960" y="207213"/>
                </a:lnTo>
                <a:lnTo>
                  <a:pt x="792149" y="229729"/>
                </a:lnTo>
                <a:lnTo>
                  <a:pt x="754025" y="253276"/>
                </a:lnTo>
                <a:lnTo>
                  <a:pt x="716607" y="277836"/>
                </a:lnTo>
                <a:lnTo>
                  <a:pt x="679915" y="303388"/>
                </a:lnTo>
                <a:lnTo>
                  <a:pt x="643967" y="329914"/>
                </a:lnTo>
                <a:lnTo>
                  <a:pt x="608782" y="357395"/>
                </a:lnTo>
                <a:lnTo>
                  <a:pt x="574380" y="385812"/>
                </a:lnTo>
                <a:lnTo>
                  <a:pt x="540779" y="415146"/>
                </a:lnTo>
                <a:lnTo>
                  <a:pt x="507999" y="445378"/>
                </a:lnTo>
                <a:lnTo>
                  <a:pt x="476059" y="476488"/>
                </a:lnTo>
                <a:lnTo>
                  <a:pt x="444977" y="508457"/>
                </a:lnTo>
                <a:lnTo>
                  <a:pt x="414774" y="541267"/>
                </a:lnTo>
                <a:lnTo>
                  <a:pt x="385467" y="574899"/>
                </a:lnTo>
                <a:lnTo>
                  <a:pt x="357075" y="609333"/>
                </a:lnTo>
                <a:lnTo>
                  <a:pt x="329619" y="644550"/>
                </a:lnTo>
                <a:lnTo>
                  <a:pt x="303117" y="680532"/>
                </a:lnTo>
                <a:lnTo>
                  <a:pt x="277588" y="717258"/>
                </a:lnTo>
                <a:lnTo>
                  <a:pt x="253051" y="754711"/>
                </a:lnTo>
                <a:lnTo>
                  <a:pt x="229525" y="792870"/>
                </a:lnTo>
                <a:lnTo>
                  <a:pt x="207029" y="831718"/>
                </a:lnTo>
                <a:lnTo>
                  <a:pt x="185583" y="871234"/>
                </a:lnTo>
                <a:lnTo>
                  <a:pt x="165205" y="911400"/>
                </a:lnTo>
                <a:lnTo>
                  <a:pt x="145914" y="952197"/>
                </a:lnTo>
                <a:lnTo>
                  <a:pt x="127730" y="993606"/>
                </a:lnTo>
                <a:lnTo>
                  <a:pt x="110671" y="1035607"/>
                </a:lnTo>
                <a:lnTo>
                  <a:pt x="94757" y="1078182"/>
                </a:lnTo>
                <a:lnTo>
                  <a:pt x="80006" y="1121311"/>
                </a:lnTo>
                <a:lnTo>
                  <a:pt x="66438" y="1164975"/>
                </a:lnTo>
                <a:lnTo>
                  <a:pt x="54072" y="1209156"/>
                </a:lnTo>
                <a:lnTo>
                  <a:pt x="42927" y="1253834"/>
                </a:lnTo>
                <a:lnTo>
                  <a:pt x="33021" y="1298990"/>
                </a:lnTo>
                <a:lnTo>
                  <a:pt x="24375" y="1344605"/>
                </a:lnTo>
                <a:lnTo>
                  <a:pt x="17006" y="1390660"/>
                </a:lnTo>
                <a:lnTo>
                  <a:pt x="10935" y="1437137"/>
                </a:lnTo>
                <a:lnTo>
                  <a:pt x="6179" y="1484015"/>
                </a:lnTo>
                <a:lnTo>
                  <a:pt x="2759" y="1531276"/>
                </a:lnTo>
                <a:lnTo>
                  <a:pt x="692" y="1578900"/>
                </a:lnTo>
                <a:lnTo>
                  <a:pt x="0" y="1626869"/>
                </a:lnTo>
                <a:lnTo>
                  <a:pt x="692" y="1674839"/>
                </a:lnTo>
                <a:lnTo>
                  <a:pt x="2759" y="1722463"/>
                </a:lnTo>
                <a:lnTo>
                  <a:pt x="6179" y="1769724"/>
                </a:lnTo>
                <a:lnTo>
                  <a:pt x="10935" y="1816602"/>
                </a:lnTo>
                <a:lnTo>
                  <a:pt x="17006" y="1863079"/>
                </a:lnTo>
                <a:lnTo>
                  <a:pt x="24375" y="1909134"/>
                </a:lnTo>
                <a:lnTo>
                  <a:pt x="33021" y="1954749"/>
                </a:lnTo>
                <a:lnTo>
                  <a:pt x="42927" y="1999905"/>
                </a:lnTo>
                <a:lnTo>
                  <a:pt x="54072" y="2044583"/>
                </a:lnTo>
                <a:lnTo>
                  <a:pt x="66438" y="2088764"/>
                </a:lnTo>
                <a:lnTo>
                  <a:pt x="80006" y="2132428"/>
                </a:lnTo>
                <a:lnTo>
                  <a:pt x="94757" y="2175557"/>
                </a:lnTo>
                <a:lnTo>
                  <a:pt x="110671" y="2218132"/>
                </a:lnTo>
                <a:lnTo>
                  <a:pt x="127730" y="2260133"/>
                </a:lnTo>
                <a:lnTo>
                  <a:pt x="145914" y="2301542"/>
                </a:lnTo>
                <a:lnTo>
                  <a:pt x="165205" y="2342339"/>
                </a:lnTo>
                <a:lnTo>
                  <a:pt x="185583" y="2382505"/>
                </a:lnTo>
                <a:lnTo>
                  <a:pt x="207029" y="2422021"/>
                </a:lnTo>
                <a:lnTo>
                  <a:pt x="229525" y="2460869"/>
                </a:lnTo>
                <a:lnTo>
                  <a:pt x="253051" y="2499028"/>
                </a:lnTo>
                <a:lnTo>
                  <a:pt x="277588" y="2536481"/>
                </a:lnTo>
                <a:lnTo>
                  <a:pt x="303117" y="2573207"/>
                </a:lnTo>
                <a:lnTo>
                  <a:pt x="329619" y="2609189"/>
                </a:lnTo>
                <a:lnTo>
                  <a:pt x="357075" y="2644406"/>
                </a:lnTo>
                <a:lnTo>
                  <a:pt x="385467" y="2678840"/>
                </a:lnTo>
                <a:lnTo>
                  <a:pt x="414774" y="2712472"/>
                </a:lnTo>
                <a:lnTo>
                  <a:pt x="444977" y="2745282"/>
                </a:lnTo>
                <a:lnTo>
                  <a:pt x="476059" y="2777251"/>
                </a:lnTo>
                <a:lnTo>
                  <a:pt x="507999" y="2808361"/>
                </a:lnTo>
                <a:lnTo>
                  <a:pt x="540779" y="2838593"/>
                </a:lnTo>
                <a:lnTo>
                  <a:pt x="574380" y="2867927"/>
                </a:lnTo>
                <a:lnTo>
                  <a:pt x="608782" y="2896344"/>
                </a:lnTo>
                <a:lnTo>
                  <a:pt x="643967" y="2923825"/>
                </a:lnTo>
                <a:lnTo>
                  <a:pt x="679915" y="2950351"/>
                </a:lnTo>
                <a:lnTo>
                  <a:pt x="716607" y="2975903"/>
                </a:lnTo>
                <a:lnTo>
                  <a:pt x="754025" y="3000463"/>
                </a:lnTo>
                <a:lnTo>
                  <a:pt x="792149" y="3024010"/>
                </a:lnTo>
                <a:lnTo>
                  <a:pt x="830960" y="3046526"/>
                </a:lnTo>
                <a:lnTo>
                  <a:pt x="870439" y="3067991"/>
                </a:lnTo>
                <a:lnTo>
                  <a:pt x="910567" y="3088388"/>
                </a:lnTo>
                <a:lnTo>
                  <a:pt x="951326" y="3107696"/>
                </a:lnTo>
                <a:lnTo>
                  <a:pt x="992695" y="3125896"/>
                </a:lnTo>
                <a:lnTo>
                  <a:pt x="1034656" y="3142970"/>
                </a:lnTo>
                <a:lnTo>
                  <a:pt x="1077190" y="3158898"/>
                </a:lnTo>
                <a:lnTo>
                  <a:pt x="1120278" y="3173662"/>
                </a:lnTo>
                <a:lnTo>
                  <a:pt x="1163901" y="3187242"/>
                </a:lnTo>
                <a:lnTo>
                  <a:pt x="1208039" y="3199619"/>
                </a:lnTo>
                <a:lnTo>
                  <a:pt x="1252674" y="3210774"/>
                </a:lnTo>
                <a:lnTo>
                  <a:pt x="1297787" y="3220688"/>
                </a:lnTo>
                <a:lnTo>
                  <a:pt x="1343358" y="3229343"/>
                </a:lnTo>
                <a:lnTo>
                  <a:pt x="1389368" y="3236718"/>
                </a:lnTo>
                <a:lnTo>
                  <a:pt x="1435799" y="3242795"/>
                </a:lnTo>
                <a:lnTo>
                  <a:pt x="1482631" y="3247554"/>
                </a:lnTo>
                <a:lnTo>
                  <a:pt x="1529846" y="3250978"/>
                </a:lnTo>
                <a:lnTo>
                  <a:pt x="1577424" y="3253046"/>
                </a:lnTo>
                <a:lnTo>
                  <a:pt x="1625346" y="3253739"/>
                </a:lnTo>
                <a:lnTo>
                  <a:pt x="1673267" y="3253046"/>
                </a:lnTo>
                <a:lnTo>
                  <a:pt x="1720845" y="3250978"/>
                </a:lnTo>
                <a:lnTo>
                  <a:pt x="1768060" y="3247554"/>
                </a:lnTo>
                <a:lnTo>
                  <a:pt x="1814892" y="3242795"/>
                </a:lnTo>
                <a:lnTo>
                  <a:pt x="1861323" y="3236718"/>
                </a:lnTo>
                <a:lnTo>
                  <a:pt x="1907333" y="3229343"/>
                </a:lnTo>
                <a:lnTo>
                  <a:pt x="1952904" y="3220688"/>
                </a:lnTo>
                <a:lnTo>
                  <a:pt x="1998017" y="3210774"/>
                </a:lnTo>
                <a:lnTo>
                  <a:pt x="2042652" y="3199619"/>
                </a:lnTo>
                <a:lnTo>
                  <a:pt x="2086790" y="3187242"/>
                </a:lnTo>
                <a:lnTo>
                  <a:pt x="2130413" y="3173662"/>
                </a:lnTo>
                <a:lnTo>
                  <a:pt x="2173501" y="3158898"/>
                </a:lnTo>
                <a:lnTo>
                  <a:pt x="2216035" y="3142970"/>
                </a:lnTo>
                <a:lnTo>
                  <a:pt x="2257996" y="3125896"/>
                </a:lnTo>
                <a:lnTo>
                  <a:pt x="2299365" y="3107696"/>
                </a:lnTo>
                <a:lnTo>
                  <a:pt x="2340124" y="3088388"/>
                </a:lnTo>
                <a:lnTo>
                  <a:pt x="2380252" y="3067991"/>
                </a:lnTo>
                <a:lnTo>
                  <a:pt x="2419731" y="3046526"/>
                </a:lnTo>
                <a:lnTo>
                  <a:pt x="2458542" y="3024010"/>
                </a:lnTo>
                <a:lnTo>
                  <a:pt x="2496666" y="3000463"/>
                </a:lnTo>
                <a:lnTo>
                  <a:pt x="2534084" y="2975903"/>
                </a:lnTo>
                <a:lnTo>
                  <a:pt x="2570776" y="2950351"/>
                </a:lnTo>
                <a:lnTo>
                  <a:pt x="2606724" y="2923825"/>
                </a:lnTo>
                <a:lnTo>
                  <a:pt x="2641909" y="2896344"/>
                </a:lnTo>
                <a:lnTo>
                  <a:pt x="2676311" y="2867927"/>
                </a:lnTo>
                <a:lnTo>
                  <a:pt x="2709912" y="2838593"/>
                </a:lnTo>
                <a:lnTo>
                  <a:pt x="2742692" y="2808361"/>
                </a:lnTo>
                <a:lnTo>
                  <a:pt x="2774632" y="2777251"/>
                </a:lnTo>
                <a:lnTo>
                  <a:pt x="2805714" y="2745282"/>
                </a:lnTo>
                <a:lnTo>
                  <a:pt x="2835917" y="2712472"/>
                </a:lnTo>
                <a:lnTo>
                  <a:pt x="2865224" y="2678840"/>
                </a:lnTo>
                <a:lnTo>
                  <a:pt x="2893616" y="2644406"/>
                </a:lnTo>
                <a:lnTo>
                  <a:pt x="2921072" y="2609189"/>
                </a:lnTo>
                <a:lnTo>
                  <a:pt x="2947574" y="2573207"/>
                </a:lnTo>
                <a:lnTo>
                  <a:pt x="2973103" y="2536481"/>
                </a:lnTo>
                <a:lnTo>
                  <a:pt x="2997640" y="2499028"/>
                </a:lnTo>
                <a:lnTo>
                  <a:pt x="3021166" y="2460869"/>
                </a:lnTo>
                <a:lnTo>
                  <a:pt x="3043662" y="2422021"/>
                </a:lnTo>
                <a:lnTo>
                  <a:pt x="3065108" y="2382505"/>
                </a:lnTo>
                <a:lnTo>
                  <a:pt x="3085486" y="2342339"/>
                </a:lnTo>
                <a:lnTo>
                  <a:pt x="3104777" y="2301542"/>
                </a:lnTo>
                <a:lnTo>
                  <a:pt x="3122961" y="2260133"/>
                </a:lnTo>
                <a:lnTo>
                  <a:pt x="3140020" y="2218132"/>
                </a:lnTo>
                <a:lnTo>
                  <a:pt x="3155934" y="2175557"/>
                </a:lnTo>
                <a:lnTo>
                  <a:pt x="3170685" y="2132428"/>
                </a:lnTo>
                <a:lnTo>
                  <a:pt x="3184253" y="2088764"/>
                </a:lnTo>
                <a:lnTo>
                  <a:pt x="3196619" y="2044583"/>
                </a:lnTo>
                <a:lnTo>
                  <a:pt x="3207764" y="1999905"/>
                </a:lnTo>
                <a:lnTo>
                  <a:pt x="3217670" y="1954749"/>
                </a:lnTo>
                <a:lnTo>
                  <a:pt x="3226316" y="1909134"/>
                </a:lnTo>
                <a:lnTo>
                  <a:pt x="3233685" y="1863079"/>
                </a:lnTo>
                <a:lnTo>
                  <a:pt x="3239756" y="1816602"/>
                </a:lnTo>
                <a:lnTo>
                  <a:pt x="3244512" y="1769724"/>
                </a:lnTo>
                <a:lnTo>
                  <a:pt x="3247932" y="1722463"/>
                </a:lnTo>
                <a:lnTo>
                  <a:pt x="3249999" y="1674839"/>
                </a:lnTo>
                <a:lnTo>
                  <a:pt x="3250692" y="1626869"/>
                </a:lnTo>
                <a:lnTo>
                  <a:pt x="3249999" y="1578900"/>
                </a:lnTo>
                <a:lnTo>
                  <a:pt x="3247932" y="1531276"/>
                </a:lnTo>
                <a:lnTo>
                  <a:pt x="3244512" y="1484015"/>
                </a:lnTo>
                <a:lnTo>
                  <a:pt x="3239756" y="1437137"/>
                </a:lnTo>
                <a:lnTo>
                  <a:pt x="3233685" y="1390660"/>
                </a:lnTo>
                <a:lnTo>
                  <a:pt x="3226316" y="1344605"/>
                </a:lnTo>
                <a:lnTo>
                  <a:pt x="3217670" y="1298990"/>
                </a:lnTo>
                <a:lnTo>
                  <a:pt x="3207764" y="1253834"/>
                </a:lnTo>
                <a:lnTo>
                  <a:pt x="3196619" y="1209156"/>
                </a:lnTo>
                <a:lnTo>
                  <a:pt x="3184253" y="1164975"/>
                </a:lnTo>
                <a:lnTo>
                  <a:pt x="3170685" y="1121311"/>
                </a:lnTo>
                <a:lnTo>
                  <a:pt x="3155934" y="1078182"/>
                </a:lnTo>
                <a:lnTo>
                  <a:pt x="3140020" y="1035607"/>
                </a:lnTo>
                <a:lnTo>
                  <a:pt x="3122961" y="993606"/>
                </a:lnTo>
                <a:lnTo>
                  <a:pt x="3104777" y="952197"/>
                </a:lnTo>
                <a:lnTo>
                  <a:pt x="3085486" y="911400"/>
                </a:lnTo>
                <a:lnTo>
                  <a:pt x="3065108" y="871234"/>
                </a:lnTo>
                <a:lnTo>
                  <a:pt x="3043662" y="831718"/>
                </a:lnTo>
                <a:lnTo>
                  <a:pt x="3021166" y="792870"/>
                </a:lnTo>
                <a:lnTo>
                  <a:pt x="2997640" y="754711"/>
                </a:lnTo>
                <a:lnTo>
                  <a:pt x="2973103" y="717258"/>
                </a:lnTo>
                <a:lnTo>
                  <a:pt x="2947574" y="680532"/>
                </a:lnTo>
                <a:lnTo>
                  <a:pt x="2921072" y="644550"/>
                </a:lnTo>
                <a:lnTo>
                  <a:pt x="2893616" y="609333"/>
                </a:lnTo>
                <a:lnTo>
                  <a:pt x="2865224" y="574899"/>
                </a:lnTo>
                <a:lnTo>
                  <a:pt x="2835917" y="541267"/>
                </a:lnTo>
                <a:lnTo>
                  <a:pt x="2805714" y="508457"/>
                </a:lnTo>
                <a:lnTo>
                  <a:pt x="2774632" y="476488"/>
                </a:lnTo>
                <a:lnTo>
                  <a:pt x="2742692" y="445378"/>
                </a:lnTo>
                <a:lnTo>
                  <a:pt x="2709912" y="415146"/>
                </a:lnTo>
                <a:lnTo>
                  <a:pt x="2676311" y="385812"/>
                </a:lnTo>
                <a:lnTo>
                  <a:pt x="2641909" y="357395"/>
                </a:lnTo>
                <a:lnTo>
                  <a:pt x="2606724" y="329914"/>
                </a:lnTo>
                <a:lnTo>
                  <a:pt x="2570776" y="303388"/>
                </a:lnTo>
                <a:lnTo>
                  <a:pt x="2534084" y="277836"/>
                </a:lnTo>
                <a:lnTo>
                  <a:pt x="2496666" y="253276"/>
                </a:lnTo>
                <a:lnTo>
                  <a:pt x="2458542" y="229729"/>
                </a:lnTo>
                <a:lnTo>
                  <a:pt x="2419731" y="207213"/>
                </a:lnTo>
                <a:lnTo>
                  <a:pt x="2380252" y="185748"/>
                </a:lnTo>
                <a:lnTo>
                  <a:pt x="2340124" y="165351"/>
                </a:lnTo>
                <a:lnTo>
                  <a:pt x="2299365" y="146043"/>
                </a:lnTo>
                <a:lnTo>
                  <a:pt x="2257996" y="127843"/>
                </a:lnTo>
                <a:lnTo>
                  <a:pt x="2216035" y="110769"/>
                </a:lnTo>
                <a:lnTo>
                  <a:pt x="2173501" y="94841"/>
                </a:lnTo>
                <a:lnTo>
                  <a:pt x="2130413" y="80077"/>
                </a:lnTo>
                <a:lnTo>
                  <a:pt x="2086790" y="66497"/>
                </a:lnTo>
                <a:lnTo>
                  <a:pt x="2042652" y="54120"/>
                </a:lnTo>
                <a:lnTo>
                  <a:pt x="1998017" y="42965"/>
                </a:lnTo>
                <a:lnTo>
                  <a:pt x="1952904" y="33051"/>
                </a:lnTo>
                <a:lnTo>
                  <a:pt x="1907333" y="24396"/>
                </a:lnTo>
                <a:lnTo>
                  <a:pt x="1861323" y="17021"/>
                </a:lnTo>
                <a:lnTo>
                  <a:pt x="1814892" y="10944"/>
                </a:lnTo>
                <a:lnTo>
                  <a:pt x="1768060" y="6185"/>
                </a:lnTo>
                <a:lnTo>
                  <a:pt x="1720845" y="2761"/>
                </a:lnTo>
                <a:lnTo>
                  <a:pt x="1673267" y="693"/>
                </a:lnTo>
                <a:lnTo>
                  <a:pt x="16253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2596" y="2491739"/>
            <a:ext cx="3251200" cy="3253740"/>
          </a:xfrm>
          <a:custGeom>
            <a:avLst/>
            <a:gdLst/>
            <a:ahLst/>
            <a:cxnLst/>
            <a:rect l="l" t="t" r="r" b="b"/>
            <a:pathLst>
              <a:path w="3251200" h="3253740">
                <a:moveTo>
                  <a:pt x="0" y="1626869"/>
                </a:moveTo>
                <a:lnTo>
                  <a:pt x="692" y="1578900"/>
                </a:lnTo>
                <a:lnTo>
                  <a:pt x="2759" y="1531276"/>
                </a:lnTo>
                <a:lnTo>
                  <a:pt x="6179" y="1484015"/>
                </a:lnTo>
                <a:lnTo>
                  <a:pt x="10935" y="1437137"/>
                </a:lnTo>
                <a:lnTo>
                  <a:pt x="17006" y="1390660"/>
                </a:lnTo>
                <a:lnTo>
                  <a:pt x="24375" y="1344605"/>
                </a:lnTo>
                <a:lnTo>
                  <a:pt x="33021" y="1298990"/>
                </a:lnTo>
                <a:lnTo>
                  <a:pt x="42927" y="1253834"/>
                </a:lnTo>
                <a:lnTo>
                  <a:pt x="54072" y="1209156"/>
                </a:lnTo>
                <a:lnTo>
                  <a:pt x="66438" y="1164975"/>
                </a:lnTo>
                <a:lnTo>
                  <a:pt x="80006" y="1121311"/>
                </a:lnTo>
                <a:lnTo>
                  <a:pt x="94757" y="1078182"/>
                </a:lnTo>
                <a:lnTo>
                  <a:pt x="110671" y="1035607"/>
                </a:lnTo>
                <a:lnTo>
                  <a:pt x="127730" y="993606"/>
                </a:lnTo>
                <a:lnTo>
                  <a:pt x="145914" y="952197"/>
                </a:lnTo>
                <a:lnTo>
                  <a:pt x="165205" y="911400"/>
                </a:lnTo>
                <a:lnTo>
                  <a:pt x="185583" y="871234"/>
                </a:lnTo>
                <a:lnTo>
                  <a:pt x="207029" y="831718"/>
                </a:lnTo>
                <a:lnTo>
                  <a:pt x="229525" y="792870"/>
                </a:lnTo>
                <a:lnTo>
                  <a:pt x="253051" y="754711"/>
                </a:lnTo>
                <a:lnTo>
                  <a:pt x="277588" y="717258"/>
                </a:lnTo>
                <a:lnTo>
                  <a:pt x="303117" y="680532"/>
                </a:lnTo>
                <a:lnTo>
                  <a:pt x="329619" y="644550"/>
                </a:lnTo>
                <a:lnTo>
                  <a:pt x="357075" y="609333"/>
                </a:lnTo>
                <a:lnTo>
                  <a:pt x="385467" y="574899"/>
                </a:lnTo>
                <a:lnTo>
                  <a:pt x="414774" y="541267"/>
                </a:lnTo>
                <a:lnTo>
                  <a:pt x="444977" y="508457"/>
                </a:lnTo>
                <a:lnTo>
                  <a:pt x="476059" y="476488"/>
                </a:lnTo>
                <a:lnTo>
                  <a:pt x="507999" y="445378"/>
                </a:lnTo>
                <a:lnTo>
                  <a:pt x="540779" y="415146"/>
                </a:lnTo>
                <a:lnTo>
                  <a:pt x="574380" y="385812"/>
                </a:lnTo>
                <a:lnTo>
                  <a:pt x="608782" y="357395"/>
                </a:lnTo>
                <a:lnTo>
                  <a:pt x="643967" y="329914"/>
                </a:lnTo>
                <a:lnTo>
                  <a:pt x="679915" y="303388"/>
                </a:lnTo>
                <a:lnTo>
                  <a:pt x="716607" y="277836"/>
                </a:lnTo>
                <a:lnTo>
                  <a:pt x="754025" y="253276"/>
                </a:lnTo>
                <a:lnTo>
                  <a:pt x="792149" y="229729"/>
                </a:lnTo>
                <a:lnTo>
                  <a:pt x="830960" y="207213"/>
                </a:lnTo>
                <a:lnTo>
                  <a:pt x="870439" y="185748"/>
                </a:lnTo>
                <a:lnTo>
                  <a:pt x="910567" y="165351"/>
                </a:lnTo>
                <a:lnTo>
                  <a:pt x="951326" y="146043"/>
                </a:lnTo>
                <a:lnTo>
                  <a:pt x="992695" y="127843"/>
                </a:lnTo>
                <a:lnTo>
                  <a:pt x="1034656" y="110769"/>
                </a:lnTo>
                <a:lnTo>
                  <a:pt x="1077190" y="94841"/>
                </a:lnTo>
                <a:lnTo>
                  <a:pt x="1120278" y="80077"/>
                </a:lnTo>
                <a:lnTo>
                  <a:pt x="1163901" y="66497"/>
                </a:lnTo>
                <a:lnTo>
                  <a:pt x="1208039" y="54120"/>
                </a:lnTo>
                <a:lnTo>
                  <a:pt x="1252674" y="42965"/>
                </a:lnTo>
                <a:lnTo>
                  <a:pt x="1297787" y="33051"/>
                </a:lnTo>
                <a:lnTo>
                  <a:pt x="1343358" y="24396"/>
                </a:lnTo>
                <a:lnTo>
                  <a:pt x="1389368" y="17021"/>
                </a:lnTo>
                <a:lnTo>
                  <a:pt x="1435799" y="10944"/>
                </a:lnTo>
                <a:lnTo>
                  <a:pt x="1482631" y="6185"/>
                </a:lnTo>
                <a:lnTo>
                  <a:pt x="1529846" y="2761"/>
                </a:lnTo>
                <a:lnTo>
                  <a:pt x="1577424" y="693"/>
                </a:lnTo>
                <a:lnTo>
                  <a:pt x="1625346" y="0"/>
                </a:lnTo>
                <a:lnTo>
                  <a:pt x="1673267" y="693"/>
                </a:lnTo>
                <a:lnTo>
                  <a:pt x="1720845" y="2761"/>
                </a:lnTo>
                <a:lnTo>
                  <a:pt x="1768060" y="6185"/>
                </a:lnTo>
                <a:lnTo>
                  <a:pt x="1814892" y="10944"/>
                </a:lnTo>
                <a:lnTo>
                  <a:pt x="1861323" y="17021"/>
                </a:lnTo>
                <a:lnTo>
                  <a:pt x="1907333" y="24396"/>
                </a:lnTo>
                <a:lnTo>
                  <a:pt x="1952904" y="33051"/>
                </a:lnTo>
                <a:lnTo>
                  <a:pt x="1998017" y="42965"/>
                </a:lnTo>
                <a:lnTo>
                  <a:pt x="2042652" y="54120"/>
                </a:lnTo>
                <a:lnTo>
                  <a:pt x="2086790" y="66497"/>
                </a:lnTo>
                <a:lnTo>
                  <a:pt x="2130413" y="80077"/>
                </a:lnTo>
                <a:lnTo>
                  <a:pt x="2173501" y="94841"/>
                </a:lnTo>
                <a:lnTo>
                  <a:pt x="2216035" y="110769"/>
                </a:lnTo>
                <a:lnTo>
                  <a:pt x="2257996" y="127843"/>
                </a:lnTo>
                <a:lnTo>
                  <a:pt x="2299365" y="146043"/>
                </a:lnTo>
                <a:lnTo>
                  <a:pt x="2340124" y="165351"/>
                </a:lnTo>
                <a:lnTo>
                  <a:pt x="2380252" y="185748"/>
                </a:lnTo>
                <a:lnTo>
                  <a:pt x="2419731" y="207213"/>
                </a:lnTo>
                <a:lnTo>
                  <a:pt x="2458542" y="229729"/>
                </a:lnTo>
                <a:lnTo>
                  <a:pt x="2496666" y="253276"/>
                </a:lnTo>
                <a:lnTo>
                  <a:pt x="2534084" y="277836"/>
                </a:lnTo>
                <a:lnTo>
                  <a:pt x="2570776" y="303388"/>
                </a:lnTo>
                <a:lnTo>
                  <a:pt x="2606724" y="329914"/>
                </a:lnTo>
                <a:lnTo>
                  <a:pt x="2641909" y="357395"/>
                </a:lnTo>
                <a:lnTo>
                  <a:pt x="2676311" y="385812"/>
                </a:lnTo>
                <a:lnTo>
                  <a:pt x="2709912" y="415146"/>
                </a:lnTo>
                <a:lnTo>
                  <a:pt x="2742692" y="445378"/>
                </a:lnTo>
                <a:lnTo>
                  <a:pt x="2774632" y="476488"/>
                </a:lnTo>
                <a:lnTo>
                  <a:pt x="2805714" y="508457"/>
                </a:lnTo>
                <a:lnTo>
                  <a:pt x="2835917" y="541267"/>
                </a:lnTo>
                <a:lnTo>
                  <a:pt x="2865224" y="574899"/>
                </a:lnTo>
                <a:lnTo>
                  <a:pt x="2893616" y="609333"/>
                </a:lnTo>
                <a:lnTo>
                  <a:pt x="2921072" y="644550"/>
                </a:lnTo>
                <a:lnTo>
                  <a:pt x="2947574" y="680532"/>
                </a:lnTo>
                <a:lnTo>
                  <a:pt x="2973103" y="717258"/>
                </a:lnTo>
                <a:lnTo>
                  <a:pt x="2997640" y="754711"/>
                </a:lnTo>
                <a:lnTo>
                  <a:pt x="3021166" y="792870"/>
                </a:lnTo>
                <a:lnTo>
                  <a:pt x="3043662" y="831718"/>
                </a:lnTo>
                <a:lnTo>
                  <a:pt x="3065108" y="871234"/>
                </a:lnTo>
                <a:lnTo>
                  <a:pt x="3085486" y="911400"/>
                </a:lnTo>
                <a:lnTo>
                  <a:pt x="3104777" y="952197"/>
                </a:lnTo>
                <a:lnTo>
                  <a:pt x="3122961" y="993606"/>
                </a:lnTo>
                <a:lnTo>
                  <a:pt x="3140020" y="1035607"/>
                </a:lnTo>
                <a:lnTo>
                  <a:pt x="3155934" y="1078182"/>
                </a:lnTo>
                <a:lnTo>
                  <a:pt x="3170685" y="1121311"/>
                </a:lnTo>
                <a:lnTo>
                  <a:pt x="3184253" y="1164975"/>
                </a:lnTo>
                <a:lnTo>
                  <a:pt x="3196619" y="1209156"/>
                </a:lnTo>
                <a:lnTo>
                  <a:pt x="3207764" y="1253834"/>
                </a:lnTo>
                <a:lnTo>
                  <a:pt x="3217670" y="1298990"/>
                </a:lnTo>
                <a:lnTo>
                  <a:pt x="3226316" y="1344605"/>
                </a:lnTo>
                <a:lnTo>
                  <a:pt x="3233685" y="1390660"/>
                </a:lnTo>
                <a:lnTo>
                  <a:pt x="3239756" y="1437137"/>
                </a:lnTo>
                <a:lnTo>
                  <a:pt x="3244512" y="1484015"/>
                </a:lnTo>
                <a:lnTo>
                  <a:pt x="3247932" y="1531276"/>
                </a:lnTo>
                <a:lnTo>
                  <a:pt x="3249999" y="1578900"/>
                </a:lnTo>
                <a:lnTo>
                  <a:pt x="3250692" y="1626869"/>
                </a:lnTo>
                <a:lnTo>
                  <a:pt x="3249999" y="1674839"/>
                </a:lnTo>
                <a:lnTo>
                  <a:pt x="3247932" y="1722463"/>
                </a:lnTo>
                <a:lnTo>
                  <a:pt x="3244512" y="1769724"/>
                </a:lnTo>
                <a:lnTo>
                  <a:pt x="3239756" y="1816602"/>
                </a:lnTo>
                <a:lnTo>
                  <a:pt x="3233685" y="1863079"/>
                </a:lnTo>
                <a:lnTo>
                  <a:pt x="3226316" y="1909134"/>
                </a:lnTo>
                <a:lnTo>
                  <a:pt x="3217670" y="1954749"/>
                </a:lnTo>
                <a:lnTo>
                  <a:pt x="3207764" y="1999905"/>
                </a:lnTo>
                <a:lnTo>
                  <a:pt x="3196619" y="2044583"/>
                </a:lnTo>
                <a:lnTo>
                  <a:pt x="3184253" y="2088764"/>
                </a:lnTo>
                <a:lnTo>
                  <a:pt x="3170685" y="2132428"/>
                </a:lnTo>
                <a:lnTo>
                  <a:pt x="3155934" y="2175557"/>
                </a:lnTo>
                <a:lnTo>
                  <a:pt x="3140020" y="2218132"/>
                </a:lnTo>
                <a:lnTo>
                  <a:pt x="3122961" y="2260133"/>
                </a:lnTo>
                <a:lnTo>
                  <a:pt x="3104777" y="2301542"/>
                </a:lnTo>
                <a:lnTo>
                  <a:pt x="3085486" y="2342339"/>
                </a:lnTo>
                <a:lnTo>
                  <a:pt x="3065108" y="2382505"/>
                </a:lnTo>
                <a:lnTo>
                  <a:pt x="3043662" y="2422021"/>
                </a:lnTo>
                <a:lnTo>
                  <a:pt x="3021166" y="2460869"/>
                </a:lnTo>
                <a:lnTo>
                  <a:pt x="2997640" y="2499028"/>
                </a:lnTo>
                <a:lnTo>
                  <a:pt x="2973103" y="2536481"/>
                </a:lnTo>
                <a:lnTo>
                  <a:pt x="2947574" y="2573207"/>
                </a:lnTo>
                <a:lnTo>
                  <a:pt x="2921072" y="2609189"/>
                </a:lnTo>
                <a:lnTo>
                  <a:pt x="2893616" y="2644406"/>
                </a:lnTo>
                <a:lnTo>
                  <a:pt x="2865224" y="2678840"/>
                </a:lnTo>
                <a:lnTo>
                  <a:pt x="2835917" y="2712472"/>
                </a:lnTo>
                <a:lnTo>
                  <a:pt x="2805714" y="2745282"/>
                </a:lnTo>
                <a:lnTo>
                  <a:pt x="2774632" y="2777251"/>
                </a:lnTo>
                <a:lnTo>
                  <a:pt x="2742692" y="2808361"/>
                </a:lnTo>
                <a:lnTo>
                  <a:pt x="2709912" y="2838593"/>
                </a:lnTo>
                <a:lnTo>
                  <a:pt x="2676311" y="2867927"/>
                </a:lnTo>
                <a:lnTo>
                  <a:pt x="2641909" y="2896344"/>
                </a:lnTo>
                <a:lnTo>
                  <a:pt x="2606724" y="2923825"/>
                </a:lnTo>
                <a:lnTo>
                  <a:pt x="2570776" y="2950351"/>
                </a:lnTo>
                <a:lnTo>
                  <a:pt x="2534084" y="2975903"/>
                </a:lnTo>
                <a:lnTo>
                  <a:pt x="2496666" y="3000463"/>
                </a:lnTo>
                <a:lnTo>
                  <a:pt x="2458542" y="3024010"/>
                </a:lnTo>
                <a:lnTo>
                  <a:pt x="2419731" y="3046526"/>
                </a:lnTo>
                <a:lnTo>
                  <a:pt x="2380252" y="3067991"/>
                </a:lnTo>
                <a:lnTo>
                  <a:pt x="2340124" y="3088388"/>
                </a:lnTo>
                <a:lnTo>
                  <a:pt x="2299365" y="3107696"/>
                </a:lnTo>
                <a:lnTo>
                  <a:pt x="2257996" y="3125896"/>
                </a:lnTo>
                <a:lnTo>
                  <a:pt x="2216035" y="3142970"/>
                </a:lnTo>
                <a:lnTo>
                  <a:pt x="2173501" y="3158898"/>
                </a:lnTo>
                <a:lnTo>
                  <a:pt x="2130413" y="3173662"/>
                </a:lnTo>
                <a:lnTo>
                  <a:pt x="2086790" y="3187242"/>
                </a:lnTo>
                <a:lnTo>
                  <a:pt x="2042652" y="3199619"/>
                </a:lnTo>
                <a:lnTo>
                  <a:pt x="1998017" y="3210774"/>
                </a:lnTo>
                <a:lnTo>
                  <a:pt x="1952904" y="3220688"/>
                </a:lnTo>
                <a:lnTo>
                  <a:pt x="1907333" y="3229343"/>
                </a:lnTo>
                <a:lnTo>
                  <a:pt x="1861323" y="3236718"/>
                </a:lnTo>
                <a:lnTo>
                  <a:pt x="1814892" y="3242795"/>
                </a:lnTo>
                <a:lnTo>
                  <a:pt x="1768060" y="3247554"/>
                </a:lnTo>
                <a:lnTo>
                  <a:pt x="1720845" y="3250978"/>
                </a:lnTo>
                <a:lnTo>
                  <a:pt x="1673267" y="3253046"/>
                </a:lnTo>
                <a:lnTo>
                  <a:pt x="1625346" y="3253739"/>
                </a:lnTo>
                <a:lnTo>
                  <a:pt x="1577424" y="3253046"/>
                </a:lnTo>
                <a:lnTo>
                  <a:pt x="1529846" y="3250978"/>
                </a:lnTo>
                <a:lnTo>
                  <a:pt x="1482631" y="3247554"/>
                </a:lnTo>
                <a:lnTo>
                  <a:pt x="1435799" y="3242795"/>
                </a:lnTo>
                <a:lnTo>
                  <a:pt x="1389368" y="3236718"/>
                </a:lnTo>
                <a:lnTo>
                  <a:pt x="1343358" y="3229343"/>
                </a:lnTo>
                <a:lnTo>
                  <a:pt x="1297787" y="3220688"/>
                </a:lnTo>
                <a:lnTo>
                  <a:pt x="1252674" y="3210774"/>
                </a:lnTo>
                <a:lnTo>
                  <a:pt x="1208039" y="3199619"/>
                </a:lnTo>
                <a:lnTo>
                  <a:pt x="1163901" y="3187242"/>
                </a:lnTo>
                <a:lnTo>
                  <a:pt x="1120278" y="3173662"/>
                </a:lnTo>
                <a:lnTo>
                  <a:pt x="1077190" y="3158898"/>
                </a:lnTo>
                <a:lnTo>
                  <a:pt x="1034656" y="3142970"/>
                </a:lnTo>
                <a:lnTo>
                  <a:pt x="992695" y="3125896"/>
                </a:lnTo>
                <a:lnTo>
                  <a:pt x="951326" y="3107696"/>
                </a:lnTo>
                <a:lnTo>
                  <a:pt x="910567" y="3088388"/>
                </a:lnTo>
                <a:lnTo>
                  <a:pt x="870439" y="3067991"/>
                </a:lnTo>
                <a:lnTo>
                  <a:pt x="830960" y="3046526"/>
                </a:lnTo>
                <a:lnTo>
                  <a:pt x="792149" y="3024010"/>
                </a:lnTo>
                <a:lnTo>
                  <a:pt x="754025" y="3000463"/>
                </a:lnTo>
                <a:lnTo>
                  <a:pt x="716607" y="2975903"/>
                </a:lnTo>
                <a:lnTo>
                  <a:pt x="679915" y="2950351"/>
                </a:lnTo>
                <a:lnTo>
                  <a:pt x="643967" y="2923825"/>
                </a:lnTo>
                <a:lnTo>
                  <a:pt x="608782" y="2896344"/>
                </a:lnTo>
                <a:lnTo>
                  <a:pt x="574380" y="2867927"/>
                </a:lnTo>
                <a:lnTo>
                  <a:pt x="540779" y="2838593"/>
                </a:lnTo>
                <a:lnTo>
                  <a:pt x="507999" y="2808361"/>
                </a:lnTo>
                <a:lnTo>
                  <a:pt x="476059" y="2777251"/>
                </a:lnTo>
                <a:lnTo>
                  <a:pt x="444977" y="2745282"/>
                </a:lnTo>
                <a:lnTo>
                  <a:pt x="414774" y="2712472"/>
                </a:lnTo>
                <a:lnTo>
                  <a:pt x="385467" y="2678840"/>
                </a:lnTo>
                <a:lnTo>
                  <a:pt x="357075" y="2644406"/>
                </a:lnTo>
                <a:lnTo>
                  <a:pt x="329619" y="2609189"/>
                </a:lnTo>
                <a:lnTo>
                  <a:pt x="303117" y="2573207"/>
                </a:lnTo>
                <a:lnTo>
                  <a:pt x="277588" y="2536481"/>
                </a:lnTo>
                <a:lnTo>
                  <a:pt x="253051" y="2499028"/>
                </a:lnTo>
                <a:lnTo>
                  <a:pt x="229525" y="2460869"/>
                </a:lnTo>
                <a:lnTo>
                  <a:pt x="207029" y="2422021"/>
                </a:lnTo>
                <a:lnTo>
                  <a:pt x="185583" y="2382505"/>
                </a:lnTo>
                <a:lnTo>
                  <a:pt x="165205" y="2342339"/>
                </a:lnTo>
                <a:lnTo>
                  <a:pt x="145914" y="2301542"/>
                </a:lnTo>
                <a:lnTo>
                  <a:pt x="127730" y="2260133"/>
                </a:lnTo>
                <a:lnTo>
                  <a:pt x="110671" y="2218132"/>
                </a:lnTo>
                <a:lnTo>
                  <a:pt x="94757" y="2175557"/>
                </a:lnTo>
                <a:lnTo>
                  <a:pt x="80006" y="2132428"/>
                </a:lnTo>
                <a:lnTo>
                  <a:pt x="66438" y="2088764"/>
                </a:lnTo>
                <a:lnTo>
                  <a:pt x="54072" y="2044583"/>
                </a:lnTo>
                <a:lnTo>
                  <a:pt x="42927" y="1999905"/>
                </a:lnTo>
                <a:lnTo>
                  <a:pt x="33021" y="1954749"/>
                </a:lnTo>
                <a:lnTo>
                  <a:pt x="24375" y="1909134"/>
                </a:lnTo>
                <a:lnTo>
                  <a:pt x="17006" y="1863079"/>
                </a:lnTo>
                <a:lnTo>
                  <a:pt x="10935" y="1816602"/>
                </a:lnTo>
                <a:lnTo>
                  <a:pt x="6179" y="1769724"/>
                </a:lnTo>
                <a:lnTo>
                  <a:pt x="2759" y="1722463"/>
                </a:lnTo>
                <a:lnTo>
                  <a:pt x="692" y="1674839"/>
                </a:lnTo>
                <a:lnTo>
                  <a:pt x="0" y="1626869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8608" y="2587751"/>
            <a:ext cx="3060700" cy="3060700"/>
          </a:xfrm>
          <a:custGeom>
            <a:avLst/>
            <a:gdLst/>
            <a:ahLst/>
            <a:cxnLst/>
            <a:rect l="l" t="t" r="r" b="b"/>
            <a:pathLst>
              <a:path w="3060700" h="3060700">
                <a:moveTo>
                  <a:pt x="1530095" y="0"/>
                </a:moveTo>
                <a:lnTo>
                  <a:pt x="1481523" y="756"/>
                </a:lnTo>
                <a:lnTo>
                  <a:pt x="1433329" y="3010"/>
                </a:lnTo>
                <a:lnTo>
                  <a:pt x="1385534" y="6739"/>
                </a:lnTo>
                <a:lnTo>
                  <a:pt x="1338162" y="11921"/>
                </a:lnTo>
                <a:lnTo>
                  <a:pt x="1291234" y="18533"/>
                </a:lnTo>
                <a:lnTo>
                  <a:pt x="1244773" y="26554"/>
                </a:lnTo>
                <a:lnTo>
                  <a:pt x="1198802" y="35960"/>
                </a:lnTo>
                <a:lnTo>
                  <a:pt x="1153343" y="46729"/>
                </a:lnTo>
                <a:lnTo>
                  <a:pt x="1108418" y="58840"/>
                </a:lnTo>
                <a:lnTo>
                  <a:pt x="1064050" y="72268"/>
                </a:lnTo>
                <a:lnTo>
                  <a:pt x="1020261" y="86993"/>
                </a:lnTo>
                <a:lnTo>
                  <a:pt x="977073" y="102991"/>
                </a:lnTo>
                <a:lnTo>
                  <a:pt x="934509" y="120241"/>
                </a:lnTo>
                <a:lnTo>
                  <a:pt x="892592" y="138719"/>
                </a:lnTo>
                <a:lnTo>
                  <a:pt x="851343" y="158404"/>
                </a:lnTo>
                <a:lnTo>
                  <a:pt x="810786" y="179272"/>
                </a:lnTo>
                <a:lnTo>
                  <a:pt x="770942" y="201303"/>
                </a:lnTo>
                <a:lnTo>
                  <a:pt x="731833" y="224472"/>
                </a:lnTo>
                <a:lnTo>
                  <a:pt x="693484" y="248758"/>
                </a:lnTo>
                <a:lnTo>
                  <a:pt x="655915" y="274139"/>
                </a:lnTo>
                <a:lnTo>
                  <a:pt x="619149" y="300592"/>
                </a:lnTo>
                <a:lnTo>
                  <a:pt x="583208" y="328094"/>
                </a:lnTo>
                <a:lnTo>
                  <a:pt x="548116" y="356623"/>
                </a:lnTo>
                <a:lnTo>
                  <a:pt x="513894" y="386158"/>
                </a:lnTo>
                <a:lnTo>
                  <a:pt x="480565" y="416674"/>
                </a:lnTo>
                <a:lnTo>
                  <a:pt x="448151" y="448151"/>
                </a:lnTo>
                <a:lnTo>
                  <a:pt x="416674" y="480565"/>
                </a:lnTo>
                <a:lnTo>
                  <a:pt x="386158" y="513894"/>
                </a:lnTo>
                <a:lnTo>
                  <a:pt x="356623" y="548116"/>
                </a:lnTo>
                <a:lnTo>
                  <a:pt x="328094" y="583208"/>
                </a:lnTo>
                <a:lnTo>
                  <a:pt x="300592" y="619149"/>
                </a:lnTo>
                <a:lnTo>
                  <a:pt x="274139" y="655915"/>
                </a:lnTo>
                <a:lnTo>
                  <a:pt x="248758" y="693484"/>
                </a:lnTo>
                <a:lnTo>
                  <a:pt x="224472" y="731833"/>
                </a:lnTo>
                <a:lnTo>
                  <a:pt x="201303" y="770942"/>
                </a:lnTo>
                <a:lnTo>
                  <a:pt x="179272" y="810786"/>
                </a:lnTo>
                <a:lnTo>
                  <a:pt x="158404" y="851343"/>
                </a:lnTo>
                <a:lnTo>
                  <a:pt x="138719" y="892592"/>
                </a:lnTo>
                <a:lnTo>
                  <a:pt x="120241" y="934509"/>
                </a:lnTo>
                <a:lnTo>
                  <a:pt x="102991" y="977073"/>
                </a:lnTo>
                <a:lnTo>
                  <a:pt x="86993" y="1020261"/>
                </a:lnTo>
                <a:lnTo>
                  <a:pt x="72268" y="1064050"/>
                </a:lnTo>
                <a:lnTo>
                  <a:pt x="58840" y="1108418"/>
                </a:lnTo>
                <a:lnTo>
                  <a:pt x="46729" y="1153343"/>
                </a:lnTo>
                <a:lnTo>
                  <a:pt x="35960" y="1198802"/>
                </a:lnTo>
                <a:lnTo>
                  <a:pt x="26554" y="1244773"/>
                </a:lnTo>
                <a:lnTo>
                  <a:pt x="18533" y="1291234"/>
                </a:lnTo>
                <a:lnTo>
                  <a:pt x="11921" y="1338162"/>
                </a:lnTo>
                <a:lnTo>
                  <a:pt x="6739" y="1385534"/>
                </a:lnTo>
                <a:lnTo>
                  <a:pt x="3010" y="1433329"/>
                </a:lnTo>
                <a:lnTo>
                  <a:pt x="756" y="1481523"/>
                </a:lnTo>
                <a:lnTo>
                  <a:pt x="0" y="1530096"/>
                </a:lnTo>
                <a:lnTo>
                  <a:pt x="756" y="1578668"/>
                </a:lnTo>
                <a:lnTo>
                  <a:pt x="3010" y="1626862"/>
                </a:lnTo>
                <a:lnTo>
                  <a:pt x="6739" y="1674657"/>
                </a:lnTo>
                <a:lnTo>
                  <a:pt x="11921" y="1722029"/>
                </a:lnTo>
                <a:lnTo>
                  <a:pt x="18533" y="1768957"/>
                </a:lnTo>
                <a:lnTo>
                  <a:pt x="26554" y="1815418"/>
                </a:lnTo>
                <a:lnTo>
                  <a:pt x="35960" y="1861389"/>
                </a:lnTo>
                <a:lnTo>
                  <a:pt x="46729" y="1906848"/>
                </a:lnTo>
                <a:lnTo>
                  <a:pt x="58840" y="1951773"/>
                </a:lnTo>
                <a:lnTo>
                  <a:pt x="72268" y="1996141"/>
                </a:lnTo>
                <a:lnTo>
                  <a:pt x="86993" y="2039930"/>
                </a:lnTo>
                <a:lnTo>
                  <a:pt x="102991" y="2083118"/>
                </a:lnTo>
                <a:lnTo>
                  <a:pt x="120241" y="2125682"/>
                </a:lnTo>
                <a:lnTo>
                  <a:pt x="138719" y="2167599"/>
                </a:lnTo>
                <a:lnTo>
                  <a:pt x="158404" y="2208848"/>
                </a:lnTo>
                <a:lnTo>
                  <a:pt x="179272" y="2249405"/>
                </a:lnTo>
                <a:lnTo>
                  <a:pt x="201303" y="2289249"/>
                </a:lnTo>
                <a:lnTo>
                  <a:pt x="224472" y="2328358"/>
                </a:lnTo>
                <a:lnTo>
                  <a:pt x="248758" y="2366707"/>
                </a:lnTo>
                <a:lnTo>
                  <a:pt x="274139" y="2404276"/>
                </a:lnTo>
                <a:lnTo>
                  <a:pt x="300592" y="2441042"/>
                </a:lnTo>
                <a:lnTo>
                  <a:pt x="328094" y="2476983"/>
                </a:lnTo>
                <a:lnTo>
                  <a:pt x="356623" y="2512075"/>
                </a:lnTo>
                <a:lnTo>
                  <a:pt x="386158" y="2546297"/>
                </a:lnTo>
                <a:lnTo>
                  <a:pt x="416674" y="2579626"/>
                </a:lnTo>
                <a:lnTo>
                  <a:pt x="448151" y="2612040"/>
                </a:lnTo>
                <a:lnTo>
                  <a:pt x="480565" y="2643517"/>
                </a:lnTo>
                <a:lnTo>
                  <a:pt x="513894" y="2674033"/>
                </a:lnTo>
                <a:lnTo>
                  <a:pt x="548116" y="2703568"/>
                </a:lnTo>
                <a:lnTo>
                  <a:pt x="583208" y="2732097"/>
                </a:lnTo>
                <a:lnTo>
                  <a:pt x="619149" y="2759599"/>
                </a:lnTo>
                <a:lnTo>
                  <a:pt x="655915" y="2786052"/>
                </a:lnTo>
                <a:lnTo>
                  <a:pt x="693484" y="2811433"/>
                </a:lnTo>
                <a:lnTo>
                  <a:pt x="731833" y="2835719"/>
                </a:lnTo>
                <a:lnTo>
                  <a:pt x="770942" y="2858888"/>
                </a:lnTo>
                <a:lnTo>
                  <a:pt x="810786" y="2880919"/>
                </a:lnTo>
                <a:lnTo>
                  <a:pt x="851343" y="2901787"/>
                </a:lnTo>
                <a:lnTo>
                  <a:pt x="892592" y="2921472"/>
                </a:lnTo>
                <a:lnTo>
                  <a:pt x="934509" y="2939950"/>
                </a:lnTo>
                <a:lnTo>
                  <a:pt x="977073" y="2957200"/>
                </a:lnTo>
                <a:lnTo>
                  <a:pt x="1020261" y="2973198"/>
                </a:lnTo>
                <a:lnTo>
                  <a:pt x="1064050" y="2987923"/>
                </a:lnTo>
                <a:lnTo>
                  <a:pt x="1108418" y="3001351"/>
                </a:lnTo>
                <a:lnTo>
                  <a:pt x="1153343" y="3013462"/>
                </a:lnTo>
                <a:lnTo>
                  <a:pt x="1198802" y="3024231"/>
                </a:lnTo>
                <a:lnTo>
                  <a:pt x="1244773" y="3033637"/>
                </a:lnTo>
                <a:lnTo>
                  <a:pt x="1291234" y="3041658"/>
                </a:lnTo>
                <a:lnTo>
                  <a:pt x="1338162" y="3048270"/>
                </a:lnTo>
                <a:lnTo>
                  <a:pt x="1385534" y="3053452"/>
                </a:lnTo>
                <a:lnTo>
                  <a:pt x="1433329" y="3057181"/>
                </a:lnTo>
                <a:lnTo>
                  <a:pt x="1481523" y="3059435"/>
                </a:lnTo>
                <a:lnTo>
                  <a:pt x="1530095" y="3060192"/>
                </a:lnTo>
                <a:lnTo>
                  <a:pt x="1578668" y="3059435"/>
                </a:lnTo>
                <a:lnTo>
                  <a:pt x="1626862" y="3057181"/>
                </a:lnTo>
                <a:lnTo>
                  <a:pt x="1674657" y="3053452"/>
                </a:lnTo>
                <a:lnTo>
                  <a:pt x="1722029" y="3048270"/>
                </a:lnTo>
                <a:lnTo>
                  <a:pt x="1768957" y="3041658"/>
                </a:lnTo>
                <a:lnTo>
                  <a:pt x="1815418" y="3033637"/>
                </a:lnTo>
                <a:lnTo>
                  <a:pt x="1861389" y="3024231"/>
                </a:lnTo>
                <a:lnTo>
                  <a:pt x="1906848" y="3013462"/>
                </a:lnTo>
                <a:lnTo>
                  <a:pt x="1951773" y="3001351"/>
                </a:lnTo>
                <a:lnTo>
                  <a:pt x="1996141" y="2987923"/>
                </a:lnTo>
                <a:lnTo>
                  <a:pt x="2039930" y="2973198"/>
                </a:lnTo>
                <a:lnTo>
                  <a:pt x="2083118" y="2957200"/>
                </a:lnTo>
                <a:lnTo>
                  <a:pt x="2125682" y="2939950"/>
                </a:lnTo>
                <a:lnTo>
                  <a:pt x="2167599" y="2921472"/>
                </a:lnTo>
                <a:lnTo>
                  <a:pt x="2208848" y="2901787"/>
                </a:lnTo>
                <a:lnTo>
                  <a:pt x="2249405" y="2880919"/>
                </a:lnTo>
                <a:lnTo>
                  <a:pt x="2289249" y="2858888"/>
                </a:lnTo>
                <a:lnTo>
                  <a:pt x="2328358" y="2835719"/>
                </a:lnTo>
                <a:lnTo>
                  <a:pt x="2366707" y="2811433"/>
                </a:lnTo>
                <a:lnTo>
                  <a:pt x="2404276" y="2786052"/>
                </a:lnTo>
                <a:lnTo>
                  <a:pt x="2441042" y="2759599"/>
                </a:lnTo>
                <a:lnTo>
                  <a:pt x="2476983" y="2732097"/>
                </a:lnTo>
                <a:lnTo>
                  <a:pt x="2512075" y="2703568"/>
                </a:lnTo>
                <a:lnTo>
                  <a:pt x="2546297" y="2674033"/>
                </a:lnTo>
                <a:lnTo>
                  <a:pt x="2579626" y="2643517"/>
                </a:lnTo>
                <a:lnTo>
                  <a:pt x="2612040" y="2612040"/>
                </a:lnTo>
                <a:lnTo>
                  <a:pt x="2643517" y="2579626"/>
                </a:lnTo>
                <a:lnTo>
                  <a:pt x="2674033" y="2546297"/>
                </a:lnTo>
                <a:lnTo>
                  <a:pt x="2703568" y="2512075"/>
                </a:lnTo>
                <a:lnTo>
                  <a:pt x="2732097" y="2476983"/>
                </a:lnTo>
                <a:lnTo>
                  <a:pt x="2759599" y="2441042"/>
                </a:lnTo>
                <a:lnTo>
                  <a:pt x="2786052" y="2404276"/>
                </a:lnTo>
                <a:lnTo>
                  <a:pt x="2811433" y="2366707"/>
                </a:lnTo>
                <a:lnTo>
                  <a:pt x="2835719" y="2328358"/>
                </a:lnTo>
                <a:lnTo>
                  <a:pt x="2858888" y="2289249"/>
                </a:lnTo>
                <a:lnTo>
                  <a:pt x="2880919" y="2249405"/>
                </a:lnTo>
                <a:lnTo>
                  <a:pt x="2901787" y="2208848"/>
                </a:lnTo>
                <a:lnTo>
                  <a:pt x="2921472" y="2167599"/>
                </a:lnTo>
                <a:lnTo>
                  <a:pt x="2939950" y="2125682"/>
                </a:lnTo>
                <a:lnTo>
                  <a:pt x="2957200" y="2083118"/>
                </a:lnTo>
                <a:lnTo>
                  <a:pt x="2973198" y="2039930"/>
                </a:lnTo>
                <a:lnTo>
                  <a:pt x="2987923" y="1996141"/>
                </a:lnTo>
                <a:lnTo>
                  <a:pt x="3001351" y="1951773"/>
                </a:lnTo>
                <a:lnTo>
                  <a:pt x="3013462" y="1906848"/>
                </a:lnTo>
                <a:lnTo>
                  <a:pt x="3024231" y="1861389"/>
                </a:lnTo>
                <a:lnTo>
                  <a:pt x="3033637" y="1815418"/>
                </a:lnTo>
                <a:lnTo>
                  <a:pt x="3041658" y="1768957"/>
                </a:lnTo>
                <a:lnTo>
                  <a:pt x="3048270" y="1722029"/>
                </a:lnTo>
                <a:lnTo>
                  <a:pt x="3053452" y="1674657"/>
                </a:lnTo>
                <a:lnTo>
                  <a:pt x="3057181" y="1626862"/>
                </a:lnTo>
                <a:lnTo>
                  <a:pt x="3059435" y="1578668"/>
                </a:lnTo>
                <a:lnTo>
                  <a:pt x="3060191" y="1530096"/>
                </a:lnTo>
                <a:lnTo>
                  <a:pt x="3059435" y="1481523"/>
                </a:lnTo>
                <a:lnTo>
                  <a:pt x="3057181" y="1433329"/>
                </a:lnTo>
                <a:lnTo>
                  <a:pt x="3053452" y="1385534"/>
                </a:lnTo>
                <a:lnTo>
                  <a:pt x="3048270" y="1338162"/>
                </a:lnTo>
                <a:lnTo>
                  <a:pt x="3041658" y="1291234"/>
                </a:lnTo>
                <a:lnTo>
                  <a:pt x="3033637" y="1244773"/>
                </a:lnTo>
                <a:lnTo>
                  <a:pt x="3024231" y="1198802"/>
                </a:lnTo>
                <a:lnTo>
                  <a:pt x="3013462" y="1153343"/>
                </a:lnTo>
                <a:lnTo>
                  <a:pt x="3001351" y="1108418"/>
                </a:lnTo>
                <a:lnTo>
                  <a:pt x="2987923" y="1064050"/>
                </a:lnTo>
                <a:lnTo>
                  <a:pt x="2973198" y="1020261"/>
                </a:lnTo>
                <a:lnTo>
                  <a:pt x="2957200" y="977073"/>
                </a:lnTo>
                <a:lnTo>
                  <a:pt x="2939950" y="934509"/>
                </a:lnTo>
                <a:lnTo>
                  <a:pt x="2921472" y="892592"/>
                </a:lnTo>
                <a:lnTo>
                  <a:pt x="2901787" y="851343"/>
                </a:lnTo>
                <a:lnTo>
                  <a:pt x="2880919" y="810786"/>
                </a:lnTo>
                <a:lnTo>
                  <a:pt x="2858888" y="770942"/>
                </a:lnTo>
                <a:lnTo>
                  <a:pt x="2835719" y="731833"/>
                </a:lnTo>
                <a:lnTo>
                  <a:pt x="2811433" y="693484"/>
                </a:lnTo>
                <a:lnTo>
                  <a:pt x="2786052" y="655915"/>
                </a:lnTo>
                <a:lnTo>
                  <a:pt x="2759599" y="619149"/>
                </a:lnTo>
                <a:lnTo>
                  <a:pt x="2732097" y="583208"/>
                </a:lnTo>
                <a:lnTo>
                  <a:pt x="2703568" y="548116"/>
                </a:lnTo>
                <a:lnTo>
                  <a:pt x="2674033" y="513894"/>
                </a:lnTo>
                <a:lnTo>
                  <a:pt x="2643517" y="480565"/>
                </a:lnTo>
                <a:lnTo>
                  <a:pt x="2612040" y="448151"/>
                </a:lnTo>
                <a:lnTo>
                  <a:pt x="2579626" y="416674"/>
                </a:lnTo>
                <a:lnTo>
                  <a:pt x="2546297" y="386158"/>
                </a:lnTo>
                <a:lnTo>
                  <a:pt x="2512075" y="356623"/>
                </a:lnTo>
                <a:lnTo>
                  <a:pt x="2476983" y="328094"/>
                </a:lnTo>
                <a:lnTo>
                  <a:pt x="2441042" y="300592"/>
                </a:lnTo>
                <a:lnTo>
                  <a:pt x="2404276" y="274139"/>
                </a:lnTo>
                <a:lnTo>
                  <a:pt x="2366707" y="248758"/>
                </a:lnTo>
                <a:lnTo>
                  <a:pt x="2328358" y="224472"/>
                </a:lnTo>
                <a:lnTo>
                  <a:pt x="2289249" y="201303"/>
                </a:lnTo>
                <a:lnTo>
                  <a:pt x="2249405" y="179272"/>
                </a:lnTo>
                <a:lnTo>
                  <a:pt x="2208848" y="158404"/>
                </a:lnTo>
                <a:lnTo>
                  <a:pt x="2167599" y="138719"/>
                </a:lnTo>
                <a:lnTo>
                  <a:pt x="2125682" y="120241"/>
                </a:lnTo>
                <a:lnTo>
                  <a:pt x="2083118" y="102991"/>
                </a:lnTo>
                <a:lnTo>
                  <a:pt x="2039930" y="86993"/>
                </a:lnTo>
                <a:lnTo>
                  <a:pt x="1996141" y="72268"/>
                </a:lnTo>
                <a:lnTo>
                  <a:pt x="1951773" y="58840"/>
                </a:lnTo>
                <a:lnTo>
                  <a:pt x="1906848" y="46729"/>
                </a:lnTo>
                <a:lnTo>
                  <a:pt x="1861389" y="35960"/>
                </a:lnTo>
                <a:lnTo>
                  <a:pt x="1815418" y="26554"/>
                </a:lnTo>
                <a:lnTo>
                  <a:pt x="1768957" y="18533"/>
                </a:lnTo>
                <a:lnTo>
                  <a:pt x="1722029" y="11921"/>
                </a:lnTo>
                <a:lnTo>
                  <a:pt x="1674657" y="6739"/>
                </a:lnTo>
                <a:lnTo>
                  <a:pt x="1626862" y="3010"/>
                </a:lnTo>
                <a:lnTo>
                  <a:pt x="1578668" y="756"/>
                </a:lnTo>
                <a:lnTo>
                  <a:pt x="1530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3744" y="3601211"/>
            <a:ext cx="2744724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80169" y="3668014"/>
            <a:ext cx="461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79396D"/>
                </a:solidFill>
                <a:latin typeface="Open Sans"/>
                <a:cs typeface="Open Sans"/>
              </a:rPr>
              <a:t>4</a:t>
            </a:r>
            <a:endParaRPr sz="60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1832" y="5155691"/>
            <a:ext cx="5062855" cy="462280"/>
          </a:xfrm>
          <a:prstGeom prst="rect">
            <a:avLst/>
          </a:prstGeom>
          <a:ln w="9144">
            <a:solidFill>
              <a:srgbClr val="996F9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215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principles and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models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84535" y="2846832"/>
            <a:ext cx="5062855" cy="832485"/>
          </a:xfrm>
          <a:custGeom>
            <a:avLst/>
            <a:gdLst/>
            <a:ahLst/>
            <a:cxnLst/>
            <a:rect l="l" t="t" r="r" b="b"/>
            <a:pathLst>
              <a:path w="5062855" h="832485">
                <a:moveTo>
                  <a:pt x="0" y="832103"/>
                </a:moveTo>
                <a:lnTo>
                  <a:pt x="5062728" y="832103"/>
                </a:lnTo>
                <a:lnTo>
                  <a:pt x="5062728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996F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8482" y="2862834"/>
            <a:ext cx="4895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0580" marR="5080" indent="-20878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Selected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processes,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functions, and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4535" y="4105655"/>
            <a:ext cx="5062855" cy="462280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220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Technology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architecture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4535" y="4994147"/>
            <a:ext cx="5062855" cy="462280"/>
          </a:xfrm>
          <a:prstGeom prst="rect">
            <a:avLst/>
          </a:prstGeom>
          <a:ln w="9143">
            <a:solidFill>
              <a:srgbClr val="996F9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Competence and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training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806</Words>
  <Application>Microsoft Macintosh PowerPoint</Application>
  <PresentationFormat>Personnalisé</PresentationFormat>
  <Paragraphs>140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OpenSans-Extrabold</vt:lpstr>
      <vt:lpstr>Office Theme</vt:lpstr>
      <vt:lpstr>ITIL® 4 Foundation Certification Course</vt:lpstr>
      <vt:lpstr>About ITIL®</vt:lpstr>
      <vt:lpstr>About ITIL®</vt:lpstr>
      <vt:lpstr>ITIL® Certification</vt:lpstr>
      <vt:lpstr>ITIL® Certification</vt:lpstr>
      <vt:lpstr>ITIL® Certification</vt:lpstr>
      <vt:lpstr>ITIL® Foundation Certification</vt:lpstr>
      <vt:lpstr>ITIL® 4 Foundation  Certification</vt:lpstr>
      <vt:lpstr>Learning Objectives of ITIL® 4 Foundation</vt:lpstr>
      <vt:lpstr>Who Is This Certification For?</vt:lpstr>
      <vt:lpstr>Course Agenda</vt:lpstr>
      <vt:lpstr>Course Agenda</vt:lpstr>
      <vt:lpstr>Course Agenda</vt:lpstr>
      <vt:lpstr>Course Agenda</vt:lpstr>
      <vt:lpstr>Course Agenda</vt:lpstr>
      <vt:lpstr>Course Agenda</vt:lpstr>
      <vt:lpstr>Course Agenda</vt:lpstr>
      <vt:lpstr>Learning Outcomes</vt:lpstr>
      <vt:lpstr>Let’s Begin!</vt:lpstr>
      <vt:lpstr>Thank You</vt:lpstr>
    </vt:vector>
  </TitlesOfParts>
  <Manager/>
  <Company>PRO IT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4 Foundation certification Course</dc:title>
  <dc:subject>Lesson 0 : Course Overview</dc:subject>
  <dc:creator/>
  <cp:keywords/>
  <dc:description/>
  <cp:lastModifiedBy>Elmehdi Bendriss</cp:lastModifiedBy>
  <cp:revision>5</cp:revision>
  <dcterms:created xsi:type="dcterms:W3CDTF">2019-08-04T11:18:48Z</dcterms:created>
  <dcterms:modified xsi:type="dcterms:W3CDTF">2019-09-28T08:21:15Z</dcterms:modified>
  <cp:category/>
</cp:coreProperties>
</file>