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2" r:id="rId76"/>
  </p:sldIdLst>
  <p:sldSz cx="16256000" cy="9144000"/>
  <p:notesSz cx="16256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5"/>
  </p:normalViewPr>
  <p:slideViewPr>
    <p:cSldViewPr>
      <p:cViewPr varScale="1">
        <p:scale>
          <a:sx n="72" d="100"/>
          <a:sy n="72" d="100"/>
        </p:scale>
        <p:origin x="6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mehdi Bendriss" userId="11369b000ad4caca" providerId="LiveId" clId="{2A58F7D5-9B5D-EA4B-B585-F16C18DA9757}"/>
    <pc:docChg chg="undo custSel addSld delSld modSld modMainMaster">
      <pc:chgData name="Elmehdi Bendriss" userId="11369b000ad4caca" providerId="LiveId" clId="{2A58F7D5-9B5D-EA4B-B585-F16C18DA9757}" dt="2019-08-20T13:23:02.923" v="125"/>
      <pc:docMkLst>
        <pc:docMk/>
      </pc:docMkLst>
      <pc:sldChg chg="del">
        <pc:chgData name="Elmehdi Bendriss" userId="11369b000ad4caca" providerId="LiveId" clId="{2A58F7D5-9B5D-EA4B-B585-F16C18DA9757}" dt="2019-08-20T13:13:22.384" v="3" actId="2696"/>
        <pc:sldMkLst>
          <pc:docMk/>
          <pc:sldMk cId="0" sldId="256"/>
        </pc:sldMkLst>
      </pc:sldChg>
      <pc:sldChg chg="addSp delSp">
        <pc:chgData name="Elmehdi Bendriss" userId="11369b000ad4caca" providerId="LiveId" clId="{2A58F7D5-9B5D-EA4B-B585-F16C18DA9757}" dt="2019-08-20T13:13:53.146" v="6" actId="478"/>
        <pc:sldMkLst>
          <pc:docMk/>
          <pc:sldMk cId="0" sldId="257"/>
        </pc:sldMkLst>
        <pc:spChg chg="del">
          <ac:chgData name="Elmehdi Bendriss" userId="11369b000ad4caca" providerId="LiveId" clId="{2A58F7D5-9B5D-EA4B-B585-F16C18DA9757}" dt="2019-08-20T13:13:44.199" v="4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3:53.146" v="6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3:53.146" v="6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3:53.146" v="6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3:53.146" v="6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3:53.146" v="6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3:53.146" v="6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3:44.199" v="4" actId="478"/>
          <ac:spMkLst>
            <pc:docMk/>
            <pc:sldMk cId="0" sldId="257"/>
            <ac:spMk id="11" creationId="{00000000-0000-0000-0000-000000000000}"/>
          </ac:spMkLst>
        </pc:spChg>
        <pc:spChg chg="add">
          <ac:chgData name="Elmehdi Bendriss" userId="11369b000ad4caca" providerId="LiveId" clId="{2A58F7D5-9B5D-EA4B-B585-F16C18DA9757}" dt="2019-08-20T13:13:44.929" v="5"/>
          <ac:spMkLst>
            <pc:docMk/>
            <pc:sldMk cId="0" sldId="257"/>
            <ac:spMk id="19" creationId="{D81B107A-7864-074A-AFDB-0882634D8D55}"/>
          </ac:spMkLst>
        </pc:spChg>
        <pc:spChg chg="add">
          <ac:chgData name="Elmehdi Bendriss" userId="11369b000ad4caca" providerId="LiveId" clId="{2A58F7D5-9B5D-EA4B-B585-F16C18DA9757}" dt="2019-08-20T13:13:44.929" v="5"/>
          <ac:spMkLst>
            <pc:docMk/>
            <pc:sldMk cId="0" sldId="257"/>
            <ac:spMk id="20" creationId="{59C577CB-3B3F-5A44-BD67-CDA6FF1A5CF8}"/>
          </ac:spMkLst>
        </pc:spChg>
      </pc:sldChg>
      <pc:sldChg chg="addSp delSp modSp">
        <pc:chgData name="Elmehdi Bendriss" userId="11369b000ad4caca" providerId="LiveId" clId="{2A58F7D5-9B5D-EA4B-B585-F16C18DA9757}" dt="2019-08-20T13:16:08.835" v="18" actId="167"/>
        <pc:sldMkLst>
          <pc:docMk/>
          <pc:sldMk cId="0" sldId="258"/>
        </pc:sldMkLst>
        <pc:spChg chg="mod">
          <ac:chgData name="Elmehdi Bendriss" userId="11369b000ad4caca" providerId="LiveId" clId="{2A58F7D5-9B5D-EA4B-B585-F16C18DA9757}" dt="2019-08-20T13:16:03.666" v="17" actId="167"/>
          <ac:spMkLst>
            <pc:docMk/>
            <pc:sldMk cId="0" sldId="258"/>
            <ac:spMk id="3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16:08.835" v="18" actId="167"/>
          <ac:spMkLst>
            <pc:docMk/>
            <pc:sldMk cId="0" sldId="258"/>
            <ac:spMk id="4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5:31.959" v="12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5:36.136" v="13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5:36.136" v="13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5:36.136" v="13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5:36.136" v="13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5:36.136" v="13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5:36.136" v="13" actId="478"/>
          <ac:spMkLst>
            <pc:docMk/>
            <pc:sldMk cId="0" sldId="258"/>
            <ac:spMk id="14" creationId="{00000000-0000-0000-0000-000000000000}"/>
          </ac:spMkLst>
        </pc:spChg>
        <pc:spChg chg="add del">
          <ac:chgData name="Elmehdi Bendriss" userId="11369b000ad4caca" providerId="LiveId" clId="{2A58F7D5-9B5D-EA4B-B585-F16C18DA9757}" dt="2019-08-20T13:15:08.180" v="11" actId="478"/>
          <ac:spMkLst>
            <pc:docMk/>
            <pc:sldMk cId="0" sldId="258"/>
            <ac:spMk id="15" creationId="{00000000-0000-0000-0000-000000000000}"/>
          </ac:spMkLst>
        </pc:spChg>
        <pc:spChg chg="add mod">
          <ac:chgData name="Elmehdi Bendriss" userId="11369b000ad4caca" providerId="LiveId" clId="{2A58F7D5-9B5D-EA4B-B585-F16C18DA9757}" dt="2019-08-20T13:15:52.115" v="16" actId="170"/>
          <ac:spMkLst>
            <pc:docMk/>
            <pc:sldMk cId="0" sldId="258"/>
            <ac:spMk id="18" creationId="{22742C8A-A22A-644F-A473-58BA22CC3412}"/>
          </ac:spMkLst>
        </pc:spChg>
        <pc:picChg chg="add">
          <ac:chgData name="Elmehdi Bendriss" userId="11369b000ad4caca" providerId="LiveId" clId="{2A58F7D5-9B5D-EA4B-B585-F16C18DA9757}" dt="2019-08-20T13:15:37.233" v="14"/>
          <ac:picMkLst>
            <pc:docMk/>
            <pc:sldMk cId="0" sldId="258"/>
            <ac:picMk id="19" creationId="{3B3D8EE7-EC94-6B4F-A05F-1052F3522605}"/>
          </ac:picMkLst>
        </pc:picChg>
      </pc:sldChg>
      <pc:sldChg chg="delSp">
        <pc:chgData name="Elmehdi Bendriss" userId="11369b000ad4caca" providerId="LiveId" clId="{2A58F7D5-9B5D-EA4B-B585-F16C18DA9757}" dt="2019-08-20T13:16:24.299" v="19" actId="478"/>
        <pc:sldMkLst>
          <pc:docMk/>
          <pc:sldMk cId="0" sldId="259"/>
        </pc:sldMkLst>
        <pc:spChg chg="del">
          <ac:chgData name="Elmehdi Bendriss" userId="11369b000ad4caca" providerId="LiveId" clId="{2A58F7D5-9B5D-EA4B-B585-F16C18DA9757}" dt="2019-08-20T13:16:24.299" v="19" actId="478"/>
          <ac:spMkLst>
            <pc:docMk/>
            <pc:sldMk cId="0" sldId="259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30.013" v="20" actId="478"/>
        <pc:sldMkLst>
          <pc:docMk/>
          <pc:sldMk cId="0" sldId="260"/>
        </pc:sldMkLst>
        <pc:spChg chg="del">
          <ac:chgData name="Elmehdi Bendriss" userId="11369b000ad4caca" providerId="LiveId" clId="{2A58F7D5-9B5D-EA4B-B585-F16C18DA9757}" dt="2019-08-20T13:16:30.013" v="20" actId="478"/>
          <ac:spMkLst>
            <pc:docMk/>
            <pc:sldMk cId="0" sldId="260"/>
            <ac:spMk id="12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31.909" v="21" actId="478"/>
        <pc:sldMkLst>
          <pc:docMk/>
          <pc:sldMk cId="0" sldId="261"/>
        </pc:sldMkLst>
        <pc:spChg chg="del">
          <ac:chgData name="Elmehdi Bendriss" userId="11369b000ad4caca" providerId="LiveId" clId="{2A58F7D5-9B5D-EA4B-B585-F16C18DA9757}" dt="2019-08-20T13:16:31.909" v="21" actId="478"/>
          <ac:spMkLst>
            <pc:docMk/>
            <pc:sldMk cId="0" sldId="261"/>
            <ac:spMk id="19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33.557" v="22" actId="478"/>
        <pc:sldMkLst>
          <pc:docMk/>
          <pc:sldMk cId="0" sldId="262"/>
        </pc:sldMkLst>
        <pc:spChg chg="del">
          <ac:chgData name="Elmehdi Bendriss" userId="11369b000ad4caca" providerId="LiveId" clId="{2A58F7D5-9B5D-EA4B-B585-F16C18DA9757}" dt="2019-08-20T13:16:33.557" v="22" actId="478"/>
          <ac:spMkLst>
            <pc:docMk/>
            <pc:sldMk cId="0" sldId="262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35.142" v="23" actId="478"/>
        <pc:sldMkLst>
          <pc:docMk/>
          <pc:sldMk cId="0" sldId="263"/>
        </pc:sldMkLst>
        <pc:spChg chg="del">
          <ac:chgData name="Elmehdi Bendriss" userId="11369b000ad4caca" providerId="LiveId" clId="{2A58F7D5-9B5D-EA4B-B585-F16C18DA9757}" dt="2019-08-20T13:16:35.142" v="23" actId="478"/>
          <ac:spMkLst>
            <pc:docMk/>
            <pc:sldMk cId="0" sldId="263"/>
            <ac:spMk id="6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36.701" v="24" actId="478"/>
        <pc:sldMkLst>
          <pc:docMk/>
          <pc:sldMk cId="0" sldId="264"/>
        </pc:sldMkLst>
        <pc:spChg chg="del">
          <ac:chgData name="Elmehdi Bendriss" userId="11369b000ad4caca" providerId="LiveId" clId="{2A58F7D5-9B5D-EA4B-B585-F16C18DA9757}" dt="2019-08-20T13:16:36.701" v="24" actId="478"/>
          <ac:spMkLst>
            <pc:docMk/>
            <pc:sldMk cId="0" sldId="264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38.195" v="25" actId="478"/>
        <pc:sldMkLst>
          <pc:docMk/>
          <pc:sldMk cId="0" sldId="265"/>
        </pc:sldMkLst>
        <pc:spChg chg="del">
          <ac:chgData name="Elmehdi Bendriss" userId="11369b000ad4caca" providerId="LiveId" clId="{2A58F7D5-9B5D-EA4B-B585-F16C18DA9757}" dt="2019-08-20T13:16:38.195" v="25" actId="478"/>
          <ac:spMkLst>
            <pc:docMk/>
            <pc:sldMk cId="0" sldId="265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39.741" v="26" actId="478"/>
        <pc:sldMkLst>
          <pc:docMk/>
          <pc:sldMk cId="0" sldId="266"/>
        </pc:sldMkLst>
        <pc:spChg chg="del">
          <ac:chgData name="Elmehdi Bendriss" userId="11369b000ad4caca" providerId="LiveId" clId="{2A58F7D5-9B5D-EA4B-B585-F16C18DA9757}" dt="2019-08-20T13:16:39.741" v="26" actId="478"/>
          <ac:spMkLst>
            <pc:docMk/>
            <pc:sldMk cId="0" sldId="266"/>
            <ac:spMk id="7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41.091" v="27" actId="478"/>
        <pc:sldMkLst>
          <pc:docMk/>
          <pc:sldMk cId="0" sldId="267"/>
        </pc:sldMkLst>
        <pc:spChg chg="del">
          <ac:chgData name="Elmehdi Bendriss" userId="11369b000ad4caca" providerId="LiveId" clId="{2A58F7D5-9B5D-EA4B-B585-F16C18DA9757}" dt="2019-08-20T13:16:41.091" v="27" actId="478"/>
          <ac:spMkLst>
            <pc:docMk/>
            <pc:sldMk cId="0" sldId="267"/>
            <ac:spMk id="9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42.445" v="28" actId="478"/>
        <pc:sldMkLst>
          <pc:docMk/>
          <pc:sldMk cId="0" sldId="268"/>
        </pc:sldMkLst>
        <pc:spChg chg="del">
          <ac:chgData name="Elmehdi Bendriss" userId="11369b000ad4caca" providerId="LiveId" clId="{2A58F7D5-9B5D-EA4B-B585-F16C18DA9757}" dt="2019-08-20T13:16:42.445" v="28" actId="478"/>
          <ac:spMkLst>
            <pc:docMk/>
            <pc:sldMk cId="0" sldId="268"/>
            <ac:spMk id="14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6:44.395" v="29" actId="478"/>
        <pc:sldMkLst>
          <pc:docMk/>
          <pc:sldMk cId="0" sldId="269"/>
        </pc:sldMkLst>
        <pc:spChg chg="del">
          <ac:chgData name="Elmehdi Bendriss" userId="11369b000ad4caca" providerId="LiveId" clId="{2A58F7D5-9B5D-EA4B-B585-F16C18DA9757}" dt="2019-08-20T13:16:44.395" v="29" actId="478"/>
          <ac:spMkLst>
            <pc:docMk/>
            <pc:sldMk cId="0" sldId="269"/>
            <ac:spMk id="10" creationId="{00000000-0000-0000-0000-000000000000}"/>
          </ac:spMkLst>
        </pc:spChg>
      </pc:sldChg>
      <pc:sldChg chg="addSp delSp modSp">
        <pc:chgData name="Elmehdi Bendriss" userId="11369b000ad4caca" providerId="LiveId" clId="{2A58F7D5-9B5D-EA4B-B585-F16C18DA9757}" dt="2019-08-20T13:17:32.644" v="38" actId="20577"/>
        <pc:sldMkLst>
          <pc:docMk/>
          <pc:sldMk cId="0" sldId="270"/>
        </pc:sldMkLst>
        <pc:spChg chg="del">
          <ac:chgData name="Elmehdi Bendriss" userId="11369b000ad4caca" providerId="LiveId" clId="{2A58F7D5-9B5D-EA4B-B585-F16C18DA9757}" dt="2019-08-20T13:17:09.452" v="32" actId="478"/>
          <ac:spMkLst>
            <pc:docMk/>
            <pc:sldMk cId="0" sldId="270"/>
            <ac:spMk id="8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6:53.200" v="31" actId="478"/>
          <ac:spMkLst>
            <pc:docMk/>
            <pc:sldMk cId="0" sldId="270"/>
            <ac:spMk id="9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6:53.200" v="31" actId="478"/>
          <ac:spMkLst>
            <pc:docMk/>
            <pc:sldMk cId="0" sldId="270"/>
            <ac:spMk id="10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6:53.200" v="31" actId="478"/>
          <ac:spMkLst>
            <pc:docMk/>
            <pc:sldMk cId="0" sldId="270"/>
            <ac:spMk id="11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6:53.200" v="31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6:53.200" v="31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6:53.200" v="31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6:48.254" v="30" actId="478"/>
          <ac:spMkLst>
            <pc:docMk/>
            <pc:sldMk cId="0" sldId="270"/>
            <ac:spMk id="15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17:32.644" v="38" actId="20577"/>
          <ac:spMkLst>
            <pc:docMk/>
            <pc:sldMk cId="0" sldId="270"/>
            <ac:spMk id="17" creationId="{00000000-0000-0000-0000-000000000000}"/>
          </ac:spMkLst>
        </pc:spChg>
        <pc:spChg chg="add mod">
          <ac:chgData name="Elmehdi Bendriss" userId="11369b000ad4caca" providerId="LiveId" clId="{2A58F7D5-9B5D-EA4B-B585-F16C18DA9757}" dt="2019-08-20T13:17:25.511" v="35" actId="171"/>
          <ac:spMkLst>
            <pc:docMk/>
            <pc:sldMk cId="0" sldId="270"/>
            <ac:spMk id="18" creationId="{EAF937D9-9CCB-B14E-B930-53F3666BAB88}"/>
          </ac:spMkLst>
        </pc:spChg>
        <pc:picChg chg="add">
          <ac:chgData name="Elmehdi Bendriss" userId="11369b000ad4caca" providerId="LiveId" clId="{2A58F7D5-9B5D-EA4B-B585-F16C18DA9757}" dt="2019-08-20T13:17:11.179" v="33"/>
          <ac:picMkLst>
            <pc:docMk/>
            <pc:sldMk cId="0" sldId="270"/>
            <ac:picMk id="19" creationId="{221ECED5-DD2A-EB48-87DA-E994B1135385}"/>
          </ac:picMkLst>
        </pc:picChg>
      </pc:sldChg>
      <pc:sldChg chg="delSp">
        <pc:chgData name="Elmehdi Bendriss" userId="11369b000ad4caca" providerId="LiveId" clId="{2A58F7D5-9B5D-EA4B-B585-F16C18DA9757}" dt="2019-08-20T13:17:44.399" v="39" actId="478"/>
        <pc:sldMkLst>
          <pc:docMk/>
          <pc:sldMk cId="0" sldId="271"/>
        </pc:sldMkLst>
        <pc:spChg chg="del">
          <ac:chgData name="Elmehdi Bendriss" userId="11369b000ad4caca" providerId="LiveId" clId="{2A58F7D5-9B5D-EA4B-B585-F16C18DA9757}" dt="2019-08-20T13:17:44.399" v="39" actId="478"/>
          <ac:spMkLst>
            <pc:docMk/>
            <pc:sldMk cId="0" sldId="271"/>
            <ac:spMk id="32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7:48.008" v="40" actId="478"/>
        <pc:sldMkLst>
          <pc:docMk/>
          <pc:sldMk cId="0" sldId="272"/>
        </pc:sldMkLst>
        <pc:spChg chg="del">
          <ac:chgData name="Elmehdi Bendriss" userId="11369b000ad4caca" providerId="LiveId" clId="{2A58F7D5-9B5D-EA4B-B585-F16C18DA9757}" dt="2019-08-20T13:17:48.008" v="40" actId="478"/>
          <ac:spMkLst>
            <pc:docMk/>
            <pc:sldMk cId="0" sldId="272"/>
            <ac:spMk id="32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7:49.673" v="41" actId="478"/>
        <pc:sldMkLst>
          <pc:docMk/>
          <pc:sldMk cId="0" sldId="273"/>
        </pc:sldMkLst>
        <pc:spChg chg="del">
          <ac:chgData name="Elmehdi Bendriss" userId="11369b000ad4caca" providerId="LiveId" clId="{2A58F7D5-9B5D-EA4B-B585-F16C18DA9757}" dt="2019-08-20T13:17:49.673" v="41" actId="478"/>
          <ac:spMkLst>
            <pc:docMk/>
            <pc:sldMk cId="0" sldId="273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7:51.593" v="42" actId="478"/>
        <pc:sldMkLst>
          <pc:docMk/>
          <pc:sldMk cId="0" sldId="274"/>
        </pc:sldMkLst>
        <pc:spChg chg="del">
          <ac:chgData name="Elmehdi Bendriss" userId="11369b000ad4caca" providerId="LiveId" clId="{2A58F7D5-9B5D-EA4B-B585-F16C18DA9757}" dt="2019-08-20T13:17:51.593" v="42" actId="478"/>
          <ac:spMkLst>
            <pc:docMk/>
            <pc:sldMk cId="0" sldId="274"/>
            <ac:spMk id="24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7:53.128" v="43" actId="478"/>
        <pc:sldMkLst>
          <pc:docMk/>
          <pc:sldMk cId="0" sldId="275"/>
        </pc:sldMkLst>
        <pc:spChg chg="del">
          <ac:chgData name="Elmehdi Bendriss" userId="11369b000ad4caca" providerId="LiveId" clId="{2A58F7D5-9B5D-EA4B-B585-F16C18DA9757}" dt="2019-08-20T13:17:53.128" v="43" actId="478"/>
          <ac:spMkLst>
            <pc:docMk/>
            <pc:sldMk cId="0" sldId="275"/>
            <ac:spMk id="33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7:54.435" v="44" actId="478"/>
        <pc:sldMkLst>
          <pc:docMk/>
          <pc:sldMk cId="0" sldId="276"/>
        </pc:sldMkLst>
        <pc:spChg chg="del">
          <ac:chgData name="Elmehdi Bendriss" userId="11369b000ad4caca" providerId="LiveId" clId="{2A58F7D5-9B5D-EA4B-B585-F16C18DA9757}" dt="2019-08-20T13:17:54.435" v="44" actId="478"/>
          <ac:spMkLst>
            <pc:docMk/>
            <pc:sldMk cId="0" sldId="276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7:55.945" v="45" actId="478"/>
        <pc:sldMkLst>
          <pc:docMk/>
          <pc:sldMk cId="0" sldId="277"/>
        </pc:sldMkLst>
        <pc:spChg chg="del">
          <ac:chgData name="Elmehdi Bendriss" userId="11369b000ad4caca" providerId="LiveId" clId="{2A58F7D5-9B5D-EA4B-B585-F16C18DA9757}" dt="2019-08-20T13:17:55.945" v="45" actId="478"/>
          <ac:spMkLst>
            <pc:docMk/>
            <pc:sldMk cId="0" sldId="277"/>
            <ac:spMk id="9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7:57.584" v="46" actId="478"/>
        <pc:sldMkLst>
          <pc:docMk/>
          <pc:sldMk cId="0" sldId="278"/>
        </pc:sldMkLst>
        <pc:spChg chg="del">
          <ac:chgData name="Elmehdi Bendriss" userId="11369b000ad4caca" providerId="LiveId" clId="{2A58F7D5-9B5D-EA4B-B585-F16C18DA9757}" dt="2019-08-20T13:17:57.584" v="46" actId="478"/>
          <ac:spMkLst>
            <pc:docMk/>
            <pc:sldMk cId="0" sldId="278"/>
            <ac:spMk id="9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7:58.952" v="47" actId="478"/>
        <pc:sldMkLst>
          <pc:docMk/>
          <pc:sldMk cId="0" sldId="279"/>
        </pc:sldMkLst>
        <pc:spChg chg="del">
          <ac:chgData name="Elmehdi Bendriss" userId="11369b000ad4caca" providerId="LiveId" clId="{2A58F7D5-9B5D-EA4B-B585-F16C18DA9757}" dt="2019-08-20T13:17:58.952" v="47" actId="478"/>
          <ac:spMkLst>
            <pc:docMk/>
            <pc:sldMk cId="0" sldId="279"/>
            <ac:spMk id="33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00.280" v="48" actId="478"/>
        <pc:sldMkLst>
          <pc:docMk/>
          <pc:sldMk cId="0" sldId="280"/>
        </pc:sldMkLst>
        <pc:spChg chg="del">
          <ac:chgData name="Elmehdi Bendriss" userId="11369b000ad4caca" providerId="LiveId" clId="{2A58F7D5-9B5D-EA4B-B585-F16C18DA9757}" dt="2019-08-20T13:18:00.280" v="48" actId="478"/>
          <ac:spMkLst>
            <pc:docMk/>
            <pc:sldMk cId="0" sldId="280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01.584" v="49" actId="478"/>
        <pc:sldMkLst>
          <pc:docMk/>
          <pc:sldMk cId="0" sldId="281"/>
        </pc:sldMkLst>
        <pc:spChg chg="del">
          <ac:chgData name="Elmehdi Bendriss" userId="11369b000ad4caca" providerId="LiveId" clId="{2A58F7D5-9B5D-EA4B-B585-F16C18DA9757}" dt="2019-08-20T13:18:01.584" v="49" actId="478"/>
          <ac:spMkLst>
            <pc:docMk/>
            <pc:sldMk cId="0" sldId="281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03.031" v="50" actId="478"/>
        <pc:sldMkLst>
          <pc:docMk/>
          <pc:sldMk cId="0" sldId="282"/>
        </pc:sldMkLst>
        <pc:spChg chg="del">
          <ac:chgData name="Elmehdi Bendriss" userId="11369b000ad4caca" providerId="LiveId" clId="{2A58F7D5-9B5D-EA4B-B585-F16C18DA9757}" dt="2019-08-20T13:18:03.031" v="50" actId="478"/>
          <ac:spMkLst>
            <pc:docMk/>
            <pc:sldMk cId="0" sldId="282"/>
            <ac:spMk id="16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04.339" v="51" actId="478"/>
        <pc:sldMkLst>
          <pc:docMk/>
          <pc:sldMk cId="0" sldId="283"/>
        </pc:sldMkLst>
        <pc:spChg chg="del">
          <ac:chgData name="Elmehdi Bendriss" userId="11369b000ad4caca" providerId="LiveId" clId="{2A58F7D5-9B5D-EA4B-B585-F16C18DA9757}" dt="2019-08-20T13:18:04.339" v="51" actId="478"/>
          <ac:spMkLst>
            <pc:docMk/>
            <pc:sldMk cId="0" sldId="283"/>
            <ac:spMk id="6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05.675" v="52" actId="478"/>
        <pc:sldMkLst>
          <pc:docMk/>
          <pc:sldMk cId="0" sldId="284"/>
        </pc:sldMkLst>
        <pc:spChg chg="del">
          <ac:chgData name="Elmehdi Bendriss" userId="11369b000ad4caca" providerId="LiveId" clId="{2A58F7D5-9B5D-EA4B-B585-F16C18DA9757}" dt="2019-08-20T13:18:05.675" v="52" actId="478"/>
          <ac:spMkLst>
            <pc:docMk/>
            <pc:sldMk cId="0" sldId="284"/>
            <ac:spMk id="16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07.060" v="53" actId="478"/>
        <pc:sldMkLst>
          <pc:docMk/>
          <pc:sldMk cId="0" sldId="285"/>
        </pc:sldMkLst>
        <pc:spChg chg="del">
          <ac:chgData name="Elmehdi Bendriss" userId="11369b000ad4caca" providerId="LiveId" clId="{2A58F7D5-9B5D-EA4B-B585-F16C18DA9757}" dt="2019-08-20T13:18:07.060" v="53" actId="478"/>
          <ac:spMkLst>
            <pc:docMk/>
            <pc:sldMk cId="0" sldId="285"/>
            <ac:spMk id="7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08.519" v="54" actId="478"/>
        <pc:sldMkLst>
          <pc:docMk/>
          <pc:sldMk cId="0" sldId="286"/>
        </pc:sldMkLst>
        <pc:spChg chg="del">
          <ac:chgData name="Elmehdi Bendriss" userId="11369b000ad4caca" providerId="LiveId" clId="{2A58F7D5-9B5D-EA4B-B585-F16C18DA9757}" dt="2019-08-20T13:18:08.519" v="54" actId="478"/>
          <ac:spMkLst>
            <pc:docMk/>
            <pc:sldMk cId="0" sldId="286"/>
            <ac:spMk id="33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09.919" v="55" actId="478"/>
        <pc:sldMkLst>
          <pc:docMk/>
          <pc:sldMk cId="0" sldId="287"/>
        </pc:sldMkLst>
        <pc:spChg chg="del">
          <ac:chgData name="Elmehdi Bendriss" userId="11369b000ad4caca" providerId="LiveId" clId="{2A58F7D5-9B5D-EA4B-B585-F16C18DA9757}" dt="2019-08-20T13:18:09.919" v="55" actId="478"/>
          <ac:spMkLst>
            <pc:docMk/>
            <pc:sldMk cId="0" sldId="287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11.369" v="56" actId="478"/>
        <pc:sldMkLst>
          <pc:docMk/>
          <pc:sldMk cId="0" sldId="288"/>
        </pc:sldMkLst>
        <pc:spChg chg="del">
          <ac:chgData name="Elmehdi Bendriss" userId="11369b000ad4caca" providerId="LiveId" clId="{2A58F7D5-9B5D-EA4B-B585-F16C18DA9757}" dt="2019-08-20T13:18:11.369" v="56" actId="478"/>
          <ac:spMkLst>
            <pc:docMk/>
            <pc:sldMk cId="0" sldId="288"/>
            <ac:spMk id="17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12.760" v="57" actId="478"/>
        <pc:sldMkLst>
          <pc:docMk/>
          <pc:sldMk cId="0" sldId="289"/>
        </pc:sldMkLst>
        <pc:spChg chg="del">
          <ac:chgData name="Elmehdi Bendriss" userId="11369b000ad4caca" providerId="LiveId" clId="{2A58F7D5-9B5D-EA4B-B585-F16C18DA9757}" dt="2019-08-20T13:18:12.760" v="57" actId="478"/>
          <ac:spMkLst>
            <pc:docMk/>
            <pc:sldMk cId="0" sldId="289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14.336" v="58" actId="478"/>
        <pc:sldMkLst>
          <pc:docMk/>
          <pc:sldMk cId="0" sldId="290"/>
        </pc:sldMkLst>
        <pc:spChg chg="del">
          <ac:chgData name="Elmehdi Bendriss" userId="11369b000ad4caca" providerId="LiveId" clId="{2A58F7D5-9B5D-EA4B-B585-F16C18DA9757}" dt="2019-08-20T13:18:14.336" v="58" actId="478"/>
          <ac:spMkLst>
            <pc:docMk/>
            <pc:sldMk cId="0" sldId="290"/>
            <ac:spMk id="6" creationId="{00000000-0000-0000-0000-000000000000}"/>
          </ac:spMkLst>
        </pc:spChg>
      </pc:sldChg>
      <pc:sldChg chg="addSp delSp modSp">
        <pc:chgData name="Elmehdi Bendriss" userId="11369b000ad4caca" providerId="LiveId" clId="{2A58F7D5-9B5D-EA4B-B585-F16C18DA9757}" dt="2019-08-20T13:18:41.161" v="64" actId="171"/>
        <pc:sldMkLst>
          <pc:docMk/>
          <pc:sldMk cId="0" sldId="291"/>
        </pc:sldMkLst>
        <pc:spChg chg="del">
          <ac:chgData name="Elmehdi Bendriss" userId="11369b000ad4caca" providerId="LiveId" clId="{2A58F7D5-9B5D-EA4B-B585-F16C18DA9757}" dt="2019-08-20T13:18:23.265" v="60" actId="478"/>
          <ac:spMkLst>
            <pc:docMk/>
            <pc:sldMk cId="0" sldId="291"/>
            <ac:spMk id="8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8:26.614" v="61" actId="478"/>
          <ac:spMkLst>
            <pc:docMk/>
            <pc:sldMk cId="0" sldId="291"/>
            <ac:spMk id="9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8:26.614" v="61" actId="478"/>
          <ac:spMkLst>
            <pc:docMk/>
            <pc:sldMk cId="0" sldId="291"/>
            <ac:spMk id="10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8:26.614" v="61" actId="478"/>
          <ac:spMkLst>
            <pc:docMk/>
            <pc:sldMk cId="0" sldId="291"/>
            <ac:spMk id="11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8:26.614" v="61" actId="478"/>
          <ac:spMkLst>
            <pc:docMk/>
            <pc:sldMk cId="0" sldId="291"/>
            <ac:spMk id="12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8:26.614" v="61" actId="478"/>
          <ac:spMkLst>
            <pc:docMk/>
            <pc:sldMk cId="0" sldId="291"/>
            <ac:spMk id="13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8:26.614" v="61" actId="478"/>
          <ac:spMkLst>
            <pc:docMk/>
            <pc:sldMk cId="0" sldId="291"/>
            <ac:spMk id="14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8:20.017" v="59" actId="478"/>
          <ac:spMkLst>
            <pc:docMk/>
            <pc:sldMk cId="0" sldId="291"/>
            <ac:spMk id="15" creationId="{00000000-0000-0000-0000-000000000000}"/>
          </ac:spMkLst>
        </pc:spChg>
        <pc:spChg chg="add mod">
          <ac:chgData name="Elmehdi Bendriss" userId="11369b000ad4caca" providerId="LiveId" clId="{2A58F7D5-9B5D-EA4B-B585-F16C18DA9757}" dt="2019-08-20T13:18:41.161" v="64" actId="171"/>
          <ac:spMkLst>
            <pc:docMk/>
            <pc:sldMk cId="0" sldId="291"/>
            <ac:spMk id="18" creationId="{D67447A4-A45A-804F-B2C9-CAF26CC590A7}"/>
          </ac:spMkLst>
        </pc:spChg>
        <pc:picChg chg="add">
          <ac:chgData name="Elmehdi Bendriss" userId="11369b000ad4caca" providerId="LiveId" clId="{2A58F7D5-9B5D-EA4B-B585-F16C18DA9757}" dt="2019-08-20T13:18:27.521" v="62"/>
          <ac:picMkLst>
            <pc:docMk/>
            <pc:sldMk cId="0" sldId="291"/>
            <ac:picMk id="19" creationId="{178F0201-557D-3E4D-9A18-3FE3BD19E2C5}"/>
          </ac:picMkLst>
        </pc:picChg>
      </pc:sldChg>
      <pc:sldChg chg="delSp">
        <pc:chgData name="Elmehdi Bendriss" userId="11369b000ad4caca" providerId="LiveId" clId="{2A58F7D5-9B5D-EA4B-B585-F16C18DA9757}" dt="2019-08-20T13:18:48.941" v="65" actId="478"/>
        <pc:sldMkLst>
          <pc:docMk/>
          <pc:sldMk cId="0" sldId="292"/>
        </pc:sldMkLst>
        <pc:spChg chg="del">
          <ac:chgData name="Elmehdi Bendriss" userId="11369b000ad4caca" providerId="LiveId" clId="{2A58F7D5-9B5D-EA4B-B585-F16C18DA9757}" dt="2019-08-20T13:18:48.941" v="65" actId="478"/>
          <ac:spMkLst>
            <pc:docMk/>
            <pc:sldMk cId="0" sldId="292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53.075" v="66" actId="478"/>
        <pc:sldMkLst>
          <pc:docMk/>
          <pc:sldMk cId="0" sldId="293"/>
        </pc:sldMkLst>
        <pc:spChg chg="del">
          <ac:chgData name="Elmehdi Bendriss" userId="11369b000ad4caca" providerId="LiveId" clId="{2A58F7D5-9B5D-EA4B-B585-F16C18DA9757}" dt="2019-08-20T13:18:53.075" v="66" actId="478"/>
          <ac:spMkLst>
            <pc:docMk/>
            <pc:sldMk cId="0" sldId="293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54.585" v="67" actId="478"/>
        <pc:sldMkLst>
          <pc:docMk/>
          <pc:sldMk cId="0" sldId="294"/>
        </pc:sldMkLst>
        <pc:spChg chg="del">
          <ac:chgData name="Elmehdi Bendriss" userId="11369b000ad4caca" providerId="LiveId" clId="{2A58F7D5-9B5D-EA4B-B585-F16C18DA9757}" dt="2019-08-20T13:18:54.585" v="67" actId="478"/>
          <ac:spMkLst>
            <pc:docMk/>
            <pc:sldMk cId="0" sldId="294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56.091" v="68" actId="478"/>
        <pc:sldMkLst>
          <pc:docMk/>
          <pc:sldMk cId="0" sldId="295"/>
        </pc:sldMkLst>
        <pc:spChg chg="del">
          <ac:chgData name="Elmehdi Bendriss" userId="11369b000ad4caca" providerId="LiveId" clId="{2A58F7D5-9B5D-EA4B-B585-F16C18DA9757}" dt="2019-08-20T13:18:56.091" v="68" actId="478"/>
          <ac:spMkLst>
            <pc:docMk/>
            <pc:sldMk cId="0" sldId="295"/>
            <ac:spMk id="6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57.531" v="69" actId="478"/>
        <pc:sldMkLst>
          <pc:docMk/>
          <pc:sldMk cId="0" sldId="296"/>
        </pc:sldMkLst>
        <pc:spChg chg="del">
          <ac:chgData name="Elmehdi Bendriss" userId="11369b000ad4caca" providerId="LiveId" clId="{2A58F7D5-9B5D-EA4B-B585-F16C18DA9757}" dt="2019-08-20T13:18:57.531" v="69" actId="478"/>
          <ac:spMkLst>
            <pc:docMk/>
            <pc:sldMk cId="0" sldId="296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8:58.995" v="70" actId="478"/>
        <pc:sldMkLst>
          <pc:docMk/>
          <pc:sldMk cId="0" sldId="297"/>
        </pc:sldMkLst>
        <pc:spChg chg="del">
          <ac:chgData name="Elmehdi Bendriss" userId="11369b000ad4caca" providerId="LiveId" clId="{2A58F7D5-9B5D-EA4B-B585-F16C18DA9757}" dt="2019-08-20T13:18:58.995" v="70" actId="478"/>
          <ac:spMkLst>
            <pc:docMk/>
            <pc:sldMk cId="0" sldId="297"/>
            <ac:spMk id="11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9:00.875" v="71" actId="478"/>
        <pc:sldMkLst>
          <pc:docMk/>
          <pc:sldMk cId="0" sldId="298"/>
        </pc:sldMkLst>
        <pc:spChg chg="del">
          <ac:chgData name="Elmehdi Bendriss" userId="11369b000ad4caca" providerId="LiveId" clId="{2A58F7D5-9B5D-EA4B-B585-F16C18DA9757}" dt="2019-08-20T13:19:00.875" v="71" actId="478"/>
          <ac:spMkLst>
            <pc:docMk/>
            <pc:sldMk cId="0" sldId="298"/>
            <ac:spMk id="16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9:02.274" v="72" actId="478"/>
        <pc:sldMkLst>
          <pc:docMk/>
          <pc:sldMk cId="0" sldId="299"/>
        </pc:sldMkLst>
        <pc:spChg chg="del">
          <ac:chgData name="Elmehdi Bendriss" userId="11369b000ad4caca" providerId="LiveId" clId="{2A58F7D5-9B5D-EA4B-B585-F16C18DA9757}" dt="2019-08-20T13:19:02.274" v="72" actId="478"/>
          <ac:spMkLst>
            <pc:docMk/>
            <pc:sldMk cId="0" sldId="299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19:04.803" v="73" actId="478"/>
        <pc:sldMkLst>
          <pc:docMk/>
          <pc:sldMk cId="0" sldId="300"/>
        </pc:sldMkLst>
        <pc:spChg chg="del">
          <ac:chgData name="Elmehdi Bendriss" userId="11369b000ad4caca" providerId="LiveId" clId="{2A58F7D5-9B5D-EA4B-B585-F16C18DA9757}" dt="2019-08-20T13:19:04.803" v="73" actId="478"/>
          <ac:spMkLst>
            <pc:docMk/>
            <pc:sldMk cId="0" sldId="300"/>
            <ac:spMk id="6" creationId="{00000000-0000-0000-0000-000000000000}"/>
          </ac:spMkLst>
        </pc:spChg>
      </pc:sldChg>
      <pc:sldChg chg="addSp delSp modSp">
        <pc:chgData name="Elmehdi Bendriss" userId="11369b000ad4caca" providerId="LiveId" clId="{2A58F7D5-9B5D-EA4B-B585-F16C18DA9757}" dt="2019-08-20T13:19:49.414" v="80" actId="171"/>
        <pc:sldMkLst>
          <pc:docMk/>
          <pc:sldMk cId="0" sldId="301"/>
        </pc:sldMkLst>
        <pc:spChg chg="del">
          <ac:chgData name="Elmehdi Bendriss" userId="11369b000ad4caca" providerId="LiveId" clId="{2A58F7D5-9B5D-EA4B-B585-F16C18DA9757}" dt="2019-08-20T13:19:09.297" v="75" actId="478"/>
          <ac:spMkLst>
            <pc:docMk/>
            <pc:sldMk cId="0" sldId="301"/>
            <ac:spMk id="8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9:12.979" v="76" actId="478"/>
          <ac:spMkLst>
            <pc:docMk/>
            <pc:sldMk cId="0" sldId="301"/>
            <ac:spMk id="9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9:12.979" v="76" actId="478"/>
          <ac:spMkLst>
            <pc:docMk/>
            <pc:sldMk cId="0" sldId="301"/>
            <ac:spMk id="10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9:12.979" v="76" actId="478"/>
          <ac:spMkLst>
            <pc:docMk/>
            <pc:sldMk cId="0" sldId="301"/>
            <ac:spMk id="11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9:12.979" v="76" actId="478"/>
          <ac:spMkLst>
            <pc:docMk/>
            <pc:sldMk cId="0" sldId="301"/>
            <ac:spMk id="12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9:12.979" v="76" actId="478"/>
          <ac:spMkLst>
            <pc:docMk/>
            <pc:sldMk cId="0" sldId="301"/>
            <ac:spMk id="13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9:12.979" v="76" actId="478"/>
          <ac:spMkLst>
            <pc:docMk/>
            <pc:sldMk cId="0" sldId="301"/>
            <ac:spMk id="14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19:07.555" v="74" actId="478"/>
          <ac:spMkLst>
            <pc:docMk/>
            <pc:sldMk cId="0" sldId="301"/>
            <ac:spMk id="15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19:30.878" v="77" actId="166"/>
          <ac:spMkLst>
            <pc:docMk/>
            <pc:sldMk cId="0" sldId="301"/>
            <ac:spMk id="16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19:30.878" v="77" actId="166"/>
          <ac:spMkLst>
            <pc:docMk/>
            <pc:sldMk cId="0" sldId="301"/>
            <ac:spMk id="17" creationId="{00000000-0000-0000-0000-000000000000}"/>
          </ac:spMkLst>
        </pc:spChg>
        <pc:spChg chg="add mod">
          <ac:chgData name="Elmehdi Bendriss" userId="11369b000ad4caca" providerId="LiveId" clId="{2A58F7D5-9B5D-EA4B-B585-F16C18DA9757}" dt="2019-08-20T13:19:49.414" v="80" actId="171"/>
          <ac:spMkLst>
            <pc:docMk/>
            <pc:sldMk cId="0" sldId="301"/>
            <ac:spMk id="18" creationId="{DA120795-DE79-DD4C-BEDA-E158186D81ED}"/>
          </ac:spMkLst>
        </pc:spChg>
        <pc:picChg chg="add">
          <ac:chgData name="Elmehdi Bendriss" userId="11369b000ad4caca" providerId="LiveId" clId="{2A58F7D5-9B5D-EA4B-B585-F16C18DA9757}" dt="2019-08-20T13:19:32.898" v="78"/>
          <ac:picMkLst>
            <pc:docMk/>
            <pc:sldMk cId="0" sldId="301"/>
            <ac:picMk id="19" creationId="{9A2955D6-C263-2348-9DA6-F9B61D413035}"/>
          </ac:picMkLst>
        </pc:picChg>
      </pc:sldChg>
      <pc:sldChg chg="delSp">
        <pc:chgData name="Elmehdi Bendriss" userId="11369b000ad4caca" providerId="LiveId" clId="{2A58F7D5-9B5D-EA4B-B585-F16C18DA9757}" dt="2019-08-20T13:20:18.552" v="81" actId="478"/>
        <pc:sldMkLst>
          <pc:docMk/>
          <pc:sldMk cId="0" sldId="302"/>
        </pc:sldMkLst>
        <pc:spChg chg="del">
          <ac:chgData name="Elmehdi Bendriss" userId="11369b000ad4caca" providerId="LiveId" clId="{2A58F7D5-9B5D-EA4B-B585-F16C18DA9757}" dt="2019-08-20T13:20:18.552" v="81" actId="478"/>
          <ac:spMkLst>
            <pc:docMk/>
            <pc:sldMk cId="0" sldId="302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21.759" v="82" actId="478"/>
        <pc:sldMkLst>
          <pc:docMk/>
          <pc:sldMk cId="0" sldId="303"/>
        </pc:sldMkLst>
        <pc:spChg chg="del">
          <ac:chgData name="Elmehdi Bendriss" userId="11369b000ad4caca" providerId="LiveId" clId="{2A58F7D5-9B5D-EA4B-B585-F16C18DA9757}" dt="2019-08-20T13:20:21.759" v="82" actId="478"/>
          <ac:spMkLst>
            <pc:docMk/>
            <pc:sldMk cId="0" sldId="303"/>
            <ac:spMk id="9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23.232" v="83" actId="478"/>
        <pc:sldMkLst>
          <pc:docMk/>
          <pc:sldMk cId="0" sldId="304"/>
        </pc:sldMkLst>
        <pc:spChg chg="del">
          <ac:chgData name="Elmehdi Bendriss" userId="11369b000ad4caca" providerId="LiveId" clId="{2A58F7D5-9B5D-EA4B-B585-F16C18DA9757}" dt="2019-08-20T13:20:23.232" v="83" actId="478"/>
          <ac:spMkLst>
            <pc:docMk/>
            <pc:sldMk cId="0" sldId="304"/>
            <ac:spMk id="9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24.518" v="84" actId="478"/>
        <pc:sldMkLst>
          <pc:docMk/>
          <pc:sldMk cId="0" sldId="305"/>
        </pc:sldMkLst>
        <pc:spChg chg="del">
          <ac:chgData name="Elmehdi Bendriss" userId="11369b000ad4caca" providerId="LiveId" clId="{2A58F7D5-9B5D-EA4B-B585-F16C18DA9757}" dt="2019-08-20T13:20:24.518" v="84" actId="478"/>
          <ac:spMkLst>
            <pc:docMk/>
            <pc:sldMk cId="0" sldId="305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25.719" v="85" actId="478"/>
        <pc:sldMkLst>
          <pc:docMk/>
          <pc:sldMk cId="0" sldId="306"/>
        </pc:sldMkLst>
        <pc:spChg chg="del">
          <ac:chgData name="Elmehdi Bendriss" userId="11369b000ad4caca" providerId="LiveId" clId="{2A58F7D5-9B5D-EA4B-B585-F16C18DA9757}" dt="2019-08-20T13:20:25.719" v="85" actId="478"/>
          <ac:spMkLst>
            <pc:docMk/>
            <pc:sldMk cId="0" sldId="306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26.935" v="86" actId="478"/>
        <pc:sldMkLst>
          <pc:docMk/>
          <pc:sldMk cId="0" sldId="307"/>
        </pc:sldMkLst>
        <pc:spChg chg="del">
          <ac:chgData name="Elmehdi Bendriss" userId="11369b000ad4caca" providerId="LiveId" clId="{2A58F7D5-9B5D-EA4B-B585-F16C18DA9757}" dt="2019-08-20T13:20:26.935" v="86" actId="478"/>
          <ac:spMkLst>
            <pc:docMk/>
            <pc:sldMk cId="0" sldId="307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28.155" v="87" actId="478"/>
        <pc:sldMkLst>
          <pc:docMk/>
          <pc:sldMk cId="0" sldId="308"/>
        </pc:sldMkLst>
        <pc:spChg chg="del">
          <ac:chgData name="Elmehdi Bendriss" userId="11369b000ad4caca" providerId="LiveId" clId="{2A58F7D5-9B5D-EA4B-B585-F16C18DA9757}" dt="2019-08-20T13:20:28.155" v="87" actId="478"/>
          <ac:spMkLst>
            <pc:docMk/>
            <pc:sldMk cId="0" sldId="308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29.320" v="88" actId="478"/>
        <pc:sldMkLst>
          <pc:docMk/>
          <pc:sldMk cId="0" sldId="309"/>
        </pc:sldMkLst>
        <pc:spChg chg="del">
          <ac:chgData name="Elmehdi Bendriss" userId="11369b000ad4caca" providerId="LiveId" clId="{2A58F7D5-9B5D-EA4B-B585-F16C18DA9757}" dt="2019-08-20T13:20:29.320" v="88" actId="478"/>
          <ac:spMkLst>
            <pc:docMk/>
            <pc:sldMk cId="0" sldId="309"/>
            <ac:spMk id="7" creationId="{00000000-0000-0000-0000-000000000000}"/>
          </ac:spMkLst>
        </pc:spChg>
      </pc:sldChg>
      <pc:sldChg chg="addSp delSp modSp">
        <pc:chgData name="Elmehdi Bendriss" userId="11369b000ad4caca" providerId="LiveId" clId="{2A58F7D5-9B5D-EA4B-B585-F16C18DA9757}" dt="2019-08-20T13:20:49.054" v="94" actId="171"/>
        <pc:sldMkLst>
          <pc:docMk/>
          <pc:sldMk cId="0" sldId="310"/>
        </pc:sldMkLst>
        <pc:spChg chg="del">
          <ac:chgData name="Elmehdi Bendriss" userId="11369b000ad4caca" providerId="LiveId" clId="{2A58F7D5-9B5D-EA4B-B585-F16C18DA9757}" dt="2019-08-20T13:20:34.224" v="90" actId="478"/>
          <ac:spMkLst>
            <pc:docMk/>
            <pc:sldMk cId="0" sldId="310"/>
            <ac:spMk id="8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0:37.360" v="91" actId="478"/>
          <ac:spMkLst>
            <pc:docMk/>
            <pc:sldMk cId="0" sldId="310"/>
            <ac:spMk id="9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0:37.360" v="91" actId="478"/>
          <ac:spMkLst>
            <pc:docMk/>
            <pc:sldMk cId="0" sldId="310"/>
            <ac:spMk id="10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0:37.360" v="91" actId="478"/>
          <ac:spMkLst>
            <pc:docMk/>
            <pc:sldMk cId="0" sldId="310"/>
            <ac:spMk id="11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0:37.360" v="91" actId="478"/>
          <ac:spMkLst>
            <pc:docMk/>
            <pc:sldMk cId="0" sldId="310"/>
            <ac:spMk id="12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0:37.360" v="91" actId="478"/>
          <ac:spMkLst>
            <pc:docMk/>
            <pc:sldMk cId="0" sldId="310"/>
            <ac:spMk id="13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0:37.360" v="91" actId="478"/>
          <ac:spMkLst>
            <pc:docMk/>
            <pc:sldMk cId="0" sldId="310"/>
            <ac:spMk id="14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0:31.746" v="89" actId="478"/>
          <ac:spMkLst>
            <pc:docMk/>
            <pc:sldMk cId="0" sldId="310"/>
            <ac:spMk id="15" creationId="{00000000-0000-0000-0000-000000000000}"/>
          </ac:spMkLst>
        </pc:spChg>
        <pc:spChg chg="add mod">
          <ac:chgData name="Elmehdi Bendriss" userId="11369b000ad4caca" providerId="LiveId" clId="{2A58F7D5-9B5D-EA4B-B585-F16C18DA9757}" dt="2019-08-20T13:20:49.054" v="94" actId="171"/>
          <ac:spMkLst>
            <pc:docMk/>
            <pc:sldMk cId="0" sldId="310"/>
            <ac:spMk id="18" creationId="{A2AE91AB-8277-584A-94B6-BA5F6A8B4794}"/>
          </ac:spMkLst>
        </pc:spChg>
        <pc:picChg chg="add">
          <ac:chgData name="Elmehdi Bendriss" userId="11369b000ad4caca" providerId="LiveId" clId="{2A58F7D5-9B5D-EA4B-B585-F16C18DA9757}" dt="2019-08-20T13:20:38.962" v="92"/>
          <ac:picMkLst>
            <pc:docMk/>
            <pc:sldMk cId="0" sldId="310"/>
            <ac:picMk id="19" creationId="{17E0A27E-EBEB-B34E-B068-D598BF487E19}"/>
          </ac:picMkLst>
        </pc:picChg>
      </pc:sldChg>
      <pc:sldChg chg="delSp">
        <pc:chgData name="Elmehdi Bendriss" userId="11369b000ad4caca" providerId="LiveId" clId="{2A58F7D5-9B5D-EA4B-B585-F16C18DA9757}" dt="2019-08-20T13:20:54.541" v="95" actId="478"/>
        <pc:sldMkLst>
          <pc:docMk/>
          <pc:sldMk cId="0" sldId="311"/>
        </pc:sldMkLst>
        <pc:spChg chg="del">
          <ac:chgData name="Elmehdi Bendriss" userId="11369b000ad4caca" providerId="LiveId" clId="{2A58F7D5-9B5D-EA4B-B585-F16C18DA9757}" dt="2019-08-20T13:20:54.541" v="95" actId="478"/>
          <ac:spMkLst>
            <pc:docMk/>
            <pc:sldMk cId="0" sldId="311"/>
            <ac:spMk id="1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56.014" v="96" actId="478"/>
        <pc:sldMkLst>
          <pc:docMk/>
          <pc:sldMk cId="0" sldId="312"/>
        </pc:sldMkLst>
        <pc:spChg chg="del">
          <ac:chgData name="Elmehdi Bendriss" userId="11369b000ad4caca" providerId="LiveId" clId="{2A58F7D5-9B5D-EA4B-B585-F16C18DA9757}" dt="2019-08-20T13:20:56.014" v="96" actId="478"/>
          <ac:spMkLst>
            <pc:docMk/>
            <pc:sldMk cId="0" sldId="312"/>
            <ac:spMk id="7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57.436" v="97" actId="478"/>
        <pc:sldMkLst>
          <pc:docMk/>
          <pc:sldMk cId="0" sldId="313"/>
        </pc:sldMkLst>
        <pc:spChg chg="del">
          <ac:chgData name="Elmehdi Bendriss" userId="11369b000ad4caca" providerId="LiveId" clId="{2A58F7D5-9B5D-EA4B-B585-F16C18DA9757}" dt="2019-08-20T13:20:57.436" v="97" actId="478"/>
          <ac:spMkLst>
            <pc:docMk/>
            <pc:sldMk cId="0" sldId="313"/>
            <ac:spMk id="12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0:58.772" v="98" actId="478"/>
        <pc:sldMkLst>
          <pc:docMk/>
          <pc:sldMk cId="0" sldId="314"/>
        </pc:sldMkLst>
        <pc:spChg chg="del">
          <ac:chgData name="Elmehdi Bendriss" userId="11369b000ad4caca" providerId="LiveId" clId="{2A58F7D5-9B5D-EA4B-B585-F16C18DA9757}" dt="2019-08-20T13:20:58.772" v="98" actId="478"/>
          <ac:spMkLst>
            <pc:docMk/>
            <pc:sldMk cId="0" sldId="314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00.260" v="99" actId="478"/>
        <pc:sldMkLst>
          <pc:docMk/>
          <pc:sldMk cId="0" sldId="315"/>
        </pc:sldMkLst>
        <pc:spChg chg="del">
          <ac:chgData name="Elmehdi Bendriss" userId="11369b000ad4caca" providerId="LiveId" clId="{2A58F7D5-9B5D-EA4B-B585-F16C18DA9757}" dt="2019-08-20T13:21:00.260" v="99" actId="478"/>
          <ac:spMkLst>
            <pc:docMk/>
            <pc:sldMk cId="0" sldId="315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01.758" v="100" actId="478"/>
        <pc:sldMkLst>
          <pc:docMk/>
          <pc:sldMk cId="0" sldId="316"/>
        </pc:sldMkLst>
        <pc:spChg chg="del">
          <ac:chgData name="Elmehdi Bendriss" userId="11369b000ad4caca" providerId="LiveId" clId="{2A58F7D5-9B5D-EA4B-B585-F16C18DA9757}" dt="2019-08-20T13:21:01.758" v="100" actId="478"/>
          <ac:spMkLst>
            <pc:docMk/>
            <pc:sldMk cId="0" sldId="316"/>
            <ac:spMk id="12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03.152" v="101" actId="478"/>
        <pc:sldMkLst>
          <pc:docMk/>
          <pc:sldMk cId="0" sldId="317"/>
        </pc:sldMkLst>
        <pc:spChg chg="del">
          <ac:chgData name="Elmehdi Bendriss" userId="11369b000ad4caca" providerId="LiveId" clId="{2A58F7D5-9B5D-EA4B-B585-F16C18DA9757}" dt="2019-08-20T13:21:03.152" v="101" actId="478"/>
          <ac:spMkLst>
            <pc:docMk/>
            <pc:sldMk cId="0" sldId="317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04.726" v="102" actId="478"/>
        <pc:sldMkLst>
          <pc:docMk/>
          <pc:sldMk cId="0" sldId="318"/>
        </pc:sldMkLst>
        <pc:spChg chg="del">
          <ac:chgData name="Elmehdi Bendriss" userId="11369b000ad4caca" providerId="LiveId" clId="{2A58F7D5-9B5D-EA4B-B585-F16C18DA9757}" dt="2019-08-20T13:21:04.726" v="102" actId="478"/>
          <ac:spMkLst>
            <pc:docMk/>
            <pc:sldMk cId="0" sldId="318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06.523" v="103" actId="478"/>
        <pc:sldMkLst>
          <pc:docMk/>
          <pc:sldMk cId="0" sldId="319"/>
        </pc:sldMkLst>
        <pc:spChg chg="del">
          <ac:chgData name="Elmehdi Bendriss" userId="11369b000ad4caca" providerId="LiveId" clId="{2A58F7D5-9B5D-EA4B-B585-F16C18DA9757}" dt="2019-08-20T13:21:06.523" v="103" actId="478"/>
          <ac:spMkLst>
            <pc:docMk/>
            <pc:sldMk cId="0" sldId="319"/>
            <ac:spMk id="12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07.726" v="104" actId="478"/>
        <pc:sldMkLst>
          <pc:docMk/>
          <pc:sldMk cId="0" sldId="320"/>
        </pc:sldMkLst>
        <pc:spChg chg="del">
          <ac:chgData name="Elmehdi Bendriss" userId="11369b000ad4caca" providerId="LiveId" clId="{2A58F7D5-9B5D-EA4B-B585-F16C18DA9757}" dt="2019-08-20T13:21:07.726" v="104" actId="478"/>
          <ac:spMkLst>
            <pc:docMk/>
            <pc:sldMk cId="0" sldId="320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09.036" v="105" actId="478"/>
        <pc:sldMkLst>
          <pc:docMk/>
          <pc:sldMk cId="0" sldId="321"/>
        </pc:sldMkLst>
        <pc:spChg chg="del">
          <ac:chgData name="Elmehdi Bendriss" userId="11369b000ad4caca" providerId="LiveId" clId="{2A58F7D5-9B5D-EA4B-B585-F16C18DA9757}" dt="2019-08-20T13:21:09.036" v="105" actId="478"/>
          <ac:spMkLst>
            <pc:docMk/>
            <pc:sldMk cId="0" sldId="321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10.174" v="106" actId="478"/>
        <pc:sldMkLst>
          <pc:docMk/>
          <pc:sldMk cId="0" sldId="322"/>
        </pc:sldMkLst>
        <pc:spChg chg="del">
          <ac:chgData name="Elmehdi Bendriss" userId="11369b000ad4caca" providerId="LiveId" clId="{2A58F7D5-9B5D-EA4B-B585-F16C18DA9757}" dt="2019-08-20T13:21:10.174" v="106" actId="478"/>
          <ac:spMkLst>
            <pc:docMk/>
            <pc:sldMk cId="0" sldId="322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11.324" v="107" actId="478"/>
        <pc:sldMkLst>
          <pc:docMk/>
          <pc:sldMk cId="0" sldId="323"/>
        </pc:sldMkLst>
        <pc:spChg chg="del">
          <ac:chgData name="Elmehdi Bendriss" userId="11369b000ad4caca" providerId="LiveId" clId="{2A58F7D5-9B5D-EA4B-B585-F16C18DA9757}" dt="2019-08-20T13:21:11.324" v="107" actId="478"/>
          <ac:spMkLst>
            <pc:docMk/>
            <pc:sldMk cId="0" sldId="323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12.436" v="108" actId="478"/>
        <pc:sldMkLst>
          <pc:docMk/>
          <pc:sldMk cId="0" sldId="324"/>
        </pc:sldMkLst>
        <pc:spChg chg="del">
          <ac:chgData name="Elmehdi Bendriss" userId="11369b000ad4caca" providerId="LiveId" clId="{2A58F7D5-9B5D-EA4B-B585-F16C18DA9757}" dt="2019-08-20T13:21:12.436" v="108" actId="478"/>
          <ac:spMkLst>
            <pc:docMk/>
            <pc:sldMk cId="0" sldId="324"/>
            <ac:spMk id="8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13.630" v="109" actId="478"/>
        <pc:sldMkLst>
          <pc:docMk/>
          <pc:sldMk cId="0" sldId="325"/>
        </pc:sldMkLst>
        <pc:spChg chg="del">
          <ac:chgData name="Elmehdi Bendriss" userId="11369b000ad4caca" providerId="LiveId" clId="{2A58F7D5-9B5D-EA4B-B585-F16C18DA9757}" dt="2019-08-20T13:21:13.630" v="109" actId="478"/>
          <ac:spMkLst>
            <pc:docMk/>
            <pc:sldMk cId="0" sldId="325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14.814" v="110" actId="478"/>
        <pc:sldMkLst>
          <pc:docMk/>
          <pc:sldMk cId="0" sldId="326"/>
        </pc:sldMkLst>
        <pc:spChg chg="del">
          <ac:chgData name="Elmehdi Bendriss" userId="11369b000ad4caca" providerId="LiveId" clId="{2A58F7D5-9B5D-EA4B-B585-F16C18DA9757}" dt="2019-08-20T13:21:14.814" v="110" actId="478"/>
          <ac:spMkLst>
            <pc:docMk/>
            <pc:sldMk cId="0" sldId="326"/>
            <ac:spMk id="5" creationId="{00000000-0000-0000-0000-000000000000}"/>
          </ac:spMkLst>
        </pc:spChg>
      </pc:sldChg>
      <pc:sldChg chg="delSp">
        <pc:chgData name="Elmehdi Bendriss" userId="11369b000ad4caca" providerId="LiveId" clId="{2A58F7D5-9B5D-EA4B-B585-F16C18DA9757}" dt="2019-08-20T13:21:16.098" v="111" actId="478"/>
        <pc:sldMkLst>
          <pc:docMk/>
          <pc:sldMk cId="0" sldId="327"/>
        </pc:sldMkLst>
        <pc:spChg chg="del">
          <ac:chgData name="Elmehdi Bendriss" userId="11369b000ad4caca" providerId="LiveId" clId="{2A58F7D5-9B5D-EA4B-B585-F16C18DA9757}" dt="2019-08-20T13:21:16.098" v="111" actId="478"/>
          <ac:spMkLst>
            <pc:docMk/>
            <pc:sldMk cId="0" sldId="327"/>
            <ac:spMk id="8" creationId="{00000000-0000-0000-0000-000000000000}"/>
          </ac:spMkLst>
        </pc:spChg>
      </pc:sldChg>
      <pc:sldChg chg="addSp delSp modSp">
        <pc:chgData name="Elmehdi Bendriss" userId="11369b000ad4caca" providerId="LiveId" clId="{2A58F7D5-9B5D-EA4B-B585-F16C18DA9757}" dt="2019-08-20T13:22:51.778" v="124"/>
        <pc:sldMkLst>
          <pc:docMk/>
          <pc:sldMk cId="0" sldId="328"/>
        </pc:sldMkLst>
        <pc:spChg chg="del">
          <ac:chgData name="Elmehdi Bendriss" userId="11369b000ad4caca" providerId="LiveId" clId="{2A58F7D5-9B5D-EA4B-B585-F16C18DA9757}" dt="2019-08-20T13:22:02.609" v="116" actId="478"/>
          <ac:spMkLst>
            <pc:docMk/>
            <pc:sldMk cId="0" sldId="328"/>
            <ac:spMk id="2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22.242" v="112" actId="478"/>
          <ac:spMkLst>
            <pc:docMk/>
            <pc:sldMk cId="0" sldId="328"/>
            <ac:spMk id="3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22.242" v="112" actId="478"/>
          <ac:spMkLst>
            <pc:docMk/>
            <pc:sldMk cId="0" sldId="328"/>
            <ac:spMk id="4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22.242" v="112" actId="478"/>
          <ac:spMkLst>
            <pc:docMk/>
            <pc:sldMk cId="0" sldId="328"/>
            <ac:spMk id="5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22.242" v="112" actId="478"/>
          <ac:spMkLst>
            <pc:docMk/>
            <pc:sldMk cId="0" sldId="328"/>
            <ac:spMk id="6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22.242" v="112" actId="478"/>
          <ac:spMkLst>
            <pc:docMk/>
            <pc:sldMk cId="0" sldId="328"/>
            <ac:spMk id="7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22.242" v="112" actId="478"/>
          <ac:spMkLst>
            <pc:docMk/>
            <pc:sldMk cId="0" sldId="328"/>
            <ac:spMk id="8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2:51.778" v="124"/>
          <ac:spMkLst>
            <pc:docMk/>
            <pc:sldMk cId="0" sldId="328"/>
            <ac:spMk id="12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2:51.778" v="124"/>
          <ac:spMkLst>
            <pc:docMk/>
            <pc:sldMk cId="0" sldId="328"/>
            <ac:spMk id="13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2:51.778" v="124"/>
          <ac:spMkLst>
            <pc:docMk/>
            <pc:sldMk cId="0" sldId="328"/>
            <ac:spMk id="14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2:51.778" v="124"/>
          <ac:spMkLst>
            <pc:docMk/>
            <pc:sldMk cId="0" sldId="328"/>
            <ac:spMk id="15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2:51.778" v="124"/>
          <ac:spMkLst>
            <pc:docMk/>
            <pc:sldMk cId="0" sldId="328"/>
            <ac:spMk id="16" creationId="{00000000-0000-0000-0000-000000000000}"/>
          </ac:spMkLst>
        </pc:spChg>
        <pc:spChg chg="add mod">
          <ac:chgData name="Elmehdi Bendriss" userId="11369b000ad4caca" providerId="LiveId" clId="{2A58F7D5-9B5D-EA4B-B585-F16C18DA9757}" dt="2019-08-20T13:22:12.123" v="119" actId="167"/>
          <ac:spMkLst>
            <pc:docMk/>
            <pc:sldMk cId="0" sldId="328"/>
            <ac:spMk id="18" creationId="{3CD6F766-8C73-5744-BB9D-7AC73E90425D}"/>
          </ac:spMkLst>
        </pc:spChg>
      </pc:sldChg>
      <pc:sldChg chg="addSp delSp modSp">
        <pc:chgData name="Elmehdi Bendriss" userId="11369b000ad4caca" providerId="LiveId" clId="{2A58F7D5-9B5D-EA4B-B585-F16C18DA9757}" dt="2019-08-20T13:23:02.923" v="125"/>
        <pc:sldMkLst>
          <pc:docMk/>
          <pc:sldMk cId="0" sldId="329"/>
        </pc:sldMkLst>
        <pc:spChg chg="del">
          <ac:chgData name="Elmehdi Bendriss" userId="11369b000ad4caca" providerId="LiveId" clId="{2A58F7D5-9B5D-EA4B-B585-F16C18DA9757}" dt="2019-08-20T13:22:17.696" v="120" actId="478"/>
          <ac:spMkLst>
            <pc:docMk/>
            <pc:sldMk cId="0" sldId="329"/>
            <ac:spMk id="2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34.332" v="113" actId="478"/>
          <ac:spMkLst>
            <pc:docMk/>
            <pc:sldMk cId="0" sldId="329"/>
            <ac:spMk id="3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34.332" v="113" actId="478"/>
          <ac:spMkLst>
            <pc:docMk/>
            <pc:sldMk cId="0" sldId="329"/>
            <ac:spMk id="4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34.332" v="113" actId="478"/>
          <ac:spMkLst>
            <pc:docMk/>
            <pc:sldMk cId="0" sldId="329"/>
            <ac:spMk id="5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34.332" v="113" actId="478"/>
          <ac:spMkLst>
            <pc:docMk/>
            <pc:sldMk cId="0" sldId="329"/>
            <ac:spMk id="6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34.332" v="113" actId="478"/>
          <ac:spMkLst>
            <pc:docMk/>
            <pc:sldMk cId="0" sldId="329"/>
            <ac:spMk id="7" creationId="{00000000-0000-0000-0000-000000000000}"/>
          </ac:spMkLst>
        </pc:spChg>
        <pc:spChg chg="del">
          <ac:chgData name="Elmehdi Bendriss" userId="11369b000ad4caca" providerId="LiveId" clId="{2A58F7D5-9B5D-EA4B-B585-F16C18DA9757}" dt="2019-08-20T13:21:34.332" v="113" actId="478"/>
          <ac:spMkLst>
            <pc:docMk/>
            <pc:sldMk cId="0" sldId="329"/>
            <ac:spMk id="8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3:02.923" v="125"/>
          <ac:spMkLst>
            <pc:docMk/>
            <pc:sldMk cId="0" sldId="329"/>
            <ac:spMk id="12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3:02.923" v="125"/>
          <ac:spMkLst>
            <pc:docMk/>
            <pc:sldMk cId="0" sldId="329"/>
            <ac:spMk id="13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3:02.923" v="125"/>
          <ac:spMkLst>
            <pc:docMk/>
            <pc:sldMk cId="0" sldId="329"/>
            <ac:spMk id="14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3:02.923" v="125"/>
          <ac:spMkLst>
            <pc:docMk/>
            <pc:sldMk cId="0" sldId="329"/>
            <ac:spMk id="15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3:02.923" v="125"/>
          <ac:spMkLst>
            <pc:docMk/>
            <pc:sldMk cId="0" sldId="329"/>
            <ac:spMk id="16" creationId="{00000000-0000-0000-0000-000000000000}"/>
          </ac:spMkLst>
        </pc:spChg>
        <pc:spChg chg="mod">
          <ac:chgData name="Elmehdi Bendriss" userId="11369b000ad4caca" providerId="LiveId" clId="{2A58F7D5-9B5D-EA4B-B585-F16C18DA9757}" dt="2019-08-20T13:23:02.923" v="125"/>
          <ac:spMkLst>
            <pc:docMk/>
            <pc:sldMk cId="0" sldId="329"/>
            <ac:spMk id="18" creationId="{00000000-0000-0000-0000-000000000000}"/>
          </ac:spMkLst>
        </pc:spChg>
        <pc:spChg chg="add mod">
          <ac:chgData name="Elmehdi Bendriss" userId="11369b000ad4caca" providerId="LiveId" clId="{2A58F7D5-9B5D-EA4B-B585-F16C18DA9757}" dt="2019-08-20T13:22:21.652" v="122" actId="167"/>
          <ac:spMkLst>
            <pc:docMk/>
            <pc:sldMk cId="0" sldId="329"/>
            <ac:spMk id="19" creationId="{2EF508C8-DD35-684A-8704-396CD7CBF747}"/>
          </ac:spMkLst>
        </pc:spChg>
      </pc:sldChg>
      <pc:sldChg chg="del">
        <pc:chgData name="Elmehdi Bendriss" userId="11369b000ad4caca" providerId="LiveId" clId="{2A58F7D5-9B5D-EA4B-B585-F16C18DA9757}" dt="2019-08-20T13:21:51.549" v="115" actId="2696"/>
        <pc:sldMkLst>
          <pc:docMk/>
          <pc:sldMk cId="0" sldId="330"/>
        </pc:sldMkLst>
      </pc:sldChg>
      <pc:sldChg chg="modSp add">
        <pc:chgData name="Elmehdi Bendriss" userId="11369b000ad4caca" providerId="LiveId" clId="{2A58F7D5-9B5D-EA4B-B585-F16C18DA9757}" dt="2019-08-20T13:13:19.062" v="2" actId="20577"/>
        <pc:sldMkLst>
          <pc:docMk/>
          <pc:sldMk cId="3921186788" sldId="331"/>
        </pc:sldMkLst>
        <pc:spChg chg="mod">
          <ac:chgData name="Elmehdi Bendriss" userId="11369b000ad4caca" providerId="LiveId" clId="{2A58F7D5-9B5D-EA4B-B585-F16C18DA9757}" dt="2019-08-20T13:13:19.062" v="2" actId="20577"/>
          <ac:spMkLst>
            <pc:docMk/>
            <pc:sldMk cId="3921186788" sldId="331"/>
            <ac:spMk id="23" creationId="{00000000-0000-0000-0000-000000000000}"/>
          </ac:spMkLst>
        </pc:spChg>
      </pc:sldChg>
      <pc:sldChg chg="add">
        <pc:chgData name="Elmehdi Bendriss" userId="11369b000ad4caca" providerId="LiveId" clId="{2A58F7D5-9B5D-EA4B-B585-F16C18DA9757}" dt="2019-08-20T13:21:47.890" v="114"/>
        <pc:sldMkLst>
          <pc:docMk/>
          <pc:sldMk cId="1600406316" sldId="332"/>
        </pc:sldMkLst>
      </pc:sldChg>
      <pc:sldMasterChg chg="addSp delSp">
        <pc:chgData name="Elmehdi Bendriss" userId="11369b000ad4caca" providerId="LiveId" clId="{2A58F7D5-9B5D-EA4B-B585-F16C18DA9757}" dt="2019-08-20T13:14:26.932" v="8"/>
        <pc:sldMasterMkLst>
          <pc:docMk/>
          <pc:sldMasterMk cId="0" sldId="2147483648"/>
        </pc:sldMasterMkLst>
        <pc:spChg chg="del">
          <ac:chgData name="Elmehdi Bendriss" userId="11369b000ad4caca" providerId="LiveId" clId="{2A58F7D5-9B5D-EA4B-B585-F16C18DA9757}" dt="2019-08-20T13:14:24.565" v="7" actId="478"/>
          <ac:spMkLst>
            <pc:docMk/>
            <pc:sldMasterMk cId="0" sldId="2147483648"/>
            <ac:spMk id="16" creationId="{00000000-0000-0000-0000-000000000000}"/>
          </ac:spMkLst>
        </pc:spChg>
        <pc:picChg chg="add">
          <ac:chgData name="Elmehdi Bendriss" userId="11369b000ad4caca" providerId="LiveId" clId="{2A58F7D5-9B5D-EA4B-B585-F16C18DA9757}" dt="2019-08-20T13:14:26.932" v="8"/>
          <ac:picMkLst>
            <pc:docMk/>
            <pc:sldMasterMk cId="0" sldId="2147483648"/>
            <ac:picMk id="8" creationId="{6934045C-5F7B-CB44-A617-FD925FF38B41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42812" y="346963"/>
            <a:ext cx="477672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A6A6A6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AXELOS </a:t>
            </a:r>
            <a:r>
              <a:rPr spc="-5" dirty="0"/>
              <a:t>Limited </a:t>
            </a:r>
            <a:r>
              <a:rPr spc="-10" dirty="0"/>
              <a:t>2019. </a:t>
            </a:r>
            <a:r>
              <a:rPr dirty="0"/>
              <a:t>Used under </a:t>
            </a:r>
            <a:r>
              <a:rPr spc="-5" dirty="0"/>
              <a:t>permission </a:t>
            </a:r>
            <a:r>
              <a:rPr dirty="0"/>
              <a:t>of </a:t>
            </a:r>
            <a:r>
              <a:rPr spc="-10" dirty="0"/>
              <a:t>AXELOS </a:t>
            </a:r>
            <a:r>
              <a:rPr spc="-5" dirty="0"/>
              <a:t>Limited. All rights reserved, </a:t>
            </a:r>
            <a:r>
              <a:rPr dirty="0"/>
              <a:t>Page</a:t>
            </a:r>
            <a:r>
              <a:rPr spc="-8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A6A6A6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AXELOS </a:t>
            </a:r>
            <a:r>
              <a:rPr spc="-5" dirty="0"/>
              <a:t>Limited </a:t>
            </a:r>
            <a:r>
              <a:rPr spc="-10" dirty="0"/>
              <a:t>2019. </a:t>
            </a:r>
            <a:r>
              <a:rPr dirty="0"/>
              <a:t>Used under </a:t>
            </a:r>
            <a:r>
              <a:rPr spc="-5" dirty="0"/>
              <a:t>permission </a:t>
            </a:r>
            <a:r>
              <a:rPr dirty="0"/>
              <a:t>of </a:t>
            </a:r>
            <a:r>
              <a:rPr spc="-10" dirty="0"/>
              <a:t>AXELOS </a:t>
            </a:r>
            <a:r>
              <a:rPr spc="-5" dirty="0"/>
              <a:t>Limited. All rights reserved, </a:t>
            </a:r>
            <a:r>
              <a:rPr dirty="0"/>
              <a:t>Page</a:t>
            </a:r>
            <a:r>
              <a:rPr spc="-8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A6A6A6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AXELOS </a:t>
            </a:r>
            <a:r>
              <a:rPr spc="-5" dirty="0"/>
              <a:t>Limited </a:t>
            </a:r>
            <a:r>
              <a:rPr spc="-10" dirty="0"/>
              <a:t>2019. </a:t>
            </a:r>
            <a:r>
              <a:rPr dirty="0"/>
              <a:t>Used under </a:t>
            </a:r>
            <a:r>
              <a:rPr spc="-5" dirty="0"/>
              <a:t>permission </a:t>
            </a:r>
            <a:r>
              <a:rPr dirty="0"/>
              <a:t>of </a:t>
            </a:r>
            <a:r>
              <a:rPr spc="-10" dirty="0"/>
              <a:t>AXELOS </a:t>
            </a:r>
            <a:r>
              <a:rPr spc="-5" dirty="0"/>
              <a:t>Limited. All rights reserved, </a:t>
            </a:r>
            <a:r>
              <a:rPr dirty="0"/>
              <a:t>Page</a:t>
            </a:r>
            <a:r>
              <a:rPr spc="-8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A6A6A6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AXELOS </a:t>
            </a:r>
            <a:r>
              <a:rPr spc="-5" dirty="0"/>
              <a:t>Limited </a:t>
            </a:r>
            <a:r>
              <a:rPr spc="-10" dirty="0"/>
              <a:t>2019. </a:t>
            </a:r>
            <a:r>
              <a:rPr dirty="0"/>
              <a:t>Used under </a:t>
            </a:r>
            <a:r>
              <a:rPr spc="-5" dirty="0"/>
              <a:t>permission </a:t>
            </a:r>
            <a:r>
              <a:rPr dirty="0"/>
              <a:t>of </a:t>
            </a:r>
            <a:r>
              <a:rPr spc="-10" dirty="0"/>
              <a:t>AXELOS </a:t>
            </a:r>
            <a:r>
              <a:rPr spc="-5" dirty="0"/>
              <a:t>Limited. All rights reserved, </a:t>
            </a:r>
            <a:r>
              <a:rPr dirty="0"/>
              <a:t>Page</a:t>
            </a:r>
            <a:r>
              <a:rPr spc="-8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A6A6A6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AXELOS </a:t>
            </a:r>
            <a:r>
              <a:rPr spc="-5" dirty="0"/>
              <a:t>Limited </a:t>
            </a:r>
            <a:r>
              <a:rPr spc="-10" dirty="0"/>
              <a:t>2019. </a:t>
            </a:r>
            <a:r>
              <a:rPr dirty="0"/>
              <a:t>Used under </a:t>
            </a:r>
            <a:r>
              <a:rPr spc="-5" dirty="0"/>
              <a:t>permission </a:t>
            </a:r>
            <a:r>
              <a:rPr dirty="0"/>
              <a:t>of </a:t>
            </a:r>
            <a:r>
              <a:rPr spc="-10" dirty="0"/>
              <a:t>AXELOS </a:t>
            </a:r>
            <a:r>
              <a:rPr spc="-5" dirty="0"/>
              <a:t>Limited. All rights reserved, </a:t>
            </a:r>
            <a:r>
              <a:rPr dirty="0"/>
              <a:t>Page</a:t>
            </a:r>
            <a:r>
              <a:rPr spc="-8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8675" y="346963"/>
            <a:ext cx="44450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9049" y="2689097"/>
            <a:ext cx="11144250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952113" y="8767285"/>
            <a:ext cx="8187690" cy="268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A6A6A6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AXELOS </a:t>
            </a:r>
            <a:r>
              <a:rPr spc="-5" dirty="0"/>
              <a:t>Limited </a:t>
            </a:r>
            <a:r>
              <a:rPr spc="-10" dirty="0"/>
              <a:t>2019. </a:t>
            </a:r>
            <a:r>
              <a:rPr dirty="0"/>
              <a:t>Used under </a:t>
            </a:r>
            <a:r>
              <a:rPr spc="-5" dirty="0"/>
              <a:t>permission </a:t>
            </a:r>
            <a:r>
              <a:rPr dirty="0"/>
              <a:t>of </a:t>
            </a:r>
            <a:r>
              <a:rPr spc="-10" dirty="0"/>
              <a:t>AXELOS </a:t>
            </a:r>
            <a:r>
              <a:rPr spc="-5" dirty="0"/>
              <a:t>Limited. All rights reserved, </a:t>
            </a:r>
            <a:r>
              <a:rPr dirty="0"/>
              <a:t>Page</a:t>
            </a:r>
            <a:r>
              <a:rPr spc="-8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34045C-5F7B-CB44-A617-FD925FF38B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" y="0"/>
            <a:ext cx="1344561" cy="990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CFAEB4F5-8602-B84A-9799-4E7203D6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A2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ITIL</a:t>
            </a:r>
            <a:r>
              <a:rPr sz="3150" baseline="25132" dirty="0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sz="3200" dirty="0">
                <a:solidFill>
                  <a:schemeClr val="bg1"/>
                </a:solidFill>
              </a:rPr>
              <a:t>4 </a:t>
            </a:r>
            <a:r>
              <a:rPr sz="3200" spc="-5" dirty="0">
                <a:solidFill>
                  <a:schemeClr val="bg1"/>
                </a:solidFill>
              </a:rPr>
              <a:t>Foundation </a:t>
            </a:r>
            <a:r>
              <a:rPr sz="3200" dirty="0">
                <a:solidFill>
                  <a:schemeClr val="bg1"/>
                </a:solidFill>
              </a:rPr>
              <a:t>Certification</a:t>
            </a:r>
            <a:r>
              <a:rPr sz="3200" spc="-260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Course</a:t>
            </a:r>
            <a:endParaRPr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5859" y="3581400"/>
            <a:ext cx="7696200" cy="14107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fr-MA" sz="3200" b="1" spc="-10" dirty="0" err="1">
                <a:solidFill>
                  <a:srgbClr val="252525"/>
                </a:solidFill>
                <a:latin typeface="Open Sans"/>
                <a:cs typeface="Open Sans"/>
              </a:rPr>
              <a:t>Lesson</a:t>
            </a:r>
            <a:r>
              <a:rPr lang="fr-MA" sz="3200" b="1" spc="-10" dirty="0">
                <a:solidFill>
                  <a:srgbClr val="252525"/>
                </a:solidFill>
                <a:latin typeface="Open Sans"/>
                <a:cs typeface="Open Sans"/>
              </a:rPr>
              <a:t> 2: Key Concepts of Service Management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5820EA3-DB2A-A548-9603-382B89800D94}"/>
              </a:ext>
            </a:extLst>
          </p:cNvPr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2118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1198" y="346963"/>
            <a:ext cx="3684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Features </a:t>
            </a:r>
            <a:r>
              <a:rPr spc="-5" dirty="0"/>
              <a:t>of</a:t>
            </a:r>
            <a:r>
              <a:rPr spc="-65" dirty="0"/>
              <a:t> </a:t>
            </a:r>
            <a:r>
              <a:rPr spc="-15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6135623" y="795527"/>
            <a:ext cx="4067555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2113" y="3069417"/>
            <a:ext cx="8785860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Clr>
                <a:srgbClr val="EC7C30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subject to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perception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whether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customers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part of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Hence, value is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subjective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9895" y="346963"/>
            <a:ext cx="7786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Traditional </a:t>
            </a:r>
            <a:r>
              <a:rPr spc="-15" dirty="0"/>
              <a:t>View </a:t>
            </a:r>
            <a:r>
              <a:rPr spc="-5" dirty="0"/>
              <a:t>of </a:t>
            </a:r>
            <a:r>
              <a:rPr spc="-15" dirty="0"/>
              <a:t>Value</a:t>
            </a:r>
            <a:r>
              <a:rPr spc="30" dirty="0"/>
              <a:t> </a:t>
            </a:r>
            <a:r>
              <a:rPr spc="-10" dirty="0"/>
              <a:t>Co-creation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288535" y="795527"/>
            <a:ext cx="7740396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6679" y="7195184"/>
            <a:ext cx="11024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between the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consumer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viewed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</a:t>
            </a:r>
            <a:r>
              <a:rPr sz="2400" spc="-10" dirty="0">
                <a:solidFill>
                  <a:srgbClr val="EC7C30"/>
                </a:solidFill>
                <a:latin typeface="Open Sans"/>
                <a:cs typeface="Open Sans"/>
              </a:rPr>
              <a:t>mono-directional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and</a:t>
            </a:r>
            <a:r>
              <a:rPr sz="2400" spc="200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distant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5970" y="1786255"/>
            <a:ext cx="12220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5905" marR="5080" indent="-15138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traditional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view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organizations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delivering value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the customers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equivalent to  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delivery company delivering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package to the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customer.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0740" y="2817876"/>
            <a:ext cx="4000500" cy="400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9895" y="346963"/>
            <a:ext cx="7786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Traditional </a:t>
            </a:r>
            <a:r>
              <a:rPr spc="-15" dirty="0"/>
              <a:t>View </a:t>
            </a:r>
            <a:r>
              <a:rPr spc="-5" dirty="0"/>
              <a:t>of </a:t>
            </a:r>
            <a:r>
              <a:rPr spc="-15" dirty="0"/>
              <a:t>Value</a:t>
            </a:r>
            <a:r>
              <a:rPr spc="30" dirty="0"/>
              <a:t> </a:t>
            </a:r>
            <a:r>
              <a:rPr spc="-10" dirty="0"/>
              <a:t>Co-creation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288535" y="795527"/>
            <a:ext cx="7740396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34283" y="7047738"/>
            <a:ext cx="9331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1975" marR="5080" indent="-18199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This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view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fails to consider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highly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complex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interdependent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relationships that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exist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reality.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4202" y="1711832"/>
            <a:ext cx="11126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5535" marR="5080" indent="-10934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delivers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 and the consumer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receives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value.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 consumer plays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creation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</a:t>
            </a:r>
            <a:r>
              <a:rPr sz="2400" spc="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themselves.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0903" y="2846832"/>
            <a:ext cx="3453765" cy="721360"/>
          </a:xfrm>
          <a:custGeom>
            <a:avLst/>
            <a:gdLst/>
            <a:ahLst/>
            <a:cxnLst/>
            <a:rect l="l" t="t" r="r" b="b"/>
            <a:pathLst>
              <a:path w="3453765" h="721360">
                <a:moveTo>
                  <a:pt x="3047873" y="0"/>
                </a:moveTo>
                <a:lnTo>
                  <a:pt x="315341" y="0"/>
                </a:lnTo>
                <a:lnTo>
                  <a:pt x="268751" y="3420"/>
                </a:lnTo>
                <a:lnTo>
                  <a:pt x="224281" y="13354"/>
                </a:lnTo>
                <a:lnTo>
                  <a:pt x="182418" y="29315"/>
                </a:lnTo>
                <a:lnTo>
                  <a:pt x="143652" y="50813"/>
                </a:lnTo>
                <a:lnTo>
                  <a:pt x="108470" y="77361"/>
                </a:lnTo>
                <a:lnTo>
                  <a:pt x="77361" y="108470"/>
                </a:lnTo>
                <a:lnTo>
                  <a:pt x="50813" y="143652"/>
                </a:lnTo>
                <a:lnTo>
                  <a:pt x="29315" y="182418"/>
                </a:lnTo>
                <a:lnTo>
                  <a:pt x="13354" y="224281"/>
                </a:lnTo>
                <a:lnTo>
                  <a:pt x="3420" y="268751"/>
                </a:lnTo>
                <a:lnTo>
                  <a:pt x="0" y="315340"/>
                </a:lnTo>
                <a:lnTo>
                  <a:pt x="0" y="720851"/>
                </a:lnTo>
                <a:lnTo>
                  <a:pt x="180213" y="720851"/>
                </a:lnTo>
                <a:lnTo>
                  <a:pt x="180213" y="315340"/>
                </a:lnTo>
                <a:lnTo>
                  <a:pt x="187097" y="272612"/>
                </a:lnTo>
                <a:lnTo>
                  <a:pt x="206271" y="235515"/>
                </a:lnTo>
                <a:lnTo>
                  <a:pt x="235515" y="206271"/>
                </a:lnTo>
                <a:lnTo>
                  <a:pt x="272612" y="187097"/>
                </a:lnTo>
                <a:lnTo>
                  <a:pt x="315341" y="180212"/>
                </a:lnTo>
                <a:lnTo>
                  <a:pt x="3332696" y="180212"/>
                </a:lnTo>
                <a:lnTo>
                  <a:pt x="3312432" y="143652"/>
                </a:lnTo>
                <a:lnTo>
                  <a:pt x="3285895" y="108470"/>
                </a:lnTo>
                <a:lnTo>
                  <a:pt x="3254794" y="77361"/>
                </a:lnTo>
                <a:lnTo>
                  <a:pt x="3219617" y="50813"/>
                </a:lnTo>
                <a:lnTo>
                  <a:pt x="3180850" y="29315"/>
                </a:lnTo>
                <a:lnTo>
                  <a:pt x="3138979" y="13354"/>
                </a:lnTo>
                <a:lnTo>
                  <a:pt x="3094491" y="3420"/>
                </a:lnTo>
                <a:lnTo>
                  <a:pt x="3047873" y="0"/>
                </a:lnTo>
                <a:close/>
              </a:path>
              <a:path w="3453765" h="721360">
                <a:moveTo>
                  <a:pt x="3453384" y="360425"/>
                </a:moveTo>
                <a:lnTo>
                  <a:pt x="3092957" y="360425"/>
                </a:lnTo>
                <a:lnTo>
                  <a:pt x="3273171" y="540638"/>
                </a:lnTo>
                <a:lnTo>
                  <a:pt x="3453384" y="360425"/>
                </a:lnTo>
                <a:close/>
              </a:path>
              <a:path w="3453765" h="721360">
                <a:moveTo>
                  <a:pt x="3332696" y="180212"/>
                </a:moveTo>
                <a:lnTo>
                  <a:pt x="3047873" y="180212"/>
                </a:lnTo>
                <a:lnTo>
                  <a:pt x="3090615" y="187097"/>
                </a:lnTo>
                <a:lnTo>
                  <a:pt x="3127742" y="206271"/>
                </a:lnTo>
                <a:lnTo>
                  <a:pt x="3157024" y="235515"/>
                </a:lnTo>
                <a:lnTo>
                  <a:pt x="3176230" y="272612"/>
                </a:lnTo>
                <a:lnTo>
                  <a:pt x="3183128" y="315340"/>
                </a:lnTo>
                <a:lnTo>
                  <a:pt x="3183128" y="360425"/>
                </a:lnTo>
                <a:lnTo>
                  <a:pt x="3363214" y="360425"/>
                </a:lnTo>
                <a:lnTo>
                  <a:pt x="3363214" y="315340"/>
                </a:lnTo>
                <a:lnTo>
                  <a:pt x="3359796" y="268751"/>
                </a:lnTo>
                <a:lnTo>
                  <a:pt x="3349869" y="224281"/>
                </a:lnTo>
                <a:lnTo>
                  <a:pt x="3333919" y="182418"/>
                </a:lnTo>
                <a:lnTo>
                  <a:pt x="3332696" y="180212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0903" y="2846832"/>
            <a:ext cx="3453765" cy="721360"/>
          </a:xfrm>
          <a:custGeom>
            <a:avLst/>
            <a:gdLst/>
            <a:ahLst/>
            <a:cxnLst/>
            <a:rect l="l" t="t" r="r" b="b"/>
            <a:pathLst>
              <a:path w="3453765" h="721360">
                <a:moveTo>
                  <a:pt x="0" y="720851"/>
                </a:moveTo>
                <a:lnTo>
                  <a:pt x="0" y="315340"/>
                </a:lnTo>
                <a:lnTo>
                  <a:pt x="3420" y="268751"/>
                </a:lnTo>
                <a:lnTo>
                  <a:pt x="13354" y="224281"/>
                </a:lnTo>
                <a:lnTo>
                  <a:pt x="29315" y="182418"/>
                </a:lnTo>
                <a:lnTo>
                  <a:pt x="50813" y="143652"/>
                </a:lnTo>
                <a:lnTo>
                  <a:pt x="77361" y="108470"/>
                </a:lnTo>
                <a:lnTo>
                  <a:pt x="108470" y="77361"/>
                </a:lnTo>
                <a:lnTo>
                  <a:pt x="143652" y="50813"/>
                </a:lnTo>
                <a:lnTo>
                  <a:pt x="182418" y="29315"/>
                </a:lnTo>
                <a:lnTo>
                  <a:pt x="224281" y="13354"/>
                </a:lnTo>
                <a:lnTo>
                  <a:pt x="268751" y="3420"/>
                </a:lnTo>
                <a:lnTo>
                  <a:pt x="315341" y="0"/>
                </a:lnTo>
                <a:lnTo>
                  <a:pt x="3047873" y="0"/>
                </a:lnTo>
                <a:lnTo>
                  <a:pt x="3094491" y="3420"/>
                </a:lnTo>
                <a:lnTo>
                  <a:pt x="3138979" y="13354"/>
                </a:lnTo>
                <a:lnTo>
                  <a:pt x="3180850" y="29315"/>
                </a:lnTo>
                <a:lnTo>
                  <a:pt x="3219617" y="50813"/>
                </a:lnTo>
                <a:lnTo>
                  <a:pt x="3254794" y="77361"/>
                </a:lnTo>
                <a:lnTo>
                  <a:pt x="3285895" y="108470"/>
                </a:lnTo>
                <a:lnTo>
                  <a:pt x="3312432" y="143652"/>
                </a:lnTo>
                <a:lnTo>
                  <a:pt x="3333919" y="182418"/>
                </a:lnTo>
                <a:lnTo>
                  <a:pt x="3349869" y="224281"/>
                </a:lnTo>
                <a:lnTo>
                  <a:pt x="3359796" y="268751"/>
                </a:lnTo>
                <a:lnTo>
                  <a:pt x="3363214" y="315340"/>
                </a:lnTo>
                <a:lnTo>
                  <a:pt x="3363214" y="360425"/>
                </a:lnTo>
                <a:lnTo>
                  <a:pt x="3453384" y="360425"/>
                </a:lnTo>
                <a:lnTo>
                  <a:pt x="3273171" y="540638"/>
                </a:lnTo>
                <a:lnTo>
                  <a:pt x="3092957" y="360425"/>
                </a:lnTo>
                <a:lnTo>
                  <a:pt x="3183128" y="360425"/>
                </a:lnTo>
                <a:lnTo>
                  <a:pt x="3183128" y="315340"/>
                </a:lnTo>
                <a:lnTo>
                  <a:pt x="3176230" y="272612"/>
                </a:lnTo>
                <a:lnTo>
                  <a:pt x="3157024" y="235515"/>
                </a:lnTo>
                <a:lnTo>
                  <a:pt x="3127742" y="206271"/>
                </a:lnTo>
                <a:lnTo>
                  <a:pt x="3090615" y="187097"/>
                </a:lnTo>
                <a:lnTo>
                  <a:pt x="3047873" y="180212"/>
                </a:lnTo>
                <a:lnTo>
                  <a:pt x="315341" y="180212"/>
                </a:lnTo>
                <a:lnTo>
                  <a:pt x="272612" y="187097"/>
                </a:lnTo>
                <a:lnTo>
                  <a:pt x="235515" y="206271"/>
                </a:lnTo>
                <a:lnTo>
                  <a:pt x="206271" y="235515"/>
                </a:lnTo>
                <a:lnTo>
                  <a:pt x="187097" y="272612"/>
                </a:lnTo>
                <a:lnTo>
                  <a:pt x="180213" y="315340"/>
                </a:lnTo>
                <a:lnTo>
                  <a:pt x="180213" y="720851"/>
                </a:lnTo>
                <a:lnTo>
                  <a:pt x="0" y="720851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6876" y="3537203"/>
            <a:ext cx="3733800" cy="2985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7554" y="346963"/>
            <a:ext cx="7130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Modern </a:t>
            </a:r>
            <a:r>
              <a:rPr spc="-15" dirty="0"/>
              <a:t>View </a:t>
            </a:r>
            <a:r>
              <a:rPr spc="-5" dirty="0"/>
              <a:t>of </a:t>
            </a:r>
            <a:r>
              <a:rPr spc="-15" dirty="0"/>
              <a:t>Value</a:t>
            </a:r>
            <a:r>
              <a:rPr spc="-5" dirty="0"/>
              <a:t> </a:t>
            </a:r>
            <a:r>
              <a:rPr spc="-10" dirty="0"/>
              <a:t>Co-creation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288535" y="795527"/>
            <a:ext cx="7740396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9679" y="1349756"/>
            <a:ext cx="13416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modern </a:t>
            </a:r>
            <a:r>
              <a:rPr sz="2400" spc="-30" dirty="0">
                <a:solidFill>
                  <a:srgbClr val="404040"/>
                </a:solidFill>
                <a:latin typeface="Open Sans"/>
                <a:cs typeface="Open Sans"/>
              </a:rPr>
              <a:t>view,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is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co-created through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active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collaboration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between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 consumers, 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well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other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that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part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relevant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service</a:t>
            </a:r>
            <a:r>
              <a:rPr sz="2400" spc="160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relationships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9464" y="6379464"/>
            <a:ext cx="3337560" cy="744220"/>
          </a:xfrm>
          <a:custGeom>
            <a:avLst/>
            <a:gdLst/>
            <a:ahLst/>
            <a:cxnLst/>
            <a:rect l="l" t="t" r="r" b="b"/>
            <a:pathLst>
              <a:path w="3337559" h="744220">
                <a:moveTo>
                  <a:pt x="278891" y="371856"/>
                </a:moveTo>
                <a:lnTo>
                  <a:pt x="92963" y="371856"/>
                </a:lnTo>
                <a:lnTo>
                  <a:pt x="92963" y="418338"/>
                </a:lnTo>
                <a:lnTo>
                  <a:pt x="96491" y="466420"/>
                </a:lnTo>
                <a:lnTo>
                  <a:pt x="106739" y="512312"/>
                </a:lnTo>
                <a:lnTo>
                  <a:pt x="123204" y="555510"/>
                </a:lnTo>
                <a:lnTo>
                  <a:pt x="145382" y="595510"/>
                </a:lnTo>
                <a:lnTo>
                  <a:pt x="172770" y="631809"/>
                </a:lnTo>
                <a:lnTo>
                  <a:pt x="204866" y="663905"/>
                </a:lnTo>
                <a:lnTo>
                  <a:pt x="241165" y="691293"/>
                </a:lnTo>
                <a:lnTo>
                  <a:pt x="281165" y="713471"/>
                </a:lnTo>
                <a:lnTo>
                  <a:pt x="324363" y="729936"/>
                </a:lnTo>
                <a:lnTo>
                  <a:pt x="370255" y="740184"/>
                </a:lnTo>
                <a:lnTo>
                  <a:pt x="418338" y="743712"/>
                </a:lnTo>
                <a:lnTo>
                  <a:pt x="3012186" y="743712"/>
                </a:lnTo>
                <a:lnTo>
                  <a:pt x="3060268" y="740184"/>
                </a:lnTo>
                <a:lnTo>
                  <a:pt x="3106160" y="729936"/>
                </a:lnTo>
                <a:lnTo>
                  <a:pt x="3149358" y="713471"/>
                </a:lnTo>
                <a:lnTo>
                  <a:pt x="3189358" y="691293"/>
                </a:lnTo>
                <a:lnTo>
                  <a:pt x="3225657" y="663905"/>
                </a:lnTo>
                <a:lnTo>
                  <a:pt x="3257753" y="631809"/>
                </a:lnTo>
                <a:lnTo>
                  <a:pt x="3285141" y="595510"/>
                </a:lnTo>
                <a:lnTo>
                  <a:pt x="3306059" y="557784"/>
                </a:lnTo>
                <a:lnTo>
                  <a:pt x="418338" y="557784"/>
                </a:lnTo>
                <a:lnTo>
                  <a:pt x="374282" y="550669"/>
                </a:lnTo>
                <a:lnTo>
                  <a:pt x="336005" y="530864"/>
                </a:lnTo>
                <a:lnTo>
                  <a:pt x="305811" y="500670"/>
                </a:lnTo>
                <a:lnTo>
                  <a:pt x="286006" y="462393"/>
                </a:lnTo>
                <a:lnTo>
                  <a:pt x="278891" y="418338"/>
                </a:lnTo>
                <a:lnTo>
                  <a:pt x="278891" y="371856"/>
                </a:lnTo>
                <a:close/>
              </a:path>
              <a:path w="3337559" h="744220">
                <a:moveTo>
                  <a:pt x="3337560" y="0"/>
                </a:moveTo>
                <a:lnTo>
                  <a:pt x="3151632" y="0"/>
                </a:lnTo>
                <a:lnTo>
                  <a:pt x="3151632" y="418338"/>
                </a:lnTo>
                <a:lnTo>
                  <a:pt x="3144517" y="462393"/>
                </a:lnTo>
                <a:lnTo>
                  <a:pt x="3124712" y="500670"/>
                </a:lnTo>
                <a:lnTo>
                  <a:pt x="3094518" y="530864"/>
                </a:lnTo>
                <a:lnTo>
                  <a:pt x="3056241" y="550669"/>
                </a:lnTo>
                <a:lnTo>
                  <a:pt x="3012186" y="557784"/>
                </a:lnTo>
                <a:lnTo>
                  <a:pt x="3306059" y="557784"/>
                </a:lnTo>
                <a:lnTo>
                  <a:pt x="3307319" y="555510"/>
                </a:lnTo>
                <a:lnTo>
                  <a:pt x="3323784" y="512312"/>
                </a:lnTo>
                <a:lnTo>
                  <a:pt x="3334032" y="466420"/>
                </a:lnTo>
                <a:lnTo>
                  <a:pt x="3337560" y="418338"/>
                </a:lnTo>
                <a:lnTo>
                  <a:pt x="3337560" y="0"/>
                </a:lnTo>
                <a:close/>
              </a:path>
              <a:path w="3337559" h="744220">
                <a:moveTo>
                  <a:pt x="185928" y="185928"/>
                </a:moveTo>
                <a:lnTo>
                  <a:pt x="0" y="371856"/>
                </a:lnTo>
                <a:lnTo>
                  <a:pt x="371856" y="371856"/>
                </a:lnTo>
                <a:lnTo>
                  <a:pt x="185928" y="185928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9464" y="6379464"/>
            <a:ext cx="3337560" cy="744220"/>
          </a:xfrm>
          <a:custGeom>
            <a:avLst/>
            <a:gdLst/>
            <a:ahLst/>
            <a:cxnLst/>
            <a:rect l="l" t="t" r="r" b="b"/>
            <a:pathLst>
              <a:path w="3337559" h="744220">
                <a:moveTo>
                  <a:pt x="3337560" y="0"/>
                </a:moveTo>
                <a:lnTo>
                  <a:pt x="3337560" y="418338"/>
                </a:lnTo>
                <a:lnTo>
                  <a:pt x="3334032" y="466420"/>
                </a:lnTo>
                <a:lnTo>
                  <a:pt x="3323784" y="512312"/>
                </a:lnTo>
                <a:lnTo>
                  <a:pt x="3307319" y="555510"/>
                </a:lnTo>
                <a:lnTo>
                  <a:pt x="3285141" y="595510"/>
                </a:lnTo>
                <a:lnTo>
                  <a:pt x="3257753" y="631809"/>
                </a:lnTo>
                <a:lnTo>
                  <a:pt x="3225657" y="663905"/>
                </a:lnTo>
                <a:lnTo>
                  <a:pt x="3189358" y="691293"/>
                </a:lnTo>
                <a:lnTo>
                  <a:pt x="3149358" y="713471"/>
                </a:lnTo>
                <a:lnTo>
                  <a:pt x="3106160" y="729936"/>
                </a:lnTo>
                <a:lnTo>
                  <a:pt x="3060268" y="740184"/>
                </a:lnTo>
                <a:lnTo>
                  <a:pt x="3012186" y="743712"/>
                </a:lnTo>
                <a:lnTo>
                  <a:pt x="418338" y="743712"/>
                </a:lnTo>
                <a:lnTo>
                  <a:pt x="370255" y="740184"/>
                </a:lnTo>
                <a:lnTo>
                  <a:pt x="324363" y="729936"/>
                </a:lnTo>
                <a:lnTo>
                  <a:pt x="281165" y="713471"/>
                </a:lnTo>
                <a:lnTo>
                  <a:pt x="241165" y="691293"/>
                </a:lnTo>
                <a:lnTo>
                  <a:pt x="204866" y="663905"/>
                </a:lnTo>
                <a:lnTo>
                  <a:pt x="172770" y="631809"/>
                </a:lnTo>
                <a:lnTo>
                  <a:pt x="145382" y="595510"/>
                </a:lnTo>
                <a:lnTo>
                  <a:pt x="123204" y="555510"/>
                </a:lnTo>
                <a:lnTo>
                  <a:pt x="106739" y="512312"/>
                </a:lnTo>
                <a:lnTo>
                  <a:pt x="96491" y="466420"/>
                </a:lnTo>
                <a:lnTo>
                  <a:pt x="92963" y="418338"/>
                </a:lnTo>
                <a:lnTo>
                  <a:pt x="92963" y="371856"/>
                </a:lnTo>
                <a:lnTo>
                  <a:pt x="0" y="371856"/>
                </a:lnTo>
                <a:lnTo>
                  <a:pt x="185928" y="185928"/>
                </a:lnTo>
                <a:lnTo>
                  <a:pt x="371856" y="371856"/>
                </a:lnTo>
                <a:lnTo>
                  <a:pt x="278891" y="371856"/>
                </a:lnTo>
                <a:lnTo>
                  <a:pt x="278891" y="418338"/>
                </a:lnTo>
                <a:lnTo>
                  <a:pt x="286006" y="462393"/>
                </a:lnTo>
                <a:lnTo>
                  <a:pt x="305811" y="500670"/>
                </a:lnTo>
                <a:lnTo>
                  <a:pt x="336005" y="530864"/>
                </a:lnTo>
                <a:lnTo>
                  <a:pt x="374282" y="550669"/>
                </a:lnTo>
                <a:lnTo>
                  <a:pt x="418338" y="557784"/>
                </a:lnTo>
                <a:lnTo>
                  <a:pt x="3012186" y="557784"/>
                </a:lnTo>
                <a:lnTo>
                  <a:pt x="3056241" y="550669"/>
                </a:lnTo>
                <a:lnTo>
                  <a:pt x="3094518" y="530864"/>
                </a:lnTo>
                <a:lnTo>
                  <a:pt x="3124712" y="500670"/>
                </a:lnTo>
                <a:lnTo>
                  <a:pt x="3144517" y="462393"/>
                </a:lnTo>
                <a:lnTo>
                  <a:pt x="3151632" y="418338"/>
                </a:lnTo>
                <a:lnTo>
                  <a:pt x="3151632" y="0"/>
                </a:lnTo>
                <a:lnTo>
                  <a:pt x="3337560" y="0"/>
                </a:lnTo>
                <a:close/>
              </a:path>
            </a:pathLst>
          </a:custGeom>
          <a:ln w="12192">
            <a:solidFill>
              <a:srgbClr val="F8C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3952" y="2775204"/>
            <a:ext cx="3447415" cy="744220"/>
          </a:xfrm>
          <a:custGeom>
            <a:avLst/>
            <a:gdLst/>
            <a:ahLst/>
            <a:cxnLst/>
            <a:rect l="l" t="t" r="r" b="b"/>
            <a:pathLst>
              <a:path w="3447415" h="744220">
                <a:moveTo>
                  <a:pt x="3028950" y="0"/>
                </a:moveTo>
                <a:lnTo>
                  <a:pt x="325374" y="0"/>
                </a:lnTo>
                <a:lnTo>
                  <a:pt x="277291" y="3527"/>
                </a:lnTo>
                <a:lnTo>
                  <a:pt x="231399" y="13775"/>
                </a:lnTo>
                <a:lnTo>
                  <a:pt x="188201" y="30240"/>
                </a:lnTo>
                <a:lnTo>
                  <a:pt x="148201" y="52418"/>
                </a:lnTo>
                <a:lnTo>
                  <a:pt x="111902" y="79806"/>
                </a:lnTo>
                <a:lnTo>
                  <a:pt x="79806" y="111902"/>
                </a:lnTo>
                <a:lnTo>
                  <a:pt x="52418" y="148201"/>
                </a:lnTo>
                <a:lnTo>
                  <a:pt x="30240" y="188201"/>
                </a:lnTo>
                <a:lnTo>
                  <a:pt x="13775" y="231399"/>
                </a:lnTo>
                <a:lnTo>
                  <a:pt x="3527" y="277291"/>
                </a:lnTo>
                <a:lnTo>
                  <a:pt x="0" y="325374"/>
                </a:lnTo>
                <a:lnTo>
                  <a:pt x="0" y="743712"/>
                </a:lnTo>
                <a:lnTo>
                  <a:pt x="185927" y="743712"/>
                </a:lnTo>
                <a:lnTo>
                  <a:pt x="185927" y="325374"/>
                </a:lnTo>
                <a:lnTo>
                  <a:pt x="193042" y="281318"/>
                </a:lnTo>
                <a:lnTo>
                  <a:pt x="212847" y="243041"/>
                </a:lnTo>
                <a:lnTo>
                  <a:pt x="243041" y="212847"/>
                </a:lnTo>
                <a:lnTo>
                  <a:pt x="281318" y="193042"/>
                </a:lnTo>
                <a:lnTo>
                  <a:pt x="325374" y="185928"/>
                </a:lnTo>
                <a:lnTo>
                  <a:pt x="3322823" y="185928"/>
                </a:lnTo>
                <a:lnTo>
                  <a:pt x="3301905" y="148201"/>
                </a:lnTo>
                <a:lnTo>
                  <a:pt x="3274517" y="111902"/>
                </a:lnTo>
                <a:lnTo>
                  <a:pt x="3242421" y="79806"/>
                </a:lnTo>
                <a:lnTo>
                  <a:pt x="3206122" y="52418"/>
                </a:lnTo>
                <a:lnTo>
                  <a:pt x="3166122" y="30240"/>
                </a:lnTo>
                <a:lnTo>
                  <a:pt x="3122924" y="13775"/>
                </a:lnTo>
                <a:lnTo>
                  <a:pt x="3077032" y="3527"/>
                </a:lnTo>
                <a:lnTo>
                  <a:pt x="3028950" y="0"/>
                </a:lnTo>
                <a:close/>
              </a:path>
              <a:path w="3447415" h="744220">
                <a:moveTo>
                  <a:pt x="3447288" y="371856"/>
                </a:moveTo>
                <a:lnTo>
                  <a:pt x="3075431" y="371856"/>
                </a:lnTo>
                <a:lnTo>
                  <a:pt x="3261359" y="557784"/>
                </a:lnTo>
                <a:lnTo>
                  <a:pt x="3447288" y="371856"/>
                </a:lnTo>
                <a:close/>
              </a:path>
              <a:path w="3447415" h="744220">
                <a:moveTo>
                  <a:pt x="3322823" y="185928"/>
                </a:moveTo>
                <a:lnTo>
                  <a:pt x="3028950" y="185928"/>
                </a:lnTo>
                <a:lnTo>
                  <a:pt x="3073005" y="193042"/>
                </a:lnTo>
                <a:lnTo>
                  <a:pt x="3111282" y="212847"/>
                </a:lnTo>
                <a:lnTo>
                  <a:pt x="3141476" y="243041"/>
                </a:lnTo>
                <a:lnTo>
                  <a:pt x="3161281" y="281318"/>
                </a:lnTo>
                <a:lnTo>
                  <a:pt x="3168396" y="325374"/>
                </a:lnTo>
                <a:lnTo>
                  <a:pt x="3168396" y="371856"/>
                </a:lnTo>
                <a:lnTo>
                  <a:pt x="3354324" y="371856"/>
                </a:lnTo>
                <a:lnTo>
                  <a:pt x="3354324" y="325374"/>
                </a:lnTo>
                <a:lnTo>
                  <a:pt x="3350796" y="277291"/>
                </a:lnTo>
                <a:lnTo>
                  <a:pt x="3340548" y="231399"/>
                </a:lnTo>
                <a:lnTo>
                  <a:pt x="3324083" y="188201"/>
                </a:lnTo>
                <a:lnTo>
                  <a:pt x="3322823" y="185928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3952" y="2775204"/>
            <a:ext cx="3447415" cy="744220"/>
          </a:xfrm>
          <a:custGeom>
            <a:avLst/>
            <a:gdLst/>
            <a:ahLst/>
            <a:cxnLst/>
            <a:rect l="l" t="t" r="r" b="b"/>
            <a:pathLst>
              <a:path w="3447415" h="744220">
                <a:moveTo>
                  <a:pt x="0" y="743712"/>
                </a:moveTo>
                <a:lnTo>
                  <a:pt x="0" y="325374"/>
                </a:lnTo>
                <a:lnTo>
                  <a:pt x="3527" y="277291"/>
                </a:lnTo>
                <a:lnTo>
                  <a:pt x="13775" y="231399"/>
                </a:lnTo>
                <a:lnTo>
                  <a:pt x="30240" y="188201"/>
                </a:lnTo>
                <a:lnTo>
                  <a:pt x="52418" y="148201"/>
                </a:lnTo>
                <a:lnTo>
                  <a:pt x="79806" y="111902"/>
                </a:lnTo>
                <a:lnTo>
                  <a:pt x="111902" y="79806"/>
                </a:lnTo>
                <a:lnTo>
                  <a:pt x="148201" y="52418"/>
                </a:lnTo>
                <a:lnTo>
                  <a:pt x="188201" y="30240"/>
                </a:lnTo>
                <a:lnTo>
                  <a:pt x="231399" y="13775"/>
                </a:lnTo>
                <a:lnTo>
                  <a:pt x="277291" y="3527"/>
                </a:lnTo>
                <a:lnTo>
                  <a:pt x="325374" y="0"/>
                </a:lnTo>
                <a:lnTo>
                  <a:pt x="3028950" y="0"/>
                </a:lnTo>
                <a:lnTo>
                  <a:pt x="3077032" y="3527"/>
                </a:lnTo>
                <a:lnTo>
                  <a:pt x="3122924" y="13775"/>
                </a:lnTo>
                <a:lnTo>
                  <a:pt x="3166122" y="30240"/>
                </a:lnTo>
                <a:lnTo>
                  <a:pt x="3206122" y="52418"/>
                </a:lnTo>
                <a:lnTo>
                  <a:pt x="3242421" y="79806"/>
                </a:lnTo>
                <a:lnTo>
                  <a:pt x="3274517" y="111902"/>
                </a:lnTo>
                <a:lnTo>
                  <a:pt x="3301905" y="148201"/>
                </a:lnTo>
                <a:lnTo>
                  <a:pt x="3324083" y="188201"/>
                </a:lnTo>
                <a:lnTo>
                  <a:pt x="3340548" y="231399"/>
                </a:lnTo>
                <a:lnTo>
                  <a:pt x="3350796" y="277291"/>
                </a:lnTo>
                <a:lnTo>
                  <a:pt x="3354324" y="325374"/>
                </a:lnTo>
                <a:lnTo>
                  <a:pt x="3354324" y="371856"/>
                </a:lnTo>
                <a:lnTo>
                  <a:pt x="3447288" y="371856"/>
                </a:lnTo>
                <a:lnTo>
                  <a:pt x="3261359" y="557784"/>
                </a:lnTo>
                <a:lnTo>
                  <a:pt x="3075431" y="371856"/>
                </a:lnTo>
                <a:lnTo>
                  <a:pt x="3168396" y="371856"/>
                </a:lnTo>
                <a:lnTo>
                  <a:pt x="3168396" y="325374"/>
                </a:lnTo>
                <a:lnTo>
                  <a:pt x="3161281" y="281318"/>
                </a:lnTo>
                <a:lnTo>
                  <a:pt x="3141476" y="243041"/>
                </a:lnTo>
                <a:lnTo>
                  <a:pt x="3111282" y="212847"/>
                </a:lnTo>
                <a:lnTo>
                  <a:pt x="3073005" y="193042"/>
                </a:lnTo>
                <a:lnTo>
                  <a:pt x="3028950" y="185928"/>
                </a:lnTo>
                <a:lnTo>
                  <a:pt x="325374" y="185928"/>
                </a:lnTo>
                <a:lnTo>
                  <a:pt x="281318" y="193042"/>
                </a:lnTo>
                <a:lnTo>
                  <a:pt x="243041" y="212847"/>
                </a:lnTo>
                <a:lnTo>
                  <a:pt x="212847" y="243041"/>
                </a:lnTo>
                <a:lnTo>
                  <a:pt x="193042" y="281318"/>
                </a:lnTo>
                <a:lnTo>
                  <a:pt x="185927" y="325374"/>
                </a:lnTo>
                <a:lnTo>
                  <a:pt x="185927" y="743712"/>
                </a:lnTo>
                <a:lnTo>
                  <a:pt x="0" y="743712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9923" y="3445764"/>
            <a:ext cx="3727704" cy="3081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3519" y="3596640"/>
            <a:ext cx="2938780" cy="1569720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 marR="121285">
              <a:lnSpc>
                <a:spcPct val="100000"/>
              </a:lnSpc>
              <a:spcBef>
                <a:spcPts val="22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who  deliver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referred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as 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service</a:t>
            </a:r>
            <a:r>
              <a:rPr sz="2400" spc="-10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EC7C30"/>
                </a:solidFill>
                <a:latin typeface="Open Sans"/>
                <a:cs typeface="Open Sans"/>
              </a:rPr>
              <a:t>providers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89664" y="3518915"/>
            <a:ext cx="2938780" cy="1938655"/>
          </a:xfrm>
          <a:prstGeom prst="rect">
            <a:avLst/>
          </a:prstGeom>
          <a:ln w="9143">
            <a:solidFill>
              <a:srgbClr val="F6A19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710" marR="116839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Those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whom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delivered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referred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as 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service</a:t>
            </a:r>
            <a:r>
              <a:rPr sz="2400" spc="-70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consumers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1791" y="4343400"/>
            <a:ext cx="1628775" cy="76200"/>
          </a:xfrm>
          <a:custGeom>
            <a:avLst/>
            <a:gdLst/>
            <a:ahLst/>
            <a:cxnLst/>
            <a:rect l="l" t="t" r="r" b="b"/>
            <a:pathLst>
              <a:path w="1628775" h="76200">
                <a:moveTo>
                  <a:pt x="1552321" y="0"/>
                </a:moveTo>
                <a:lnTo>
                  <a:pt x="1552321" y="76200"/>
                </a:lnTo>
                <a:lnTo>
                  <a:pt x="1615821" y="44450"/>
                </a:lnTo>
                <a:lnTo>
                  <a:pt x="1565021" y="44450"/>
                </a:lnTo>
                <a:lnTo>
                  <a:pt x="1565021" y="31750"/>
                </a:lnTo>
                <a:lnTo>
                  <a:pt x="1615821" y="31750"/>
                </a:lnTo>
                <a:lnTo>
                  <a:pt x="1552321" y="0"/>
                </a:lnTo>
                <a:close/>
              </a:path>
              <a:path w="1628775" h="76200">
                <a:moveTo>
                  <a:pt x="155232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52321" y="44450"/>
                </a:lnTo>
                <a:lnTo>
                  <a:pt x="1552321" y="31750"/>
                </a:lnTo>
                <a:close/>
              </a:path>
              <a:path w="1628775" h="76200">
                <a:moveTo>
                  <a:pt x="1615821" y="31750"/>
                </a:moveTo>
                <a:lnTo>
                  <a:pt x="1565021" y="31750"/>
                </a:lnTo>
                <a:lnTo>
                  <a:pt x="1565021" y="44450"/>
                </a:lnTo>
                <a:lnTo>
                  <a:pt x="1615821" y="44450"/>
                </a:lnTo>
                <a:lnTo>
                  <a:pt x="1628521" y="38100"/>
                </a:lnTo>
                <a:lnTo>
                  <a:pt x="1615821" y="317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38231" y="4450079"/>
            <a:ext cx="1552575" cy="76200"/>
          </a:xfrm>
          <a:custGeom>
            <a:avLst/>
            <a:gdLst/>
            <a:ahLst/>
            <a:cxnLst/>
            <a:rect l="l" t="t" r="r" b="b"/>
            <a:pathLst>
              <a:path w="15525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5525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552575" h="76200">
                <a:moveTo>
                  <a:pt x="155219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552194" y="44450"/>
                </a:lnTo>
                <a:lnTo>
                  <a:pt x="1552194" y="317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7554" y="346963"/>
            <a:ext cx="7130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Modern </a:t>
            </a:r>
            <a:r>
              <a:rPr spc="-15" dirty="0"/>
              <a:t>View </a:t>
            </a:r>
            <a:r>
              <a:rPr spc="-5" dirty="0"/>
              <a:t>of </a:t>
            </a:r>
            <a:r>
              <a:rPr spc="-15" dirty="0"/>
              <a:t>Value</a:t>
            </a:r>
            <a:r>
              <a:rPr spc="-5" dirty="0"/>
              <a:t> </a:t>
            </a:r>
            <a:r>
              <a:rPr spc="-10" dirty="0"/>
              <a:t>Co-creation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288535" y="795527"/>
            <a:ext cx="7740396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68840" y="5745479"/>
            <a:ext cx="3336290" cy="744220"/>
          </a:xfrm>
          <a:custGeom>
            <a:avLst/>
            <a:gdLst/>
            <a:ahLst/>
            <a:cxnLst/>
            <a:rect l="l" t="t" r="r" b="b"/>
            <a:pathLst>
              <a:path w="3336290" h="744220">
                <a:moveTo>
                  <a:pt x="278891" y="371856"/>
                </a:moveTo>
                <a:lnTo>
                  <a:pt x="92963" y="371856"/>
                </a:lnTo>
                <a:lnTo>
                  <a:pt x="92963" y="418338"/>
                </a:lnTo>
                <a:lnTo>
                  <a:pt x="96491" y="466420"/>
                </a:lnTo>
                <a:lnTo>
                  <a:pt x="106739" y="512312"/>
                </a:lnTo>
                <a:lnTo>
                  <a:pt x="123204" y="555510"/>
                </a:lnTo>
                <a:lnTo>
                  <a:pt x="145382" y="595510"/>
                </a:lnTo>
                <a:lnTo>
                  <a:pt x="172770" y="631809"/>
                </a:lnTo>
                <a:lnTo>
                  <a:pt x="204866" y="663905"/>
                </a:lnTo>
                <a:lnTo>
                  <a:pt x="241165" y="691293"/>
                </a:lnTo>
                <a:lnTo>
                  <a:pt x="281165" y="713471"/>
                </a:lnTo>
                <a:lnTo>
                  <a:pt x="324363" y="729936"/>
                </a:lnTo>
                <a:lnTo>
                  <a:pt x="370255" y="740184"/>
                </a:lnTo>
                <a:lnTo>
                  <a:pt x="418337" y="743712"/>
                </a:lnTo>
                <a:lnTo>
                  <a:pt x="3010661" y="743712"/>
                </a:lnTo>
                <a:lnTo>
                  <a:pt x="3058744" y="740184"/>
                </a:lnTo>
                <a:lnTo>
                  <a:pt x="3104636" y="729936"/>
                </a:lnTo>
                <a:lnTo>
                  <a:pt x="3147834" y="713471"/>
                </a:lnTo>
                <a:lnTo>
                  <a:pt x="3187834" y="691293"/>
                </a:lnTo>
                <a:lnTo>
                  <a:pt x="3224133" y="663905"/>
                </a:lnTo>
                <a:lnTo>
                  <a:pt x="3256229" y="631809"/>
                </a:lnTo>
                <a:lnTo>
                  <a:pt x="3283617" y="595510"/>
                </a:lnTo>
                <a:lnTo>
                  <a:pt x="3304535" y="557784"/>
                </a:lnTo>
                <a:lnTo>
                  <a:pt x="418337" y="557784"/>
                </a:lnTo>
                <a:lnTo>
                  <a:pt x="374282" y="550669"/>
                </a:lnTo>
                <a:lnTo>
                  <a:pt x="336005" y="530864"/>
                </a:lnTo>
                <a:lnTo>
                  <a:pt x="305811" y="500670"/>
                </a:lnTo>
                <a:lnTo>
                  <a:pt x="286006" y="462393"/>
                </a:lnTo>
                <a:lnTo>
                  <a:pt x="278891" y="418338"/>
                </a:lnTo>
                <a:lnTo>
                  <a:pt x="278891" y="371856"/>
                </a:lnTo>
                <a:close/>
              </a:path>
              <a:path w="3336290" h="744220">
                <a:moveTo>
                  <a:pt x="3336036" y="0"/>
                </a:moveTo>
                <a:lnTo>
                  <a:pt x="3150107" y="0"/>
                </a:lnTo>
                <a:lnTo>
                  <a:pt x="3150107" y="418338"/>
                </a:lnTo>
                <a:lnTo>
                  <a:pt x="3142993" y="462393"/>
                </a:lnTo>
                <a:lnTo>
                  <a:pt x="3123188" y="500670"/>
                </a:lnTo>
                <a:lnTo>
                  <a:pt x="3092994" y="530864"/>
                </a:lnTo>
                <a:lnTo>
                  <a:pt x="3054717" y="550669"/>
                </a:lnTo>
                <a:lnTo>
                  <a:pt x="3010661" y="557784"/>
                </a:lnTo>
                <a:lnTo>
                  <a:pt x="3304535" y="557784"/>
                </a:lnTo>
                <a:lnTo>
                  <a:pt x="3305795" y="555510"/>
                </a:lnTo>
                <a:lnTo>
                  <a:pt x="3322260" y="512312"/>
                </a:lnTo>
                <a:lnTo>
                  <a:pt x="3332508" y="466420"/>
                </a:lnTo>
                <a:lnTo>
                  <a:pt x="3336036" y="418338"/>
                </a:lnTo>
                <a:lnTo>
                  <a:pt x="3336036" y="0"/>
                </a:lnTo>
                <a:close/>
              </a:path>
              <a:path w="3336290" h="744220">
                <a:moveTo>
                  <a:pt x="185927" y="185928"/>
                </a:moveTo>
                <a:lnTo>
                  <a:pt x="0" y="371856"/>
                </a:lnTo>
                <a:lnTo>
                  <a:pt x="371855" y="371856"/>
                </a:lnTo>
                <a:lnTo>
                  <a:pt x="185927" y="185928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68840" y="5745479"/>
            <a:ext cx="3336290" cy="744220"/>
          </a:xfrm>
          <a:custGeom>
            <a:avLst/>
            <a:gdLst/>
            <a:ahLst/>
            <a:cxnLst/>
            <a:rect l="l" t="t" r="r" b="b"/>
            <a:pathLst>
              <a:path w="3336290" h="744220">
                <a:moveTo>
                  <a:pt x="3336036" y="0"/>
                </a:moveTo>
                <a:lnTo>
                  <a:pt x="3336036" y="418338"/>
                </a:lnTo>
                <a:lnTo>
                  <a:pt x="3332508" y="466420"/>
                </a:lnTo>
                <a:lnTo>
                  <a:pt x="3322260" y="512312"/>
                </a:lnTo>
                <a:lnTo>
                  <a:pt x="3305795" y="555510"/>
                </a:lnTo>
                <a:lnTo>
                  <a:pt x="3283617" y="595510"/>
                </a:lnTo>
                <a:lnTo>
                  <a:pt x="3256229" y="631809"/>
                </a:lnTo>
                <a:lnTo>
                  <a:pt x="3224133" y="663905"/>
                </a:lnTo>
                <a:lnTo>
                  <a:pt x="3187834" y="691293"/>
                </a:lnTo>
                <a:lnTo>
                  <a:pt x="3147834" y="713471"/>
                </a:lnTo>
                <a:lnTo>
                  <a:pt x="3104636" y="729936"/>
                </a:lnTo>
                <a:lnTo>
                  <a:pt x="3058744" y="740184"/>
                </a:lnTo>
                <a:lnTo>
                  <a:pt x="3010661" y="743712"/>
                </a:lnTo>
                <a:lnTo>
                  <a:pt x="418337" y="743712"/>
                </a:lnTo>
                <a:lnTo>
                  <a:pt x="370255" y="740184"/>
                </a:lnTo>
                <a:lnTo>
                  <a:pt x="324363" y="729936"/>
                </a:lnTo>
                <a:lnTo>
                  <a:pt x="281165" y="713471"/>
                </a:lnTo>
                <a:lnTo>
                  <a:pt x="241165" y="691293"/>
                </a:lnTo>
                <a:lnTo>
                  <a:pt x="204866" y="663905"/>
                </a:lnTo>
                <a:lnTo>
                  <a:pt x="172770" y="631809"/>
                </a:lnTo>
                <a:lnTo>
                  <a:pt x="145382" y="595510"/>
                </a:lnTo>
                <a:lnTo>
                  <a:pt x="123204" y="555510"/>
                </a:lnTo>
                <a:lnTo>
                  <a:pt x="106739" y="512312"/>
                </a:lnTo>
                <a:lnTo>
                  <a:pt x="96491" y="466420"/>
                </a:lnTo>
                <a:lnTo>
                  <a:pt x="92963" y="418338"/>
                </a:lnTo>
                <a:lnTo>
                  <a:pt x="92963" y="371856"/>
                </a:lnTo>
                <a:lnTo>
                  <a:pt x="0" y="371856"/>
                </a:lnTo>
                <a:lnTo>
                  <a:pt x="185927" y="185928"/>
                </a:lnTo>
                <a:lnTo>
                  <a:pt x="371855" y="371856"/>
                </a:lnTo>
                <a:lnTo>
                  <a:pt x="278891" y="371856"/>
                </a:lnTo>
                <a:lnTo>
                  <a:pt x="278891" y="418338"/>
                </a:lnTo>
                <a:lnTo>
                  <a:pt x="286006" y="462393"/>
                </a:lnTo>
                <a:lnTo>
                  <a:pt x="305811" y="500670"/>
                </a:lnTo>
                <a:lnTo>
                  <a:pt x="336005" y="530864"/>
                </a:lnTo>
                <a:lnTo>
                  <a:pt x="374282" y="550669"/>
                </a:lnTo>
                <a:lnTo>
                  <a:pt x="418337" y="557784"/>
                </a:lnTo>
                <a:lnTo>
                  <a:pt x="3010661" y="557784"/>
                </a:lnTo>
                <a:lnTo>
                  <a:pt x="3054717" y="550669"/>
                </a:lnTo>
                <a:lnTo>
                  <a:pt x="3092994" y="530864"/>
                </a:lnTo>
                <a:lnTo>
                  <a:pt x="3123188" y="500670"/>
                </a:lnTo>
                <a:lnTo>
                  <a:pt x="3142993" y="462393"/>
                </a:lnTo>
                <a:lnTo>
                  <a:pt x="3150107" y="418338"/>
                </a:lnTo>
                <a:lnTo>
                  <a:pt x="3150107" y="0"/>
                </a:lnTo>
                <a:lnTo>
                  <a:pt x="3336036" y="0"/>
                </a:lnTo>
                <a:close/>
              </a:path>
            </a:pathLst>
          </a:custGeom>
          <a:ln w="12192">
            <a:solidFill>
              <a:srgbClr val="F8C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61804" y="2139695"/>
            <a:ext cx="3449320" cy="744220"/>
          </a:xfrm>
          <a:custGeom>
            <a:avLst/>
            <a:gdLst/>
            <a:ahLst/>
            <a:cxnLst/>
            <a:rect l="l" t="t" r="r" b="b"/>
            <a:pathLst>
              <a:path w="3449319" h="744219">
                <a:moveTo>
                  <a:pt x="3030474" y="0"/>
                </a:moveTo>
                <a:lnTo>
                  <a:pt x="325374" y="0"/>
                </a:lnTo>
                <a:lnTo>
                  <a:pt x="277291" y="3527"/>
                </a:lnTo>
                <a:lnTo>
                  <a:pt x="231399" y="13775"/>
                </a:lnTo>
                <a:lnTo>
                  <a:pt x="188201" y="30240"/>
                </a:lnTo>
                <a:lnTo>
                  <a:pt x="148201" y="52418"/>
                </a:lnTo>
                <a:lnTo>
                  <a:pt x="111902" y="79806"/>
                </a:lnTo>
                <a:lnTo>
                  <a:pt x="79806" y="111902"/>
                </a:lnTo>
                <a:lnTo>
                  <a:pt x="52418" y="148201"/>
                </a:lnTo>
                <a:lnTo>
                  <a:pt x="30240" y="188201"/>
                </a:lnTo>
                <a:lnTo>
                  <a:pt x="13775" y="231399"/>
                </a:lnTo>
                <a:lnTo>
                  <a:pt x="3527" y="277291"/>
                </a:lnTo>
                <a:lnTo>
                  <a:pt x="0" y="325374"/>
                </a:lnTo>
                <a:lnTo>
                  <a:pt x="0" y="743712"/>
                </a:lnTo>
                <a:lnTo>
                  <a:pt x="185927" y="743712"/>
                </a:lnTo>
                <a:lnTo>
                  <a:pt x="185927" y="325374"/>
                </a:lnTo>
                <a:lnTo>
                  <a:pt x="193042" y="281318"/>
                </a:lnTo>
                <a:lnTo>
                  <a:pt x="212847" y="243041"/>
                </a:lnTo>
                <a:lnTo>
                  <a:pt x="243041" y="212847"/>
                </a:lnTo>
                <a:lnTo>
                  <a:pt x="281318" y="193042"/>
                </a:lnTo>
                <a:lnTo>
                  <a:pt x="325374" y="185927"/>
                </a:lnTo>
                <a:lnTo>
                  <a:pt x="3324347" y="185927"/>
                </a:lnTo>
                <a:lnTo>
                  <a:pt x="3303429" y="148201"/>
                </a:lnTo>
                <a:lnTo>
                  <a:pt x="3276041" y="111902"/>
                </a:lnTo>
                <a:lnTo>
                  <a:pt x="3243945" y="79806"/>
                </a:lnTo>
                <a:lnTo>
                  <a:pt x="3207646" y="52418"/>
                </a:lnTo>
                <a:lnTo>
                  <a:pt x="3167646" y="30240"/>
                </a:lnTo>
                <a:lnTo>
                  <a:pt x="3124448" y="13775"/>
                </a:lnTo>
                <a:lnTo>
                  <a:pt x="3078556" y="3527"/>
                </a:lnTo>
                <a:lnTo>
                  <a:pt x="3030474" y="0"/>
                </a:lnTo>
                <a:close/>
              </a:path>
              <a:path w="3449319" h="744219">
                <a:moveTo>
                  <a:pt x="3448811" y="371855"/>
                </a:moveTo>
                <a:lnTo>
                  <a:pt x="3076955" y="371855"/>
                </a:lnTo>
                <a:lnTo>
                  <a:pt x="3262884" y="557783"/>
                </a:lnTo>
                <a:lnTo>
                  <a:pt x="3448811" y="371855"/>
                </a:lnTo>
                <a:close/>
              </a:path>
              <a:path w="3449319" h="744219">
                <a:moveTo>
                  <a:pt x="3324347" y="185927"/>
                </a:moveTo>
                <a:lnTo>
                  <a:pt x="3030474" y="185927"/>
                </a:lnTo>
                <a:lnTo>
                  <a:pt x="3074529" y="193042"/>
                </a:lnTo>
                <a:lnTo>
                  <a:pt x="3112806" y="212847"/>
                </a:lnTo>
                <a:lnTo>
                  <a:pt x="3143000" y="243041"/>
                </a:lnTo>
                <a:lnTo>
                  <a:pt x="3162805" y="281318"/>
                </a:lnTo>
                <a:lnTo>
                  <a:pt x="3169919" y="325374"/>
                </a:lnTo>
                <a:lnTo>
                  <a:pt x="3169919" y="371855"/>
                </a:lnTo>
                <a:lnTo>
                  <a:pt x="3355848" y="371855"/>
                </a:lnTo>
                <a:lnTo>
                  <a:pt x="3355848" y="325374"/>
                </a:lnTo>
                <a:lnTo>
                  <a:pt x="3352320" y="277291"/>
                </a:lnTo>
                <a:lnTo>
                  <a:pt x="3342072" y="231399"/>
                </a:lnTo>
                <a:lnTo>
                  <a:pt x="3325607" y="188201"/>
                </a:lnTo>
                <a:lnTo>
                  <a:pt x="3324347" y="185927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1804" y="2139695"/>
            <a:ext cx="3449320" cy="744220"/>
          </a:xfrm>
          <a:custGeom>
            <a:avLst/>
            <a:gdLst/>
            <a:ahLst/>
            <a:cxnLst/>
            <a:rect l="l" t="t" r="r" b="b"/>
            <a:pathLst>
              <a:path w="3449319" h="744219">
                <a:moveTo>
                  <a:pt x="0" y="743712"/>
                </a:moveTo>
                <a:lnTo>
                  <a:pt x="0" y="325374"/>
                </a:lnTo>
                <a:lnTo>
                  <a:pt x="3527" y="277291"/>
                </a:lnTo>
                <a:lnTo>
                  <a:pt x="13775" y="231399"/>
                </a:lnTo>
                <a:lnTo>
                  <a:pt x="30240" y="188201"/>
                </a:lnTo>
                <a:lnTo>
                  <a:pt x="52418" y="148201"/>
                </a:lnTo>
                <a:lnTo>
                  <a:pt x="79806" y="111902"/>
                </a:lnTo>
                <a:lnTo>
                  <a:pt x="111902" y="79806"/>
                </a:lnTo>
                <a:lnTo>
                  <a:pt x="148201" y="52418"/>
                </a:lnTo>
                <a:lnTo>
                  <a:pt x="188201" y="30240"/>
                </a:lnTo>
                <a:lnTo>
                  <a:pt x="231399" y="13775"/>
                </a:lnTo>
                <a:lnTo>
                  <a:pt x="277291" y="3527"/>
                </a:lnTo>
                <a:lnTo>
                  <a:pt x="325374" y="0"/>
                </a:lnTo>
                <a:lnTo>
                  <a:pt x="3030474" y="0"/>
                </a:lnTo>
                <a:lnTo>
                  <a:pt x="3078556" y="3527"/>
                </a:lnTo>
                <a:lnTo>
                  <a:pt x="3124448" y="13775"/>
                </a:lnTo>
                <a:lnTo>
                  <a:pt x="3167646" y="30240"/>
                </a:lnTo>
                <a:lnTo>
                  <a:pt x="3207646" y="52418"/>
                </a:lnTo>
                <a:lnTo>
                  <a:pt x="3243945" y="79806"/>
                </a:lnTo>
                <a:lnTo>
                  <a:pt x="3276041" y="111902"/>
                </a:lnTo>
                <a:lnTo>
                  <a:pt x="3303429" y="148201"/>
                </a:lnTo>
                <a:lnTo>
                  <a:pt x="3325607" y="188201"/>
                </a:lnTo>
                <a:lnTo>
                  <a:pt x="3342072" y="231399"/>
                </a:lnTo>
                <a:lnTo>
                  <a:pt x="3352320" y="277291"/>
                </a:lnTo>
                <a:lnTo>
                  <a:pt x="3355848" y="325374"/>
                </a:lnTo>
                <a:lnTo>
                  <a:pt x="3355848" y="371855"/>
                </a:lnTo>
                <a:lnTo>
                  <a:pt x="3448811" y="371855"/>
                </a:lnTo>
                <a:lnTo>
                  <a:pt x="3262884" y="557783"/>
                </a:lnTo>
                <a:lnTo>
                  <a:pt x="3076955" y="371855"/>
                </a:lnTo>
                <a:lnTo>
                  <a:pt x="3169919" y="371855"/>
                </a:lnTo>
                <a:lnTo>
                  <a:pt x="3169919" y="325374"/>
                </a:lnTo>
                <a:lnTo>
                  <a:pt x="3162805" y="281318"/>
                </a:lnTo>
                <a:lnTo>
                  <a:pt x="3143000" y="243041"/>
                </a:lnTo>
                <a:lnTo>
                  <a:pt x="3112806" y="212847"/>
                </a:lnTo>
                <a:lnTo>
                  <a:pt x="3074529" y="193042"/>
                </a:lnTo>
                <a:lnTo>
                  <a:pt x="3030474" y="185927"/>
                </a:lnTo>
                <a:lnTo>
                  <a:pt x="325374" y="185927"/>
                </a:lnTo>
                <a:lnTo>
                  <a:pt x="281318" y="193042"/>
                </a:lnTo>
                <a:lnTo>
                  <a:pt x="243041" y="212847"/>
                </a:lnTo>
                <a:lnTo>
                  <a:pt x="212847" y="243041"/>
                </a:lnTo>
                <a:lnTo>
                  <a:pt x="193042" y="281318"/>
                </a:lnTo>
                <a:lnTo>
                  <a:pt x="185927" y="325374"/>
                </a:lnTo>
                <a:lnTo>
                  <a:pt x="185927" y="743712"/>
                </a:lnTo>
                <a:lnTo>
                  <a:pt x="0" y="743712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37776" y="2811779"/>
            <a:ext cx="3729228" cy="3081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4017" y="2827401"/>
            <a:ext cx="730123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must avoid working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isolation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while defining what their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customers and users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value.</a:t>
            </a:r>
            <a:endParaRPr sz="2400">
              <a:latin typeface="Open Sans"/>
              <a:cs typeface="Open Sans"/>
            </a:endParaRPr>
          </a:p>
          <a:p>
            <a:pPr marL="355600" marR="27305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must actively seek to establish mutually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beneficial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interactive relationships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 consumers,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empowering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them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creative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collaborators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chain.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EAF937D9-9CCB-B14E-B930-53F3666BAB88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951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Introduction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>
                <a:solidFill>
                  <a:srgbClr val="FFFFFF"/>
                </a:solidFill>
              </a:rPr>
              <a:t>Service </a:t>
            </a:r>
            <a:r>
              <a:rPr dirty="0">
                <a:solidFill>
                  <a:srgbClr val="FFFFFF"/>
                </a:solidFill>
              </a:rPr>
              <a:t>Management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ITIL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14612619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E537A"/>
                </a:solidFill>
                <a:latin typeface="OpenSans-Semibold"/>
                <a:cs typeface="OpenSans-Semibold"/>
              </a:rPr>
              <a:t>Topic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2: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Organizations, Service </a:t>
            </a:r>
            <a:r>
              <a:rPr sz="2800" b="1" spc="-20" dirty="0">
                <a:solidFill>
                  <a:srgbClr val="0E537A"/>
                </a:solidFill>
                <a:latin typeface="OpenSans-Semibold"/>
                <a:cs typeface="OpenSans-Semibold"/>
              </a:rPr>
              <a:t>Providers,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Service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Consumers, </a:t>
            </a:r>
            <a:endParaRPr lang="fr-FR" sz="2800" b="1" spc="-5" dirty="0">
              <a:solidFill>
                <a:srgbClr val="0E537A"/>
              </a:solidFill>
              <a:latin typeface="OpenSans-Semibold"/>
              <a:cs typeface="OpenSans-Semibold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MA"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		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and Other</a:t>
            </a:r>
            <a:r>
              <a:rPr sz="2800" b="1" spc="305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5" dirty="0">
                <a:solidFill>
                  <a:srgbClr val="0E537A"/>
                </a:solidFill>
                <a:latin typeface="OpenSans-Semibold"/>
                <a:cs typeface="OpenSans-Semibold"/>
              </a:rPr>
              <a:t>Stakeholders</a:t>
            </a:r>
            <a:endParaRPr sz="2800" dirty="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21ECED5-DD2A-EB48-87DA-E994B11353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Stakeholders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ITSM</a:t>
            </a:r>
          </a:p>
        </p:txBody>
      </p:sp>
      <p:sp>
        <p:nvSpPr>
          <p:cNvPr id="3" name="object 3"/>
          <p:cNvSpPr/>
          <p:nvPr/>
        </p:nvSpPr>
        <p:spPr>
          <a:xfrm>
            <a:off x="5812535" y="795527"/>
            <a:ext cx="475183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3059" y="1814576"/>
            <a:ext cx="5361940" cy="6032500"/>
          </a:xfrm>
          <a:custGeom>
            <a:avLst/>
            <a:gdLst/>
            <a:ahLst/>
            <a:cxnLst/>
            <a:rect l="l" t="t" r="r" b="b"/>
            <a:pathLst>
              <a:path w="5361940" h="6032500">
                <a:moveTo>
                  <a:pt x="1312523" y="3822700"/>
                </a:moveTo>
                <a:lnTo>
                  <a:pt x="923803" y="3822700"/>
                </a:lnTo>
                <a:lnTo>
                  <a:pt x="787956" y="3860800"/>
                </a:lnTo>
                <a:lnTo>
                  <a:pt x="659131" y="3898900"/>
                </a:lnTo>
                <a:lnTo>
                  <a:pt x="617944" y="3924300"/>
                </a:lnTo>
                <a:lnTo>
                  <a:pt x="577704" y="3949700"/>
                </a:lnTo>
                <a:lnTo>
                  <a:pt x="538453" y="3962400"/>
                </a:lnTo>
                <a:lnTo>
                  <a:pt x="500231" y="3987800"/>
                </a:lnTo>
                <a:lnTo>
                  <a:pt x="463080" y="4013200"/>
                </a:lnTo>
                <a:lnTo>
                  <a:pt x="427043" y="4051300"/>
                </a:lnTo>
                <a:lnTo>
                  <a:pt x="392160" y="4076700"/>
                </a:lnTo>
                <a:lnTo>
                  <a:pt x="358473" y="4102100"/>
                </a:lnTo>
                <a:lnTo>
                  <a:pt x="326024" y="4140200"/>
                </a:lnTo>
                <a:lnTo>
                  <a:pt x="294855" y="4165600"/>
                </a:lnTo>
                <a:lnTo>
                  <a:pt x="265007" y="4203700"/>
                </a:lnTo>
                <a:lnTo>
                  <a:pt x="236521" y="4241800"/>
                </a:lnTo>
                <a:lnTo>
                  <a:pt x="209439" y="4267200"/>
                </a:lnTo>
                <a:lnTo>
                  <a:pt x="183803" y="4305300"/>
                </a:lnTo>
                <a:lnTo>
                  <a:pt x="159655" y="4343400"/>
                </a:lnTo>
                <a:lnTo>
                  <a:pt x="137036" y="4381500"/>
                </a:lnTo>
                <a:lnTo>
                  <a:pt x="115987" y="4432300"/>
                </a:lnTo>
                <a:lnTo>
                  <a:pt x="96550" y="4470400"/>
                </a:lnTo>
                <a:lnTo>
                  <a:pt x="78767" y="4508500"/>
                </a:lnTo>
                <a:lnTo>
                  <a:pt x="62679" y="4559300"/>
                </a:lnTo>
                <a:lnTo>
                  <a:pt x="48328" y="4597400"/>
                </a:lnTo>
                <a:lnTo>
                  <a:pt x="35756" y="4648200"/>
                </a:lnTo>
                <a:lnTo>
                  <a:pt x="25004" y="4686300"/>
                </a:lnTo>
                <a:lnTo>
                  <a:pt x="16113" y="4737100"/>
                </a:lnTo>
                <a:lnTo>
                  <a:pt x="9126" y="4775200"/>
                </a:lnTo>
                <a:lnTo>
                  <a:pt x="4083" y="4826000"/>
                </a:lnTo>
                <a:lnTo>
                  <a:pt x="1027" y="4876800"/>
                </a:lnTo>
                <a:lnTo>
                  <a:pt x="0" y="4927600"/>
                </a:lnTo>
                <a:lnTo>
                  <a:pt x="1027" y="4978400"/>
                </a:lnTo>
                <a:lnTo>
                  <a:pt x="4083" y="5016500"/>
                </a:lnTo>
                <a:lnTo>
                  <a:pt x="9126" y="5067300"/>
                </a:lnTo>
                <a:lnTo>
                  <a:pt x="16113" y="5118100"/>
                </a:lnTo>
                <a:lnTo>
                  <a:pt x="25004" y="5156200"/>
                </a:lnTo>
                <a:lnTo>
                  <a:pt x="35756" y="5207000"/>
                </a:lnTo>
                <a:lnTo>
                  <a:pt x="48328" y="5245100"/>
                </a:lnTo>
                <a:lnTo>
                  <a:pt x="62679" y="5295900"/>
                </a:lnTo>
                <a:lnTo>
                  <a:pt x="78767" y="5334000"/>
                </a:lnTo>
                <a:lnTo>
                  <a:pt x="96550" y="5372100"/>
                </a:lnTo>
                <a:lnTo>
                  <a:pt x="115987" y="5422900"/>
                </a:lnTo>
                <a:lnTo>
                  <a:pt x="137036" y="5461000"/>
                </a:lnTo>
                <a:lnTo>
                  <a:pt x="159655" y="5499100"/>
                </a:lnTo>
                <a:lnTo>
                  <a:pt x="183803" y="5537200"/>
                </a:lnTo>
                <a:lnTo>
                  <a:pt x="209439" y="5575300"/>
                </a:lnTo>
                <a:lnTo>
                  <a:pt x="236521" y="5613400"/>
                </a:lnTo>
                <a:lnTo>
                  <a:pt x="265007" y="5651500"/>
                </a:lnTo>
                <a:lnTo>
                  <a:pt x="294855" y="5676900"/>
                </a:lnTo>
                <a:lnTo>
                  <a:pt x="326024" y="5715000"/>
                </a:lnTo>
                <a:lnTo>
                  <a:pt x="358473" y="5740400"/>
                </a:lnTo>
                <a:lnTo>
                  <a:pt x="392160" y="5778500"/>
                </a:lnTo>
                <a:lnTo>
                  <a:pt x="427043" y="5803900"/>
                </a:lnTo>
                <a:lnTo>
                  <a:pt x="463080" y="5829300"/>
                </a:lnTo>
                <a:lnTo>
                  <a:pt x="500231" y="5854700"/>
                </a:lnTo>
                <a:lnTo>
                  <a:pt x="538453" y="5880100"/>
                </a:lnTo>
                <a:lnTo>
                  <a:pt x="577704" y="5905500"/>
                </a:lnTo>
                <a:lnTo>
                  <a:pt x="617944" y="5918200"/>
                </a:lnTo>
                <a:lnTo>
                  <a:pt x="659131" y="5943600"/>
                </a:lnTo>
                <a:lnTo>
                  <a:pt x="701223" y="5956300"/>
                </a:lnTo>
                <a:lnTo>
                  <a:pt x="744178" y="5981700"/>
                </a:lnTo>
                <a:lnTo>
                  <a:pt x="877810" y="6019800"/>
                </a:lnTo>
                <a:lnTo>
                  <a:pt x="923803" y="6019800"/>
                </a:lnTo>
                <a:lnTo>
                  <a:pt x="970452" y="6032500"/>
                </a:lnTo>
                <a:lnTo>
                  <a:pt x="1262383" y="6032500"/>
                </a:lnTo>
                <a:lnTo>
                  <a:pt x="1501473" y="5969000"/>
                </a:lnTo>
                <a:lnTo>
                  <a:pt x="1547363" y="5956300"/>
                </a:lnTo>
                <a:lnTo>
                  <a:pt x="1592435" y="5930900"/>
                </a:lnTo>
                <a:lnTo>
                  <a:pt x="1636614" y="5905500"/>
                </a:lnTo>
                <a:lnTo>
                  <a:pt x="1679827" y="5880100"/>
                </a:lnTo>
                <a:lnTo>
                  <a:pt x="1721996" y="5854700"/>
                </a:lnTo>
                <a:lnTo>
                  <a:pt x="1763048" y="5829300"/>
                </a:lnTo>
                <a:lnTo>
                  <a:pt x="1802907" y="5803900"/>
                </a:lnTo>
                <a:lnTo>
                  <a:pt x="1841499" y="5765800"/>
                </a:lnTo>
                <a:lnTo>
                  <a:pt x="1877541" y="5740400"/>
                </a:lnTo>
                <a:lnTo>
                  <a:pt x="1912056" y="5702300"/>
                </a:lnTo>
                <a:lnTo>
                  <a:pt x="1945007" y="5664200"/>
                </a:lnTo>
                <a:lnTo>
                  <a:pt x="1976354" y="5626100"/>
                </a:lnTo>
                <a:lnTo>
                  <a:pt x="2006055" y="5588000"/>
                </a:lnTo>
                <a:lnTo>
                  <a:pt x="2034073" y="5549900"/>
                </a:lnTo>
                <a:lnTo>
                  <a:pt x="2060366" y="5511800"/>
                </a:lnTo>
                <a:lnTo>
                  <a:pt x="2084895" y="5473700"/>
                </a:lnTo>
                <a:lnTo>
                  <a:pt x="2107620" y="5422900"/>
                </a:lnTo>
                <a:lnTo>
                  <a:pt x="2128502" y="5384800"/>
                </a:lnTo>
                <a:lnTo>
                  <a:pt x="2147500" y="5334000"/>
                </a:lnTo>
                <a:lnTo>
                  <a:pt x="2164576" y="5295900"/>
                </a:lnTo>
                <a:lnTo>
                  <a:pt x="2179688" y="5245100"/>
                </a:lnTo>
                <a:lnTo>
                  <a:pt x="2192797" y="5207000"/>
                </a:lnTo>
                <a:lnTo>
                  <a:pt x="2203863" y="5156200"/>
                </a:lnTo>
                <a:lnTo>
                  <a:pt x="2212847" y="5105400"/>
                </a:lnTo>
                <a:lnTo>
                  <a:pt x="2226347" y="5054600"/>
                </a:lnTo>
                <a:lnTo>
                  <a:pt x="2244374" y="5016500"/>
                </a:lnTo>
                <a:lnTo>
                  <a:pt x="2266632" y="4978400"/>
                </a:lnTo>
                <a:lnTo>
                  <a:pt x="2292824" y="4940300"/>
                </a:lnTo>
                <a:lnTo>
                  <a:pt x="2322653" y="4902200"/>
                </a:lnTo>
                <a:lnTo>
                  <a:pt x="2355822" y="4864100"/>
                </a:lnTo>
                <a:lnTo>
                  <a:pt x="2392034" y="4838700"/>
                </a:lnTo>
                <a:lnTo>
                  <a:pt x="2430992" y="4813300"/>
                </a:lnTo>
                <a:lnTo>
                  <a:pt x="2472400" y="4787900"/>
                </a:lnTo>
                <a:lnTo>
                  <a:pt x="2515960" y="4775200"/>
                </a:lnTo>
                <a:lnTo>
                  <a:pt x="2608349" y="4749800"/>
                </a:lnTo>
                <a:lnTo>
                  <a:pt x="4362532" y="4749800"/>
                </a:lnTo>
                <a:lnTo>
                  <a:pt x="4378817" y="4737100"/>
                </a:lnTo>
                <a:lnTo>
                  <a:pt x="4410106" y="4699000"/>
                </a:lnTo>
                <a:lnTo>
                  <a:pt x="4440074" y="4673600"/>
                </a:lnTo>
                <a:lnTo>
                  <a:pt x="4468678" y="4635500"/>
                </a:lnTo>
                <a:lnTo>
                  <a:pt x="4495876" y="4597400"/>
                </a:lnTo>
                <a:lnTo>
                  <a:pt x="4521625" y="4559300"/>
                </a:lnTo>
                <a:lnTo>
                  <a:pt x="4545884" y="4521200"/>
                </a:lnTo>
                <a:lnTo>
                  <a:pt x="4568610" y="4483100"/>
                </a:lnTo>
                <a:lnTo>
                  <a:pt x="4589760" y="4445000"/>
                </a:lnTo>
                <a:lnTo>
                  <a:pt x="4609293" y="4406900"/>
                </a:lnTo>
                <a:lnTo>
                  <a:pt x="4627166" y="4356100"/>
                </a:lnTo>
                <a:lnTo>
                  <a:pt x="4643338" y="4318000"/>
                </a:lnTo>
                <a:lnTo>
                  <a:pt x="4657765" y="4267200"/>
                </a:lnTo>
                <a:lnTo>
                  <a:pt x="4670405" y="4229100"/>
                </a:lnTo>
                <a:lnTo>
                  <a:pt x="4681217" y="4178300"/>
                </a:lnTo>
                <a:lnTo>
                  <a:pt x="4690158" y="4140200"/>
                </a:lnTo>
                <a:lnTo>
                  <a:pt x="4691915" y="4127500"/>
                </a:lnTo>
                <a:lnTo>
                  <a:pt x="1998126" y="4127500"/>
                </a:lnTo>
                <a:lnTo>
                  <a:pt x="1891057" y="4102100"/>
                </a:lnTo>
                <a:lnTo>
                  <a:pt x="1841499" y="4076700"/>
                </a:lnTo>
                <a:lnTo>
                  <a:pt x="1802941" y="4051300"/>
                </a:lnTo>
                <a:lnTo>
                  <a:pt x="1763173" y="4013200"/>
                </a:lnTo>
                <a:lnTo>
                  <a:pt x="1722257" y="3987800"/>
                </a:lnTo>
                <a:lnTo>
                  <a:pt x="1680255" y="3962400"/>
                </a:lnTo>
                <a:lnTo>
                  <a:pt x="1637228" y="3937000"/>
                </a:lnTo>
                <a:lnTo>
                  <a:pt x="1593239" y="3911600"/>
                </a:lnTo>
                <a:lnTo>
                  <a:pt x="1548347" y="3898900"/>
                </a:lnTo>
                <a:lnTo>
                  <a:pt x="1502616" y="3873500"/>
                </a:lnTo>
                <a:lnTo>
                  <a:pt x="1312523" y="3822700"/>
                </a:lnTo>
                <a:close/>
              </a:path>
              <a:path w="5361940" h="6032500">
                <a:moveTo>
                  <a:pt x="3685626" y="5054600"/>
                </a:moveTo>
                <a:lnTo>
                  <a:pt x="3489597" y="5054600"/>
                </a:lnTo>
                <a:lnTo>
                  <a:pt x="3539380" y="5067300"/>
                </a:lnTo>
                <a:lnTo>
                  <a:pt x="3637773" y="5067300"/>
                </a:lnTo>
                <a:lnTo>
                  <a:pt x="3685626" y="5054600"/>
                </a:lnTo>
                <a:close/>
              </a:path>
              <a:path w="5361940" h="6032500">
                <a:moveTo>
                  <a:pt x="4362532" y="4749800"/>
                </a:moveTo>
                <a:lnTo>
                  <a:pt x="2705091" y="4749800"/>
                </a:lnTo>
                <a:lnTo>
                  <a:pt x="2752573" y="4762500"/>
                </a:lnTo>
                <a:lnTo>
                  <a:pt x="2843294" y="4787900"/>
                </a:lnTo>
                <a:lnTo>
                  <a:pt x="2885947" y="4813300"/>
                </a:lnTo>
                <a:lnTo>
                  <a:pt x="2898013" y="4813300"/>
                </a:lnTo>
                <a:lnTo>
                  <a:pt x="2937910" y="4851400"/>
                </a:lnTo>
                <a:lnTo>
                  <a:pt x="2979017" y="4876800"/>
                </a:lnTo>
                <a:lnTo>
                  <a:pt x="3021257" y="4902200"/>
                </a:lnTo>
                <a:lnTo>
                  <a:pt x="3064557" y="4927600"/>
                </a:lnTo>
                <a:lnTo>
                  <a:pt x="3108842" y="4953000"/>
                </a:lnTo>
                <a:lnTo>
                  <a:pt x="3154036" y="4978400"/>
                </a:lnTo>
                <a:lnTo>
                  <a:pt x="3200066" y="4991100"/>
                </a:lnTo>
                <a:lnTo>
                  <a:pt x="3440126" y="5054600"/>
                </a:lnTo>
                <a:lnTo>
                  <a:pt x="3732919" y="5054600"/>
                </a:lnTo>
                <a:lnTo>
                  <a:pt x="3779608" y="5041900"/>
                </a:lnTo>
                <a:lnTo>
                  <a:pt x="3825652" y="5041900"/>
                </a:lnTo>
                <a:lnTo>
                  <a:pt x="3959487" y="5003800"/>
                </a:lnTo>
                <a:lnTo>
                  <a:pt x="4002526" y="4978400"/>
                </a:lnTo>
                <a:lnTo>
                  <a:pt x="4085991" y="4953000"/>
                </a:lnTo>
                <a:lnTo>
                  <a:pt x="4126333" y="4927600"/>
                </a:lnTo>
                <a:lnTo>
                  <a:pt x="4165691" y="4902200"/>
                </a:lnTo>
                <a:lnTo>
                  <a:pt x="4204023" y="4876800"/>
                </a:lnTo>
                <a:lnTo>
                  <a:pt x="4241287" y="4851400"/>
                </a:lnTo>
                <a:lnTo>
                  <a:pt x="4277440" y="4826000"/>
                </a:lnTo>
                <a:lnTo>
                  <a:pt x="4312442" y="4800600"/>
                </a:lnTo>
                <a:lnTo>
                  <a:pt x="4346248" y="4762500"/>
                </a:lnTo>
                <a:lnTo>
                  <a:pt x="4362532" y="4749800"/>
                </a:lnTo>
                <a:close/>
              </a:path>
              <a:path w="5361940" h="6032500">
                <a:moveTo>
                  <a:pt x="1608977" y="698500"/>
                </a:moveTo>
                <a:lnTo>
                  <a:pt x="1219709" y="698500"/>
                </a:lnTo>
                <a:lnTo>
                  <a:pt x="1173714" y="711200"/>
                </a:lnTo>
                <a:lnTo>
                  <a:pt x="997115" y="762000"/>
                </a:lnTo>
                <a:lnTo>
                  <a:pt x="955019" y="787400"/>
                </a:lnTo>
                <a:lnTo>
                  <a:pt x="913829" y="800100"/>
                </a:lnTo>
                <a:lnTo>
                  <a:pt x="873584" y="825500"/>
                </a:lnTo>
                <a:lnTo>
                  <a:pt x="834328" y="850900"/>
                </a:lnTo>
                <a:lnTo>
                  <a:pt x="796102" y="863600"/>
                </a:lnTo>
                <a:lnTo>
                  <a:pt x="758946" y="889000"/>
                </a:lnTo>
                <a:lnTo>
                  <a:pt x="722904" y="927100"/>
                </a:lnTo>
                <a:lnTo>
                  <a:pt x="688016" y="952500"/>
                </a:lnTo>
                <a:lnTo>
                  <a:pt x="654325" y="977900"/>
                </a:lnTo>
                <a:lnTo>
                  <a:pt x="621871" y="1016000"/>
                </a:lnTo>
                <a:lnTo>
                  <a:pt x="590696" y="1041400"/>
                </a:lnTo>
                <a:lnTo>
                  <a:pt x="560843" y="1079500"/>
                </a:lnTo>
                <a:lnTo>
                  <a:pt x="532352" y="1117600"/>
                </a:lnTo>
                <a:lnTo>
                  <a:pt x="505266" y="1143000"/>
                </a:lnTo>
                <a:lnTo>
                  <a:pt x="479625" y="1181100"/>
                </a:lnTo>
                <a:lnTo>
                  <a:pt x="455472" y="1219200"/>
                </a:lnTo>
                <a:lnTo>
                  <a:pt x="432849" y="1270000"/>
                </a:lnTo>
                <a:lnTo>
                  <a:pt x="411795" y="1308100"/>
                </a:lnTo>
                <a:lnTo>
                  <a:pt x="392355" y="1346200"/>
                </a:lnTo>
                <a:lnTo>
                  <a:pt x="374568" y="1384300"/>
                </a:lnTo>
                <a:lnTo>
                  <a:pt x="358476" y="1435100"/>
                </a:lnTo>
                <a:lnTo>
                  <a:pt x="344122" y="1473200"/>
                </a:lnTo>
                <a:lnTo>
                  <a:pt x="331547" y="1524000"/>
                </a:lnTo>
                <a:lnTo>
                  <a:pt x="320793" y="1562100"/>
                </a:lnTo>
                <a:lnTo>
                  <a:pt x="311900" y="1612900"/>
                </a:lnTo>
                <a:lnTo>
                  <a:pt x="304911" y="1651000"/>
                </a:lnTo>
                <a:lnTo>
                  <a:pt x="299867" y="1701800"/>
                </a:lnTo>
                <a:lnTo>
                  <a:pt x="296811" y="1752600"/>
                </a:lnTo>
                <a:lnTo>
                  <a:pt x="295782" y="1803400"/>
                </a:lnTo>
                <a:lnTo>
                  <a:pt x="296811" y="1841500"/>
                </a:lnTo>
                <a:lnTo>
                  <a:pt x="299867" y="1892300"/>
                </a:lnTo>
                <a:lnTo>
                  <a:pt x="304911" y="1943100"/>
                </a:lnTo>
                <a:lnTo>
                  <a:pt x="311900" y="1993900"/>
                </a:lnTo>
                <a:lnTo>
                  <a:pt x="320793" y="2032000"/>
                </a:lnTo>
                <a:lnTo>
                  <a:pt x="331547" y="2082800"/>
                </a:lnTo>
                <a:lnTo>
                  <a:pt x="344122" y="2120900"/>
                </a:lnTo>
                <a:lnTo>
                  <a:pt x="358476" y="2171700"/>
                </a:lnTo>
                <a:lnTo>
                  <a:pt x="374568" y="2209800"/>
                </a:lnTo>
                <a:lnTo>
                  <a:pt x="392355" y="2260600"/>
                </a:lnTo>
                <a:lnTo>
                  <a:pt x="411795" y="2298700"/>
                </a:lnTo>
                <a:lnTo>
                  <a:pt x="432849" y="2336800"/>
                </a:lnTo>
                <a:lnTo>
                  <a:pt x="455472" y="2374900"/>
                </a:lnTo>
                <a:lnTo>
                  <a:pt x="479625" y="2413000"/>
                </a:lnTo>
                <a:lnTo>
                  <a:pt x="505266" y="2451100"/>
                </a:lnTo>
                <a:lnTo>
                  <a:pt x="532352" y="2489200"/>
                </a:lnTo>
                <a:lnTo>
                  <a:pt x="560843" y="2527300"/>
                </a:lnTo>
                <a:lnTo>
                  <a:pt x="590696" y="2552700"/>
                </a:lnTo>
                <a:lnTo>
                  <a:pt x="621871" y="2590800"/>
                </a:lnTo>
                <a:lnTo>
                  <a:pt x="654325" y="2616200"/>
                </a:lnTo>
                <a:lnTo>
                  <a:pt x="688016" y="2654300"/>
                </a:lnTo>
                <a:lnTo>
                  <a:pt x="722904" y="2679700"/>
                </a:lnTo>
                <a:lnTo>
                  <a:pt x="758946" y="2705100"/>
                </a:lnTo>
                <a:lnTo>
                  <a:pt x="796102" y="2730500"/>
                </a:lnTo>
                <a:lnTo>
                  <a:pt x="834328" y="2755900"/>
                </a:lnTo>
                <a:lnTo>
                  <a:pt x="873584" y="2781300"/>
                </a:lnTo>
                <a:lnTo>
                  <a:pt x="913829" y="2794000"/>
                </a:lnTo>
                <a:lnTo>
                  <a:pt x="955019" y="2819400"/>
                </a:lnTo>
                <a:lnTo>
                  <a:pt x="997115" y="2832100"/>
                </a:lnTo>
                <a:lnTo>
                  <a:pt x="1040074" y="2857500"/>
                </a:lnTo>
                <a:lnTo>
                  <a:pt x="1173714" y="2895600"/>
                </a:lnTo>
                <a:lnTo>
                  <a:pt x="1779060" y="2895600"/>
                </a:lnTo>
                <a:lnTo>
                  <a:pt x="1825164" y="2908300"/>
                </a:lnTo>
                <a:lnTo>
                  <a:pt x="1870390" y="2908300"/>
                </a:lnTo>
                <a:lnTo>
                  <a:pt x="1957899" y="2933700"/>
                </a:lnTo>
                <a:lnTo>
                  <a:pt x="2000027" y="2959100"/>
                </a:lnTo>
                <a:lnTo>
                  <a:pt x="2040968" y="2971800"/>
                </a:lnTo>
                <a:lnTo>
                  <a:pt x="2080645" y="2997200"/>
                </a:lnTo>
                <a:lnTo>
                  <a:pt x="2118980" y="3022600"/>
                </a:lnTo>
                <a:lnTo>
                  <a:pt x="2155896" y="3048000"/>
                </a:lnTo>
                <a:lnTo>
                  <a:pt x="2191316" y="3073400"/>
                </a:lnTo>
                <a:lnTo>
                  <a:pt x="2225162" y="3098800"/>
                </a:lnTo>
                <a:lnTo>
                  <a:pt x="2257356" y="3124200"/>
                </a:lnTo>
                <a:lnTo>
                  <a:pt x="2287823" y="3162300"/>
                </a:lnTo>
                <a:lnTo>
                  <a:pt x="2316484" y="3200400"/>
                </a:lnTo>
                <a:lnTo>
                  <a:pt x="2343262" y="3225800"/>
                </a:lnTo>
                <a:lnTo>
                  <a:pt x="2368079" y="3263900"/>
                </a:lnTo>
                <a:lnTo>
                  <a:pt x="2390859" y="3302000"/>
                </a:lnTo>
                <a:lnTo>
                  <a:pt x="2411524" y="3352800"/>
                </a:lnTo>
                <a:lnTo>
                  <a:pt x="2429997" y="3390900"/>
                </a:lnTo>
                <a:lnTo>
                  <a:pt x="2446201" y="3429000"/>
                </a:lnTo>
                <a:lnTo>
                  <a:pt x="2460057" y="3479800"/>
                </a:lnTo>
                <a:lnTo>
                  <a:pt x="2471490" y="3517900"/>
                </a:lnTo>
                <a:lnTo>
                  <a:pt x="2480421" y="3568700"/>
                </a:lnTo>
                <a:lnTo>
                  <a:pt x="2486773" y="3606800"/>
                </a:lnTo>
                <a:lnTo>
                  <a:pt x="2490469" y="3657600"/>
                </a:lnTo>
                <a:lnTo>
                  <a:pt x="2487548" y="3746500"/>
                </a:lnTo>
                <a:lnTo>
                  <a:pt x="2480424" y="3784600"/>
                </a:lnTo>
                <a:lnTo>
                  <a:pt x="2468353" y="3835400"/>
                </a:lnTo>
                <a:lnTo>
                  <a:pt x="2451651" y="3873500"/>
                </a:lnTo>
                <a:lnTo>
                  <a:pt x="2430634" y="3911600"/>
                </a:lnTo>
                <a:lnTo>
                  <a:pt x="2405620" y="3949700"/>
                </a:lnTo>
                <a:lnTo>
                  <a:pt x="2376924" y="3987800"/>
                </a:lnTo>
                <a:lnTo>
                  <a:pt x="2344864" y="4025900"/>
                </a:lnTo>
                <a:lnTo>
                  <a:pt x="2309756" y="4051300"/>
                </a:lnTo>
                <a:lnTo>
                  <a:pt x="2271916" y="4076700"/>
                </a:lnTo>
                <a:lnTo>
                  <a:pt x="2231662" y="4089400"/>
                </a:lnTo>
                <a:lnTo>
                  <a:pt x="2189309" y="4114800"/>
                </a:lnTo>
                <a:lnTo>
                  <a:pt x="2145175" y="4127500"/>
                </a:lnTo>
                <a:lnTo>
                  <a:pt x="4691915" y="4127500"/>
                </a:lnTo>
                <a:lnTo>
                  <a:pt x="4697185" y="4089400"/>
                </a:lnTo>
                <a:lnTo>
                  <a:pt x="4702257" y="4038600"/>
                </a:lnTo>
                <a:lnTo>
                  <a:pt x="4705331" y="4000500"/>
                </a:lnTo>
                <a:lnTo>
                  <a:pt x="4706366" y="3949700"/>
                </a:lnTo>
                <a:lnTo>
                  <a:pt x="4705331" y="3898900"/>
                </a:lnTo>
                <a:lnTo>
                  <a:pt x="4702257" y="3848100"/>
                </a:lnTo>
                <a:lnTo>
                  <a:pt x="4697185" y="3797300"/>
                </a:lnTo>
                <a:lnTo>
                  <a:pt x="4690158" y="3759200"/>
                </a:lnTo>
                <a:lnTo>
                  <a:pt x="4681217" y="3708400"/>
                </a:lnTo>
                <a:lnTo>
                  <a:pt x="4670405" y="3670300"/>
                </a:lnTo>
                <a:lnTo>
                  <a:pt x="4657765" y="3619500"/>
                </a:lnTo>
                <a:lnTo>
                  <a:pt x="4643338" y="3581400"/>
                </a:lnTo>
                <a:lnTo>
                  <a:pt x="4627166" y="3530600"/>
                </a:lnTo>
                <a:lnTo>
                  <a:pt x="4609293" y="3492500"/>
                </a:lnTo>
                <a:lnTo>
                  <a:pt x="4589760" y="3454400"/>
                </a:lnTo>
                <a:lnTo>
                  <a:pt x="4568610" y="3416300"/>
                </a:lnTo>
                <a:lnTo>
                  <a:pt x="4545884" y="3365500"/>
                </a:lnTo>
                <a:lnTo>
                  <a:pt x="4521625" y="3327400"/>
                </a:lnTo>
                <a:lnTo>
                  <a:pt x="4495876" y="3302000"/>
                </a:lnTo>
                <a:lnTo>
                  <a:pt x="4468678" y="3263900"/>
                </a:lnTo>
                <a:lnTo>
                  <a:pt x="4440074" y="3225800"/>
                </a:lnTo>
                <a:lnTo>
                  <a:pt x="4410106" y="3187700"/>
                </a:lnTo>
                <a:lnTo>
                  <a:pt x="4378817" y="3162300"/>
                </a:lnTo>
                <a:lnTo>
                  <a:pt x="4346248" y="3124200"/>
                </a:lnTo>
                <a:lnTo>
                  <a:pt x="4312442" y="3098800"/>
                </a:lnTo>
                <a:lnTo>
                  <a:pt x="4277440" y="3073400"/>
                </a:lnTo>
                <a:lnTo>
                  <a:pt x="4241287" y="3048000"/>
                </a:lnTo>
                <a:lnTo>
                  <a:pt x="4204023" y="3022600"/>
                </a:lnTo>
                <a:lnTo>
                  <a:pt x="4165691" y="2997200"/>
                </a:lnTo>
                <a:lnTo>
                  <a:pt x="4126333" y="2971800"/>
                </a:lnTo>
                <a:lnTo>
                  <a:pt x="4085991" y="2946400"/>
                </a:lnTo>
                <a:lnTo>
                  <a:pt x="2942589" y="2946400"/>
                </a:lnTo>
                <a:lnTo>
                  <a:pt x="2911175" y="2933700"/>
                </a:lnTo>
                <a:lnTo>
                  <a:pt x="2879525" y="2933700"/>
                </a:lnTo>
                <a:lnTo>
                  <a:pt x="2847830" y="2908300"/>
                </a:lnTo>
                <a:lnTo>
                  <a:pt x="2816281" y="2895600"/>
                </a:lnTo>
                <a:lnTo>
                  <a:pt x="2785067" y="2870200"/>
                </a:lnTo>
                <a:lnTo>
                  <a:pt x="2754381" y="2844800"/>
                </a:lnTo>
                <a:lnTo>
                  <a:pt x="2724411" y="2806700"/>
                </a:lnTo>
                <a:lnTo>
                  <a:pt x="2695349" y="2781300"/>
                </a:lnTo>
                <a:lnTo>
                  <a:pt x="2667385" y="2743200"/>
                </a:lnTo>
                <a:lnTo>
                  <a:pt x="2640710" y="2705100"/>
                </a:lnTo>
                <a:lnTo>
                  <a:pt x="2615514" y="2654300"/>
                </a:lnTo>
                <a:lnTo>
                  <a:pt x="2591988" y="2616200"/>
                </a:lnTo>
                <a:lnTo>
                  <a:pt x="2570321" y="2565400"/>
                </a:lnTo>
                <a:lnTo>
                  <a:pt x="2550706" y="2527300"/>
                </a:lnTo>
                <a:lnTo>
                  <a:pt x="2533332" y="2476500"/>
                </a:lnTo>
                <a:lnTo>
                  <a:pt x="2518389" y="2425700"/>
                </a:lnTo>
                <a:lnTo>
                  <a:pt x="2506069" y="2374900"/>
                </a:lnTo>
                <a:lnTo>
                  <a:pt x="2496561" y="2324100"/>
                </a:lnTo>
                <a:lnTo>
                  <a:pt x="2490057" y="2273300"/>
                </a:lnTo>
                <a:lnTo>
                  <a:pt x="2486747" y="2222500"/>
                </a:lnTo>
                <a:lnTo>
                  <a:pt x="2486821" y="2171700"/>
                </a:lnTo>
                <a:lnTo>
                  <a:pt x="2490469" y="2133600"/>
                </a:lnTo>
                <a:lnTo>
                  <a:pt x="2499715" y="2082800"/>
                </a:lnTo>
                <a:lnTo>
                  <a:pt x="2512044" y="2044700"/>
                </a:lnTo>
                <a:lnTo>
                  <a:pt x="2524920" y="1993900"/>
                </a:lnTo>
                <a:lnTo>
                  <a:pt x="2535809" y="1955800"/>
                </a:lnTo>
                <a:lnTo>
                  <a:pt x="2561690" y="1905000"/>
                </a:lnTo>
                <a:lnTo>
                  <a:pt x="2590849" y="1866900"/>
                </a:lnTo>
                <a:lnTo>
                  <a:pt x="2623046" y="1841500"/>
                </a:lnTo>
                <a:lnTo>
                  <a:pt x="2658039" y="1803400"/>
                </a:lnTo>
                <a:lnTo>
                  <a:pt x="2695588" y="1778000"/>
                </a:lnTo>
                <a:lnTo>
                  <a:pt x="2735452" y="1752600"/>
                </a:lnTo>
                <a:lnTo>
                  <a:pt x="2777391" y="1727200"/>
                </a:lnTo>
                <a:lnTo>
                  <a:pt x="2821163" y="1701800"/>
                </a:lnTo>
                <a:lnTo>
                  <a:pt x="2913245" y="1676400"/>
                </a:lnTo>
                <a:lnTo>
                  <a:pt x="5208525" y="1676400"/>
                </a:lnTo>
                <a:lnTo>
                  <a:pt x="5223676" y="1651000"/>
                </a:lnTo>
                <a:lnTo>
                  <a:pt x="5244826" y="1612900"/>
                </a:lnTo>
                <a:lnTo>
                  <a:pt x="5264359" y="1562100"/>
                </a:lnTo>
                <a:lnTo>
                  <a:pt x="5282232" y="1524000"/>
                </a:lnTo>
                <a:lnTo>
                  <a:pt x="5298404" y="1485900"/>
                </a:lnTo>
                <a:lnTo>
                  <a:pt x="5312831" y="1435100"/>
                </a:lnTo>
                <a:lnTo>
                  <a:pt x="5325471" y="1397000"/>
                </a:lnTo>
                <a:lnTo>
                  <a:pt x="5336283" y="1346200"/>
                </a:lnTo>
                <a:lnTo>
                  <a:pt x="5345224" y="1308100"/>
                </a:lnTo>
                <a:lnTo>
                  <a:pt x="5352251" y="1257300"/>
                </a:lnTo>
                <a:lnTo>
                  <a:pt x="5356055" y="1219200"/>
                </a:lnTo>
                <a:lnTo>
                  <a:pt x="2534896" y="1219200"/>
                </a:lnTo>
                <a:lnTo>
                  <a:pt x="2486374" y="1206500"/>
                </a:lnTo>
                <a:lnTo>
                  <a:pt x="2439100" y="1181100"/>
                </a:lnTo>
                <a:lnTo>
                  <a:pt x="2393153" y="1168400"/>
                </a:lnTo>
                <a:lnTo>
                  <a:pt x="2348611" y="1143000"/>
                </a:lnTo>
                <a:lnTo>
                  <a:pt x="2318890" y="1104900"/>
                </a:lnTo>
                <a:lnTo>
                  <a:pt x="2287415" y="1066800"/>
                </a:lnTo>
                <a:lnTo>
                  <a:pt x="2254263" y="1028700"/>
                </a:lnTo>
                <a:lnTo>
                  <a:pt x="2219514" y="1003300"/>
                </a:lnTo>
                <a:lnTo>
                  <a:pt x="2183244" y="965200"/>
                </a:lnTo>
                <a:lnTo>
                  <a:pt x="2145533" y="939800"/>
                </a:lnTo>
                <a:lnTo>
                  <a:pt x="2106458" y="901700"/>
                </a:lnTo>
                <a:lnTo>
                  <a:pt x="2066097" y="876300"/>
                </a:lnTo>
                <a:lnTo>
                  <a:pt x="2024529" y="850900"/>
                </a:lnTo>
                <a:lnTo>
                  <a:pt x="1981831" y="825500"/>
                </a:lnTo>
                <a:lnTo>
                  <a:pt x="1938083" y="812800"/>
                </a:lnTo>
                <a:lnTo>
                  <a:pt x="1893362" y="787400"/>
                </a:lnTo>
                <a:lnTo>
                  <a:pt x="1847745" y="762000"/>
                </a:lnTo>
                <a:lnTo>
                  <a:pt x="1608977" y="698500"/>
                </a:lnTo>
                <a:close/>
              </a:path>
              <a:path w="5361940" h="6032500">
                <a:moveTo>
                  <a:pt x="1214037" y="3810000"/>
                </a:moveTo>
                <a:lnTo>
                  <a:pt x="1017715" y="3810000"/>
                </a:lnTo>
                <a:lnTo>
                  <a:pt x="970452" y="3822700"/>
                </a:lnTo>
                <a:lnTo>
                  <a:pt x="1263515" y="3822700"/>
                </a:lnTo>
                <a:lnTo>
                  <a:pt x="1214037" y="3810000"/>
                </a:lnTo>
                <a:close/>
              </a:path>
              <a:path w="5361940" h="6032500">
                <a:moveTo>
                  <a:pt x="3685626" y="2832100"/>
                </a:moveTo>
                <a:lnTo>
                  <a:pt x="3480926" y="2832100"/>
                </a:lnTo>
                <a:lnTo>
                  <a:pt x="3218053" y="2895600"/>
                </a:lnTo>
                <a:lnTo>
                  <a:pt x="3199891" y="2895600"/>
                </a:lnTo>
                <a:lnTo>
                  <a:pt x="3190339" y="2908300"/>
                </a:lnTo>
                <a:lnTo>
                  <a:pt x="3179953" y="2908300"/>
                </a:lnTo>
                <a:lnTo>
                  <a:pt x="3168995" y="2921000"/>
                </a:lnTo>
                <a:lnTo>
                  <a:pt x="3157728" y="2921000"/>
                </a:lnTo>
                <a:lnTo>
                  <a:pt x="3113649" y="2933700"/>
                </a:lnTo>
                <a:lnTo>
                  <a:pt x="3067891" y="2946400"/>
                </a:lnTo>
                <a:lnTo>
                  <a:pt x="4085991" y="2946400"/>
                </a:lnTo>
                <a:lnTo>
                  <a:pt x="4044708" y="2933700"/>
                </a:lnTo>
                <a:lnTo>
                  <a:pt x="4002526" y="2908300"/>
                </a:lnTo>
                <a:lnTo>
                  <a:pt x="3825652" y="2857500"/>
                </a:lnTo>
                <a:lnTo>
                  <a:pt x="3779608" y="2844800"/>
                </a:lnTo>
                <a:lnTo>
                  <a:pt x="3732919" y="2844800"/>
                </a:lnTo>
                <a:lnTo>
                  <a:pt x="3685626" y="2832100"/>
                </a:lnTo>
                <a:close/>
              </a:path>
              <a:path w="5361940" h="6032500">
                <a:moveTo>
                  <a:pt x="1507428" y="2908300"/>
                </a:moveTo>
                <a:lnTo>
                  <a:pt x="1313624" y="2908300"/>
                </a:lnTo>
                <a:lnTo>
                  <a:pt x="1361460" y="2921000"/>
                </a:lnTo>
                <a:lnTo>
                  <a:pt x="1458709" y="2921000"/>
                </a:lnTo>
                <a:lnTo>
                  <a:pt x="1507428" y="2908300"/>
                </a:lnTo>
                <a:close/>
              </a:path>
              <a:path w="5361940" h="6032500">
                <a:moveTo>
                  <a:pt x="1603834" y="2895600"/>
                </a:moveTo>
                <a:lnTo>
                  <a:pt x="1219709" y="2895600"/>
                </a:lnTo>
                <a:lnTo>
                  <a:pt x="1266360" y="2908300"/>
                </a:lnTo>
                <a:lnTo>
                  <a:pt x="1555847" y="2908300"/>
                </a:lnTo>
                <a:lnTo>
                  <a:pt x="1603834" y="2895600"/>
                </a:lnTo>
                <a:close/>
              </a:path>
              <a:path w="5361940" h="6032500">
                <a:moveTo>
                  <a:pt x="5208525" y="1676400"/>
                </a:moveTo>
                <a:lnTo>
                  <a:pt x="3114621" y="1676400"/>
                </a:lnTo>
                <a:lnTo>
                  <a:pt x="3165406" y="1689100"/>
                </a:lnTo>
                <a:lnTo>
                  <a:pt x="3214671" y="1714500"/>
                </a:lnTo>
                <a:lnTo>
                  <a:pt x="3262097" y="1739900"/>
                </a:lnTo>
                <a:lnTo>
                  <a:pt x="3307363" y="1765300"/>
                </a:lnTo>
                <a:lnTo>
                  <a:pt x="3350150" y="1790700"/>
                </a:lnTo>
                <a:lnTo>
                  <a:pt x="3390138" y="1828800"/>
                </a:lnTo>
                <a:lnTo>
                  <a:pt x="3422574" y="1866900"/>
                </a:lnTo>
                <a:lnTo>
                  <a:pt x="3456445" y="1905000"/>
                </a:lnTo>
                <a:lnTo>
                  <a:pt x="3491691" y="1930400"/>
                </a:lnTo>
                <a:lnTo>
                  <a:pt x="3528256" y="1968500"/>
                </a:lnTo>
                <a:lnTo>
                  <a:pt x="3566078" y="1993900"/>
                </a:lnTo>
                <a:lnTo>
                  <a:pt x="3605100" y="2032000"/>
                </a:lnTo>
                <a:lnTo>
                  <a:pt x="3645263" y="2057400"/>
                </a:lnTo>
                <a:lnTo>
                  <a:pt x="3686509" y="2082800"/>
                </a:lnTo>
                <a:lnTo>
                  <a:pt x="3728777" y="2095500"/>
                </a:lnTo>
                <a:lnTo>
                  <a:pt x="3772011" y="2120900"/>
                </a:lnTo>
                <a:lnTo>
                  <a:pt x="3816150" y="2146300"/>
                </a:lnTo>
                <a:lnTo>
                  <a:pt x="3861136" y="2159000"/>
                </a:lnTo>
                <a:lnTo>
                  <a:pt x="4096715" y="2222500"/>
                </a:lnTo>
                <a:lnTo>
                  <a:pt x="4387985" y="2222500"/>
                </a:lnTo>
                <a:lnTo>
                  <a:pt x="4480718" y="2197100"/>
                </a:lnTo>
                <a:lnTo>
                  <a:pt x="4526074" y="2197100"/>
                </a:lnTo>
                <a:lnTo>
                  <a:pt x="4570699" y="2184400"/>
                </a:lnTo>
                <a:lnTo>
                  <a:pt x="4614553" y="2159000"/>
                </a:lnTo>
                <a:lnTo>
                  <a:pt x="4699774" y="2133600"/>
                </a:lnTo>
                <a:lnTo>
                  <a:pt x="4741057" y="2108200"/>
                </a:lnTo>
                <a:lnTo>
                  <a:pt x="4781399" y="2095500"/>
                </a:lnTo>
                <a:lnTo>
                  <a:pt x="4820757" y="2070100"/>
                </a:lnTo>
                <a:lnTo>
                  <a:pt x="4859089" y="2044700"/>
                </a:lnTo>
                <a:lnTo>
                  <a:pt x="4896353" y="2019300"/>
                </a:lnTo>
                <a:lnTo>
                  <a:pt x="4932506" y="1993900"/>
                </a:lnTo>
                <a:lnTo>
                  <a:pt x="4967508" y="1955800"/>
                </a:lnTo>
                <a:lnTo>
                  <a:pt x="5001314" y="1930400"/>
                </a:lnTo>
                <a:lnTo>
                  <a:pt x="5033883" y="1905000"/>
                </a:lnTo>
                <a:lnTo>
                  <a:pt x="5065172" y="1866900"/>
                </a:lnTo>
                <a:lnTo>
                  <a:pt x="5095140" y="1828800"/>
                </a:lnTo>
                <a:lnTo>
                  <a:pt x="5123744" y="1803400"/>
                </a:lnTo>
                <a:lnTo>
                  <a:pt x="5150942" y="1765300"/>
                </a:lnTo>
                <a:lnTo>
                  <a:pt x="5176691" y="1727200"/>
                </a:lnTo>
                <a:lnTo>
                  <a:pt x="5200950" y="1689100"/>
                </a:lnTo>
                <a:lnTo>
                  <a:pt x="5208525" y="1676400"/>
                </a:lnTo>
                <a:close/>
              </a:path>
              <a:path w="5361940" h="6032500">
                <a:moveTo>
                  <a:pt x="4387985" y="0"/>
                </a:moveTo>
                <a:lnTo>
                  <a:pt x="4143303" y="0"/>
                </a:lnTo>
                <a:lnTo>
                  <a:pt x="4093071" y="12700"/>
                </a:lnTo>
                <a:lnTo>
                  <a:pt x="4043194" y="12700"/>
                </a:lnTo>
                <a:lnTo>
                  <a:pt x="3896606" y="50800"/>
                </a:lnTo>
                <a:lnTo>
                  <a:pt x="3849061" y="76200"/>
                </a:lnTo>
                <a:lnTo>
                  <a:pt x="3802327" y="88900"/>
                </a:lnTo>
                <a:lnTo>
                  <a:pt x="3756495" y="114300"/>
                </a:lnTo>
                <a:lnTo>
                  <a:pt x="3711656" y="139700"/>
                </a:lnTo>
                <a:lnTo>
                  <a:pt x="3667903" y="165100"/>
                </a:lnTo>
                <a:lnTo>
                  <a:pt x="3625325" y="190500"/>
                </a:lnTo>
                <a:lnTo>
                  <a:pt x="3584014" y="215900"/>
                </a:lnTo>
                <a:lnTo>
                  <a:pt x="3544062" y="241300"/>
                </a:lnTo>
                <a:lnTo>
                  <a:pt x="3504205" y="279400"/>
                </a:lnTo>
                <a:lnTo>
                  <a:pt x="3466142" y="317500"/>
                </a:lnTo>
                <a:lnTo>
                  <a:pt x="3429911" y="355600"/>
                </a:lnTo>
                <a:lnTo>
                  <a:pt x="3395553" y="393700"/>
                </a:lnTo>
                <a:lnTo>
                  <a:pt x="3363107" y="431800"/>
                </a:lnTo>
                <a:lnTo>
                  <a:pt x="3332613" y="469900"/>
                </a:lnTo>
                <a:lnTo>
                  <a:pt x="3304111" y="520700"/>
                </a:lnTo>
                <a:lnTo>
                  <a:pt x="3277640" y="558800"/>
                </a:lnTo>
                <a:lnTo>
                  <a:pt x="3253240" y="609600"/>
                </a:lnTo>
                <a:lnTo>
                  <a:pt x="3230951" y="647700"/>
                </a:lnTo>
                <a:lnTo>
                  <a:pt x="3210812" y="698500"/>
                </a:lnTo>
                <a:lnTo>
                  <a:pt x="3192864" y="749300"/>
                </a:lnTo>
                <a:lnTo>
                  <a:pt x="3177145" y="800100"/>
                </a:lnTo>
                <a:lnTo>
                  <a:pt x="3163696" y="850900"/>
                </a:lnTo>
                <a:lnTo>
                  <a:pt x="3160648" y="850900"/>
                </a:lnTo>
                <a:lnTo>
                  <a:pt x="3141838" y="901700"/>
                </a:lnTo>
                <a:lnTo>
                  <a:pt x="3119202" y="939800"/>
                </a:lnTo>
                <a:lnTo>
                  <a:pt x="3092977" y="977900"/>
                </a:lnTo>
                <a:lnTo>
                  <a:pt x="3063400" y="1016000"/>
                </a:lnTo>
                <a:lnTo>
                  <a:pt x="3030707" y="1054100"/>
                </a:lnTo>
                <a:lnTo>
                  <a:pt x="2995137" y="1092200"/>
                </a:lnTo>
                <a:lnTo>
                  <a:pt x="2956925" y="1117600"/>
                </a:lnTo>
                <a:lnTo>
                  <a:pt x="2916308" y="1143000"/>
                </a:lnTo>
                <a:lnTo>
                  <a:pt x="2873523" y="1168400"/>
                </a:lnTo>
                <a:lnTo>
                  <a:pt x="2828808" y="1193800"/>
                </a:lnTo>
                <a:lnTo>
                  <a:pt x="2734533" y="1219200"/>
                </a:lnTo>
                <a:lnTo>
                  <a:pt x="5356055" y="1219200"/>
                </a:lnTo>
                <a:lnTo>
                  <a:pt x="5357323" y="1206500"/>
                </a:lnTo>
                <a:lnTo>
                  <a:pt x="5360397" y="1155700"/>
                </a:lnTo>
                <a:lnTo>
                  <a:pt x="5361432" y="1117600"/>
                </a:lnTo>
                <a:lnTo>
                  <a:pt x="5360397" y="1066800"/>
                </a:lnTo>
                <a:lnTo>
                  <a:pt x="5357323" y="1016000"/>
                </a:lnTo>
                <a:lnTo>
                  <a:pt x="5352251" y="965200"/>
                </a:lnTo>
                <a:lnTo>
                  <a:pt x="5345224" y="927100"/>
                </a:lnTo>
                <a:lnTo>
                  <a:pt x="5336283" y="876300"/>
                </a:lnTo>
                <a:lnTo>
                  <a:pt x="5325471" y="825500"/>
                </a:lnTo>
                <a:lnTo>
                  <a:pt x="5312831" y="787400"/>
                </a:lnTo>
                <a:lnTo>
                  <a:pt x="5298404" y="749300"/>
                </a:lnTo>
                <a:lnTo>
                  <a:pt x="5282232" y="698500"/>
                </a:lnTo>
                <a:lnTo>
                  <a:pt x="5264359" y="660400"/>
                </a:lnTo>
                <a:lnTo>
                  <a:pt x="5244826" y="622300"/>
                </a:lnTo>
                <a:lnTo>
                  <a:pt x="5223676" y="571500"/>
                </a:lnTo>
                <a:lnTo>
                  <a:pt x="5200950" y="533400"/>
                </a:lnTo>
                <a:lnTo>
                  <a:pt x="5176691" y="495300"/>
                </a:lnTo>
                <a:lnTo>
                  <a:pt x="5150942" y="457200"/>
                </a:lnTo>
                <a:lnTo>
                  <a:pt x="5123744" y="419100"/>
                </a:lnTo>
                <a:lnTo>
                  <a:pt x="5095140" y="393700"/>
                </a:lnTo>
                <a:lnTo>
                  <a:pt x="5065172" y="355600"/>
                </a:lnTo>
                <a:lnTo>
                  <a:pt x="5033883" y="317500"/>
                </a:lnTo>
                <a:lnTo>
                  <a:pt x="5001314" y="292100"/>
                </a:lnTo>
                <a:lnTo>
                  <a:pt x="4967508" y="266700"/>
                </a:lnTo>
                <a:lnTo>
                  <a:pt x="4932506" y="228600"/>
                </a:lnTo>
                <a:lnTo>
                  <a:pt x="4896353" y="203200"/>
                </a:lnTo>
                <a:lnTo>
                  <a:pt x="4859089" y="177800"/>
                </a:lnTo>
                <a:lnTo>
                  <a:pt x="4820757" y="152400"/>
                </a:lnTo>
                <a:lnTo>
                  <a:pt x="4781399" y="139700"/>
                </a:lnTo>
                <a:lnTo>
                  <a:pt x="4741057" y="114300"/>
                </a:lnTo>
                <a:lnTo>
                  <a:pt x="4699774" y="88900"/>
                </a:lnTo>
                <a:lnTo>
                  <a:pt x="4570699" y="50800"/>
                </a:lnTo>
                <a:lnTo>
                  <a:pt x="4387985" y="0"/>
                </a:lnTo>
                <a:close/>
              </a:path>
              <a:path w="5361940" h="6032500">
                <a:moveTo>
                  <a:pt x="1509941" y="685800"/>
                </a:moveTo>
                <a:lnTo>
                  <a:pt x="1313624" y="685800"/>
                </a:lnTo>
                <a:lnTo>
                  <a:pt x="1266360" y="698500"/>
                </a:lnTo>
                <a:lnTo>
                  <a:pt x="1559633" y="698500"/>
                </a:lnTo>
                <a:lnTo>
                  <a:pt x="1509941" y="685800"/>
                </a:lnTo>
                <a:close/>
              </a:path>
            </a:pathLst>
          </a:custGeom>
          <a:solidFill>
            <a:srgbClr val="C5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152" y="2066544"/>
            <a:ext cx="1734311" cy="1737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75776" y="2080260"/>
            <a:ext cx="1659889" cy="1663064"/>
          </a:xfrm>
          <a:custGeom>
            <a:avLst/>
            <a:gdLst/>
            <a:ahLst/>
            <a:cxnLst/>
            <a:rect l="l" t="t" r="r" b="b"/>
            <a:pathLst>
              <a:path w="1659890" h="1663064">
                <a:moveTo>
                  <a:pt x="829818" y="0"/>
                </a:moveTo>
                <a:lnTo>
                  <a:pt x="781055" y="1411"/>
                </a:lnTo>
                <a:lnTo>
                  <a:pt x="733034" y="5593"/>
                </a:lnTo>
                <a:lnTo>
                  <a:pt x="685835" y="12468"/>
                </a:lnTo>
                <a:lnTo>
                  <a:pt x="639533" y="21958"/>
                </a:lnTo>
                <a:lnTo>
                  <a:pt x="594207" y="33984"/>
                </a:lnTo>
                <a:lnTo>
                  <a:pt x="549935" y="48469"/>
                </a:lnTo>
                <a:lnTo>
                  <a:pt x="506795" y="65335"/>
                </a:lnTo>
                <a:lnTo>
                  <a:pt x="464864" y="84504"/>
                </a:lnTo>
                <a:lnTo>
                  <a:pt x="424220" y="105897"/>
                </a:lnTo>
                <a:lnTo>
                  <a:pt x="384941" y="129437"/>
                </a:lnTo>
                <a:lnTo>
                  <a:pt x="347105" y="155046"/>
                </a:lnTo>
                <a:lnTo>
                  <a:pt x="310789" y="182646"/>
                </a:lnTo>
                <a:lnTo>
                  <a:pt x="276071" y="212159"/>
                </a:lnTo>
                <a:lnTo>
                  <a:pt x="243030" y="243506"/>
                </a:lnTo>
                <a:lnTo>
                  <a:pt x="211742" y="276610"/>
                </a:lnTo>
                <a:lnTo>
                  <a:pt x="182286" y="311393"/>
                </a:lnTo>
                <a:lnTo>
                  <a:pt x="154740" y="347777"/>
                </a:lnTo>
                <a:lnTo>
                  <a:pt x="129181" y="385683"/>
                </a:lnTo>
                <a:lnTo>
                  <a:pt x="105686" y="425035"/>
                </a:lnTo>
                <a:lnTo>
                  <a:pt x="84335" y="465753"/>
                </a:lnTo>
                <a:lnTo>
                  <a:pt x="65204" y="507759"/>
                </a:lnTo>
                <a:lnTo>
                  <a:pt x="48372" y="550977"/>
                </a:lnTo>
                <a:lnTo>
                  <a:pt x="33915" y="595327"/>
                </a:lnTo>
                <a:lnTo>
                  <a:pt x="21913" y="640733"/>
                </a:lnTo>
                <a:lnTo>
                  <a:pt x="12443" y="687115"/>
                </a:lnTo>
                <a:lnTo>
                  <a:pt x="5582" y="734395"/>
                </a:lnTo>
                <a:lnTo>
                  <a:pt x="1408" y="782497"/>
                </a:lnTo>
                <a:lnTo>
                  <a:pt x="0" y="831342"/>
                </a:lnTo>
                <a:lnTo>
                  <a:pt x="1408" y="880186"/>
                </a:lnTo>
                <a:lnTo>
                  <a:pt x="5582" y="928288"/>
                </a:lnTo>
                <a:lnTo>
                  <a:pt x="12443" y="975568"/>
                </a:lnTo>
                <a:lnTo>
                  <a:pt x="21913" y="1021950"/>
                </a:lnTo>
                <a:lnTo>
                  <a:pt x="33915" y="1067356"/>
                </a:lnTo>
                <a:lnTo>
                  <a:pt x="48372" y="1111706"/>
                </a:lnTo>
                <a:lnTo>
                  <a:pt x="65204" y="1154924"/>
                </a:lnTo>
                <a:lnTo>
                  <a:pt x="84335" y="1196930"/>
                </a:lnTo>
                <a:lnTo>
                  <a:pt x="105686" y="1237648"/>
                </a:lnTo>
                <a:lnTo>
                  <a:pt x="129181" y="1277000"/>
                </a:lnTo>
                <a:lnTo>
                  <a:pt x="154740" y="1314906"/>
                </a:lnTo>
                <a:lnTo>
                  <a:pt x="182286" y="1351290"/>
                </a:lnTo>
                <a:lnTo>
                  <a:pt x="211742" y="1386073"/>
                </a:lnTo>
                <a:lnTo>
                  <a:pt x="243030" y="1419177"/>
                </a:lnTo>
                <a:lnTo>
                  <a:pt x="276071" y="1450524"/>
                </a:lnTo>
                <a:lnTo>
                  <a:pt x="310789" y="1480037"/>
                </a:lnTo>
                <a:lnTo>
                  <a:pt x="347105" y="1507637"/>
                </a:lnTo>
                <a:lnTo>
                  <a:pt x="384941" y="1533246"/>
                </a:lnTo>
                <a:lnTo>
                  <a:pt x="424220" y="1556786"/>
                </a:lnTo>
                <a:lnTo>
                  <a:pt x="464864" y="1578179"/>
                </a:lnTo>
                <a:lnTo>
                  <a:pt x="506795" y="1597348"/>
                </a:lnTo>
                <a:lnTo>
                  <a:pt x="549935" y="1614214"/>
                </a:lnTo>
                <a:lnTo>
                  <a:pt x="594207" y="1628699"/>
                </a:lnTo>
                <a:lnTo>
                  <a:pt x="639533" y="1640725"/>
                </a:lnTo>
                <a:lnTo>
                  <a:pt x="685835" y="1650215"/>
                </a:lnTo>
                <a:lnTo>
                  <a:pt x="733034" y="1657090"/>
                </a:lnTo>
                <a:lnTo>
                  <a:pt x="781055" y="1661272"/>
                </a:lnTo>
                <a:lnTo>
                  <a:pt x="829818" y="1662684"/>
                </a:lnTo>
                <a:lnTo>
                  <a:pt x="878580" y="1661272"/>
                </a:lnTo>
                <a:lnTo>
                  <a:pt x="926601" y="1657090"/>
                </a:lnTo>
                <a:lnTo>
                  <a:pt x="973800" y="1650215"/>
                </a:lnTo>
                <a:lnTo>
                  <a:pt x="1020102" y="1640725"/>
                </a:lnTo>
                <a:lnTo>
                  <a:pt x="1065428" y="1628699"/>
                </a:lnTo>
                <a:lnTo>
                  <a:pt x="1109700" y="1614214"/>
                </a:lnTo>
                <a:lnTo>
                  <a:pt x="1152840" y="1597348"/>
                </a:lnTo>
                <a:lnTo>
                  <a:pt x="1194771" y="1578179"/>
                </a:lnTo>
                <a:lnTo>
                  <a:pt x="1235415" y="1556786"/>
                </a:lnTo>
                <a:lnTo>
                  <a:pt x="1274694" y="1533246"/>
                </a:lnTo>
                <a:lnTo>
                  <a:pt x="1312530" y="1507637"/>
                </a:lnTo>
                <a:lnTo>
                  <a:pt x="1348846" y="1480037"/>
                </a:lnTo>
                <a:lnTo>
                  <a:pt x="1383564" y="1450524"/>
                </a:lnTo>
                <a:lnTo>
                  <a:pt x="1416605" y="1419177"/>
                </a:lnTo>
                <a:lnTo>
                  <a:pt x="1447893" y="1386073"/>
                </a:lnTo>
                <a:lnTo>
                  <a:pt x="1477349" y="1351290"/>
                </a:lnTo>
                <a:lnTo>
                  <a:pt x="1504895" y="1314906"/>
                </a:lnTo>
                <a:lnTo>
                  <a:pt x="1530454" y="1277000"/>
                </a:lnTo>
                <a:lnTo>
                  <a:pt x="1553949" y="1237648"/>
                </a:lnTo>
                <a:lnTo>
                  <a:pt x="1575300" y="1196930"/>
                </a:lnTo>
                <a:lnTo>
                  <a:pt x="1594431" y="1154924"/>
                </a:lnTo>
                <a:lnTo>
                  <a:pt x="1611263" y="1111706"/>
                </a:lnTo>
                <a:lnTo>
                  <a:pt x="1625720" y="1067356"/>
                </a:lnTo>
                <a:lnTo>
                  <a:pt x="1637722" y="1021950"/>
                </a:lnTo>
                <a:lnTo>
                  <a:pt x="1647192" y="975568"/>
                </a:lnTo>
                <a:lnTo>
                  <a:pt x="1654053" y="928288"/>
                </a:lnTo>
                <a:lnTo>
                  <a:pt x="1658227" y="880186"/>
                </a:lnTo>
                <a:lnTo>
                  <a:pt x="1659635" y="831342"/>
                </a:lnTo>
                <a:lnTo>
                  <a:pt x="1658227" y="782497"/>
                </a:lnTo>
                <a:lnTo>
                  <a:pt x="1654053" y="734395"/>
                </a:lnTo>
                <a:lnTo>
                  <a:pt x="1647192" y="687115"/>
                </a:lnTo>
                <a:lnTo>
                  <a:pt x="1637722" y="640733"/>
                </a:lnTo>
                <a:lnTo>
                  <a:pt x="1625720" y="595327"/>
                </a:lnTo>
                <a:lnTo>
                  <a:pt x="1611263" y="550977"/>
                </a:lnTo>
                <a:lnTo>
                  <a:pt x="1594431" y="507759"/>
                </a:lnTo>
                <a:lnTo>
                  <a:pt x="1575300" y="465753"/>
                </a:lnTo>
                <a:lnTo>
                  <a:pt x="1553949" y="425035"/>
                </a:lnTo>
                <a:lnTo>
                  <a:pt x="1530454" y="385683"/>
                </a:lnTo>
                <a:lnTo>
                  <a:pt x="1504895" y="347777"/>
                </a:lnTo>
                <a:lnTo>
                  <a:pt x="1477349" y="311393"/>
                </a:lnTo>
                <a:lnTo>
                  <a:pt x="1447893" y="276610"/>
                </a:lnTo>
                <a:lnTo>
                  <a:pt x="1416605" y="243506"/>
                </a:lnTo>
                <a:lnTo>
                  <a:pt x="1383564" y="212159"/>
                </a:lnTo>
                <a:lnTo>
                  <a:pt x="1348846" y="182646"/>
                </a:lnTo>
                <a:lnTo>
                  <a:pt x="1312530" y="155046"/>
                </a:lnTo>
                <a:lnTo>
                  <a:pt x="1274694" y="129437"/>
                </a:lnTo>
                <a:lnTo>
                  <a:pt x="1235415" y="105897"/>
                </a:lnTo>
                <a:lnTo>
                  <a:pt x="1194771" y="84504"/>
                </a:lnTo>
                <a:lnTo>
                  <a:pt x="1152840" y="65335"/>
                </a:lnTo>
                <a:lnTo>
                  <a:pt x="1109700" y="48469"/>
                </a:lnTo>
                <a:lnTo>
                  <a:pt x="1065428" y="33984"/>
                </a:lnTo>
                <a:lnTo>
                  <a:pt x="1020102" y="21958"/>
                </a:lnTo>
                <a:lnTo>
                  <a:pt x="973800" y="12468"/>
                </a:lnTo>
                <a:lnTo>
                  <a:pt x="926601" y="5593"/>
                </a:lnTo>
                <a:lnTo>
                  <a:pt x="878580" y="1411"/>
                </a:lnTo>
                <a:lnTo>
                  <a:pt x="82981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9696" y="2744723"/>
            <a:ext cx="1735836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9320" y="2758439"/>
            <a:ext cx="1661160" cy="1663064"/>
          </a:xfrm>
          <a:custGeom>
            <a:avLst/>
            <a:gdLst/>
            <a:ahLst/>
            <a:cxnLst/>
            <a:rect l="l" t="t" r="r" b="b"/>
            <a:pathLst>
              <a:path w="1661159" h="1663064">
                <a:moveTo>
                  <a:pt x="830579" y="0"/>
                </a:moveTo>
                <a:lnTo>
                  <a:pt x="781776" y="1411"/>
                </a:lnTo>
                <a:lnTo>
                  <a:pt x="733715" y="5593"/>
                </a:lnTo>
                <a:lnTo>
                  <a:pt x="686475" y="12468"/>
                </a:lnTo>
                <a:lnTo>
                  <a:pt x="640133" y="21958"/>
                </a:lnTo>
                <a:lnTo>
                  <a:pt x="594767" y="33984"/>
                </a:lnTo>
                <a:lnTo>
                  <a:pt x="550456" y="48469"/>
                </a:lnTo>
                <a:lnTo>
                  <a:pt x="507277" y="65335"/>
                </a:lnTo>
                <a:lnTo>
                  <a:pt x="465308" y="84504"/>
                </a:lnTo>
                <a:lnTo>
                  <a:pt x="424627" y="105897"/>
                </a:lnTo>
                <a:lnTo>
                  <a:pt x="385312" y="129437"/>
                </a:lnTo>
                <a:lnTo>
                  <a:pt x="347441" y="155046"/>
                </a:lnTo>
                <a:lnTo>
                  <a:pt x="311091" y="182646"/>
                </a:lnTo>
                <a:lnTo>
                  <a:pt x="276341" y="212159"/>
                </a:lnTo>
                <a:lnTo>
                  <a:pt x="243268" y="243506"/>
                </a:lnTo>
                <a:lnTo>
                  <a:pt x="211951" y="276610"/>
                </a:lnTo>
                <a:lnTo>
                  <a:pt x="182466" y="311393"/>
                </a:lnTo>
                <a:lnTo>
                  <a:pt x="154893" y="347777"/>
                </a:lnTo>
                <a:lnTo>
                  <a:pt x="129309" y="385683"/>
                </a:lnTo>
                <a:lnTo>
                  <a:pt x="105792" y="425035"/>
                </a:lnTo>
                <a:lnTo>
                  <a:pt x="84419" y="465753"/>
                </a:lnTo>
                <a:lnTo>
                  <a:pt x="65270" y="507759"/>
                </a:lnTo>
                <a:lnTo>
                  <a:pt x="48420" y="550977"/>
                </a:lnTo>
                <a:lnTo>
                  <a:pt x="33950" y="595327"/>
                </a:lnTo>
                <a:lnTo>
                  <a:pt x="21935" y="640733"/>
                </a:lnTo>
                <a:lnTo>
                  <a:pt x="12455" y="687115"/>
                </a:lnTo>
                <a:lnTo>
                  <a:pt x="5587" y="734395"/>
                </a:lnTo>
                <a:lnTo>
                  <a:pt x="1409" y="782497"/>
                </a:lnTo>
                <a:lnTo>
                  <a:pt x="0" y="831342"/>
                </a:lnTo>
                <a:lnTo>
                  <a:pt x="1409" y="880186"/>
                </a:lnTo>
                <a:lnTo>
                  <a:pt x="5587" y="928288"/>
                </a:lnTo>
                <a:lnTo>
                  <a:pt x="12455" y="975568"/>
                </a:lnTo>
                <a:lnTo>
                  <a:pt x="21935" y="1021950"/>
                </a:lnTo>
                <a:lnTo>
                  <a:pt x="33950" y="1067356"/>
                </a:lnTo>
                <a:lnTo>
                  <a:pt x="48420" y="1111706"/>
                </a:lnTo>
                <a:lnTo>
                  <a:pt x="65270" y="1154924"/>
                </a:lnTo>
                <a:lnTo>
                  <a:pt x="84419" y="1196930"/>
                </a:lnTo>
                <a:lnTo>
                  <a:pt x="105792" y="1237648"/>
                </a:lnTo>
                <a:lnTo>
                  <a:pt x="129309" y="1277000"/>
                </a:lnTo>
                <a:lnTo>
                  <a:pt x="154893" y="1314906"/>
                </a:lnTo>
                <a:lnTo>
                  <a:pt x="182466" y="1351290"/>
                </a:lnTo>
                <a:lnTo>
                  <a:pt x="211951" y="1386073"/>
                </a:lnTo>
                <a:lnTo>
                  <a:pt x="243268" y="1419177"/>
                </a:lnTo>
                <a:lnTo>
                  <a:pt x="276341" y="1450524"/>
                </a:lnTo>
                <a:lnTo>
                  <a:pt x="311091" y="1480037"/>
                </a:lnTo>
                <a:lnTo>
                  <a:pt x="347441" y="1507637"/>
                </a:lnTo>
                <a:lnTo>
                  <a:pt x="385312" y="1533246"/>
                </a:lnTo>
                <a:lnTo>
                  <a:pt x="424627" y="1556786"/>
                </a:lnTo>
                <a:lnTo>
                  <a:pt x="465308" y="1578179"/>
                </a:lnTo>
                <a:lnTo>
                  <a:pt x="507277" y="1597348"/>
                </a:lnTo>
                <a:lnTo>
                  <a:pt x="550456" y="1614214"/>
                </a:lnTo>
                <a:lnTo>
                  <a:pt x="594767" y="1628699"/>
                </a:lnTo>
                <a:lnTo>
                  <a:pt x="640133" y="1640725"/>
                </a:lnTo>
                <a:lnTo>
                  <a:pt x="686475" y="1650215"/>
                </a:lnTo>
                <a:lnTo>
                  <a:pt x="733715" y="1657090"/>
                </a:lnTo>
                <a:lnTo>
                  <a:pt x="781776" y="1661272"/>
                </a:lnTo>
                <a:lnTo>
                  <a:pt x="830579" y="1662684"/>
                </a:lnTo>
                <a:lnTo>
                  <a:pt x="879383" y="1661272"/>
                </a:lnTo>
                <a:lnTo>
                  <a:pt x="927444" y="1657090"/>
                </a:lnTo>
                <a:lnTo>
                  <a:pt x="974684" y="1650215"/>
                </a:lnTo>
                <a:lnTo>
                  <a:pt x="1021026" y="1640725"/>
                </a:lnTo>
                <a:lnTo>
                  <a:pt x="1066392" y="1628699"/>
                </a:lnTo>
                <a:lnTo>
                  <a:pt x="1110703" y="1614214"/>
                </a:lnTo>
                <a:lnTo>
                  <a:pt x="1153882" y="1597348"/>
                </a:lnTo>
                <a:lnTo>
                  <a:pt x="1195851" y="1578179"/>
                </a:lnTo>
                <a:lnTo>
                  <a:pt x="1236532" y="1556786"/>
                </a:lnTo>
                <a:lnTo>
                  <a:pt x="1275847" y="1533246"/>
                </a:lnTo>
                <a:lnTo>
                  <a:pt x="1313718" y="1507637"/>
                </a:lnTo>
                <a:lnTo>
                  <a:pt x="1350068" y="1480037"/>
                </a:lnTo>
                <a:lnTo>
                  <a:pt x="1384818" y="1450524"/>
                </a:lnTo>
                <a:lnTo>
                  <a:pt x="1417891" y="1419177"/>
                </a:lnTo>
                <a:lnTo>
                  <a:pt x="1449208" y="1386073"/>
                </a:lnTo>
                <a:lnTo>
                  <a:pt x="1478693" y="1351290"/>
                </a:lnTo>
                <a:lnTo>
                  <a:pt x="1506266" y="1314906"/>
                </a:lnTo>
                <a:lnTo>
                  <a:pt x="1531850" y="1277000"/>
                </a:lnTo>
                <a:lnTo>
                  <a:pt x="1555367" y="1237648"/>
                </a:lnTo>
                <a:lnTo>
                  <a:pt x="1576740" y="1196930"/>
                </a:lnTo>
                <a:lnTo>
                  <a:pt x="1595889" y="1154924"/>
                </a:lnTo>
                <a:lnTo>
                  <a:pt x="1612739" y="1111706"/>
                </a:lnTo>
                <a:lnTo>
                  <a:pt x="1627209" y="1067356"/>
                </a:lnTo>
                <a:lnTo>
                  <a:pt x="1639224" y="1021950"/>
                </a:lnTo>
                <a:lnTo>
                  <a:pt x="1648704" y="975568"/>
                </a:lnTo>
                <a:lnTo>
                  <a:pt x="1655572" y="928288"/>
                </a:lnTo>
                <a:lnTo>
                  <a:pt x="1659750" y="880186"/>
                </a:lnTo>
                <a:lnTo>
                  <a:pt x="1661159" y="831342"/>
                </a:lnTo>
                <a:lnTo>
                  <a:pt x="1659750" y="782497"/>
                </a:lnTo>
                <a:lnTo>
                  <a:pt x="1655572" y="734395"/>
                </a:lnTo>
                <a:lnTo>
                  <a:pt x="1648704" y="687115"/>
                </a:lnTo>
                <a:lnTo>
                  <a:pt x="1639224" y="640733"/>
                </a:lnTo>
                <a:lnTo>
                  <a:pt x="1627209" y="595327"/>
                </a:lnTo>
                <a:lnTo>
                  <a:pt x="1612739" y="550977"/>
                </a:lnTo>
                <a:lnTo>
                  <a:pt x="1595889" y="507759"/>
                </a:lnTo>
                <a:lnTo>
                  <a:pt x="1576740" y="465753"/>
                </a:lnTo>
                <a:lnTo>
                  <a:pt x="1555367" y="425035"/>
                </a:lnTo>
                <a:lnTo>
                  <a:pt x="1531850" y="385683"/>
                </a:lnTo>
                <a:lnTo>
                  <a:pt x="1506266" y="347777"/>
                </a:lnTo>
                <a:lnTo>
                  <a:pt x="1478693" y="311393"/>
                </a:lnTo>
                <a:lnTo>
                  <a:pt x="1449208" y="276610"/>
                </a:lnTo>
                <a:lnTo>
                  <a:pt x="1417891" y="243506"/>
                </a:lnTo>
                <a:lnTo>
                  <a:pt x="1384818" y="212159"/>
                </a:lnTo>
                <a:lnTo>
                  <a:pt x="1350068" y="182646"/>
                </a:lnTo>
                <a:lnTo>
                  <a:pt x="1313718" y="155046"/>
                </a:lnTo>
                <a:lnTo>
                  <a:pt x="1275847" y="129437"/>
                </a:lnTo>
                <a:lnTo>
                  <a:pt x="1236532" y="105897"/>
                </a:lnTo>
                <a:lnTo>
                  <a:pt x="1195851" y="84504"/>
                </a:lnTo>
                <a:lnTo>
                  <a:pt x="1153882" y="65335"/>
                </a:lnTo>
                <a:lnTo>
                  <a:pt x="1110703" y="48469"/>
                </a:lnTo>
                <a:lnTo>
                  <a:pt x="1066392" y="33984"/>
                </a:lnTo>
                <a:lnTo>
                  <a:pt x="1021026" y="21958"/>
                </a:lnTo>
                <a:lnTo>
                  <a:pt x="974684" y="12468"/>
                </a:lnTo>
                <a:lnTo>
                  <a:pt x="927444" y="5593"/>
                </a:lnTo>
                <a:lnTo>
                  <a:pt x="879383" y="1411"/>
                </a:lnTo>
                <a:lnTo>
                  <a:pt x="83057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61019" y="4901184"/>
            <a:ext cx="1737360" cy="1735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0643" y="4914900"/>
            <a:ext cx="1663064" cy="1661160"/>
          </a:xfrm>
          <a:custGeom>
            <a:avLst/>
            <a:gdLst/>
            <a:ahLst/>
            <a:cxnLst/>
            <a:rect l="l" t="t" r="r" b="b"/>
            <a:pathLst>
              <a:path w="1663065" h="1661159">
                <a:moveTo>
                  <a:pt x="831341" y="0"/>
                </a:moveTo>
                <a:lnTo>
                  <a:pt x="782497" y="1409"/>
                </a:lnTo>
                <a:lnTo>
                  <a:pt x="734395" y="5587"/>
                </a:lnTo>
                <a:lnTo>
                  <a:pt x="687115" y="12455"/>
                </a:lnTo>
                <a:lnTo>
                  <a:pt x="640733" y="21935"/>
                </a:lnTo>
                <a:lnTo>
                  <a:pt x="595327" y="33950"/>
                </a:lnTo>
                <a:lnTo>
                  <a:pt x="550977" y="48420"/>
                </a:lnTo>
                <a:lnTo>
                  <a:pt x="507759" y="65270"/>
                </a:lnTo>
                <a:lnTo>
                  <a:pt x="465753" y="84419"/>
                </a:lnTo>
                <a:lnTo>
                  <a:pt x="425035" y="105792"/>
                </a:lnTo>
                <a:lnTo>
                  <a:pt x="385683" y="129309"/>
                </a:lnTo>
                <a:lnTo>
                  <a:pt x="347777" y="154893"/>
                </a:lnTo>
                <a:lnTo>
                  <a:pt x="311393" y="182466"/>
                </a:lnTo>
                <a:lnTo>
                  <a:pt x="276610" y="211951"/>
                </a:lnTo>
                <a:lnTo>
                  <a:pt x="243506" y="243268"/>
                </a:lnTo>
                <a:lnTo>
                  <a:pt x="212159" y="276341"/>
                </a:lnTo>
                <a:lnTo>
                  <a:pt x="182646" y="311091"/>
                </a:lnTo>
                <a:lnTo>
                  <a:pt x="155046" y="347441"/>
                </a:lnTo>
                <a:lnTo>
                  <a:pt x="129437" y="385312"/>
                </a:lnTo>
                <a:lnTo>
                  <a:pt x="105897" y="424627"/>
                </a:lnTo>
                <a:lnTo>
                  <a:pt x="84504" y="465308"/>
                </a:lnTo>
                <a:lnTo>
                  <a:pt x="65335" y="507277"/>
                </a:lnTo>
                <a:lnTo>
                  <a:pt x="48469" y="550456"/>
                </a:lnTo>
                <a:lnTo>
                  <a:pt x="33984" y="594767"/>
                </a:lnTo>
                <a:lnTo>
                  <a:pt x="21958" y="640133"/>
                </a:lnTo>
                <a:lnTo>
                  <a:pt x="12468" y="686475"/>
                </a:lnTo>
                <a:lnTo>
                  <a:pt x="5593" y="733715"/>
                </a:lnTo>
                <a:lnTo>
                  <a:pt x="1411" y="781776"/>
                </a:lnTo>
                <a:lnTo>
                  <a:pt x="0" y="830579"/>
                </a:lnTo>
                <a:lnTo>
                  <a:pt x="1411" y="879383"/>
                </a:lnTo>
                <a:lnTo>
                  <a:pt x="5593" y="927444"/>
                </a:lnTo>
                <a:lnTo>
                  <a:pt x="12468" y="974684"/>
                </a:lnTo>
                <a:lnTo>
                  <a:pt x="21958" y="1021026"/>
                </a:lnTo>
                <a:lnTo>
                  <a:pt x="33984" y="1066392"/>
                </a:lnTo>
                <a:lnTo>
                  <a:pt x="48469" y="1110703"/>
                </a:lnTo>
                <a:lnTo>
                  <a:pt x="65335" y="1153882"/>
                </a:lnTo>
                <a:lnTo>
                  <a:pt x="84504" y="1195851"/>
                </a:lnTo>
                <a:lnTo>
                  <a:pt x="105897" y="1236532"/>
                </a:lnTo>
                <a:lnTo>
                  <a:pt x="129437" y="1275847"/>
                </a:lnTo>
                <a:lnTo>
                  <a:pt x="155046" y="1313718"/>
                </a:lnTo>
                <a:lnTo>
                  <a:pt x="182646" y="1350068"/>
                </a:lnTo>
                <a:lnTo>
                  <a:pt x="212159" y="1384818"/>
                </a:lnTo>
                <a:lnTo>
                  <a:pt x="243506" y="1417891"/>
                </a:lnTo>
                <a:lnTo>
                  <a:pt x="276610" y="1449208"/>
                </a:lnTo>
                <a:lnTo>
                  <a:pt x="311393" y="1478693"/>
                </a:lnTo>
                <a:lnTo>
                  <a:pt x="347777" y="1506266"/>
                </a:lnTo>
                <a:lnTo>
                  <a:pt x="385683" y="1531850"/>
                </a:lnTo>
                <a:lnTo>
                  <a:pt x="425035" y="1555367"/>
                </a:lnTo>
                <a:lnTo>
                  <a:pt x="465753" y="1576740"/>
                </a:lnTo>
                <a:lnTo>
                  <a:pt x="507759" y="1595889"/>
                </a:lnTo>
                <a:lnTo>
                  <a:pt x="550977" y="1612739"/>
                </a:lnTo>
                <a:lnTo>
                  <a:pt x="595327" y="1627209"/>
                </a:lnTo>
                <a:lnTo>
                  <a:pt x="640733" y="1639224"/>
                </a:lnTo>
                <a:lnTo>
                  <a:pt x="687115" y="1648704"/>
                </a:lnTo>
                <a:lnTo>
                  <a:pt x="734395" y="1655572"/>
                </a:lnTo>
                <a:lnTo>
                  <a:pt x="782497" y="1659750"/>
                </a:lnTo>
                <a:lnTo>
                  <a:pt x="831341" y="1661160"/>
                </a:lnTo>
                <a:lnTo>
                  <a:pt x="880186" y="1659750"/>
                </a:lnTo>
                <a:lnTo>
                  <a:pt x="928288" y="1655572"/>
                </a:lnTo>
                <a:lnTo>
                  <a:pt x="975568" y="1648704"/>
                </a:lnTo>
                <a:lnTo>
                  <a:pt x="1021950" y="1639224"/>
                </a:lnTo>
                <a:lnTo>
                  <a:pt x="1067356" y="1627209"/>
                </a:lnTo>
                <a:lnTo>
                  <a:pt x="1111706" y="1612739"/>
                </a:lnTo>
                <a:lnTo>
                  <a:pt x="1154924" y="1595889"/>
                </a:lnTo>
                <a:lnTo>
                  <a:pt x="1196930" y="1576740"/>
                </a:lnTo>
                <a:lnTo>
                  <a:pt x="1237648" y="1555367"/>
                </a:lnTo>
                <a:lnTo>
                  <a:pt x="1277000" y="1531850"/>
                </a:lnTo>
                <a:lnTo>
                  <a:pt x="1314906" y="1506266"/>
                </a:lnTo>
                <a:lnTo>
                  <a:pt x="1351290" y="1478693"/>
                </a:lnTo>
                <a:lnTo>
                  <a:pt x="1386073" y="1449208"/>
                </a:lnTo>
                <a:lnTo>
                  <a:pt x="1419177" y="1417891"/>
                </a:lnTo>
                <a:lnTo>
                  <a:pt x="1450524" y="1384818"/>
                </a:lnTo>
                <a:lnTo>
                  <a:pt x="1480037" y="1350068"/>
                </a:lnTo>
                <a:lnTo>
                  <a:pt x="1507637" y="1313718"/>
                </a:lnTo>
                <a:lnTo>
                  <a:pt x="1533246" y="1275847"/>
                </a:lnTo>
                <a:lnTo>
                  <a:pt x="1556786" y="1236532"/>
                </a:lnTo>
                <a:lnTo>
                  <a:pt x="1578179" y="1195851"/>
                </a:lnTo>
                <a:lnTo>
                  <a:pt x="1597348" y="1153882"/>
                </a:lnTo>
                <a:lnTo>
                  <a:pt x="1614214" y="1110703"/>
                </a:lnTo>
                <a:lnTo>
                  <a:pt x="1628699" y="1066392"/>
                </a:lnTo>
                <a:lnTo>
                  <a:pt x="1640725" y="1021026"/>
                </a:lnTo>
                <a:lnTo>
                  <a:pt x="1650215" y="974684"/>
                </a:lnTo>
                <a:lnTo>
                  <a:pt x="1657090" y="927444"/>
                </a:lnTo>
                <a:lnTo>
                  <a:pt x="1661272" y="879383"/>
                </a:lnTo>
                <a:lnTo>
                  <a:pt x="1662683" y="830579"/>
                </a:lnTo>
                <a:lnTo>
                  <a:pt x="1661272" y="781776"/>
                </a:lnTo>
                <a:lnTo>
                  <a:pt x="1657090" y="733715"/>
                </a:lnTo>
                <a:lnTo>
                  <a:pt x="1650215" y="686475"/>
                </a:lnTo>
                <a:lnTo>
                  <a:pt x="1640725" y="640133"/>
                </a:lnTo>
                <a:lnTo>
                  <a:pt x="1628699" y="594767"/>
                </a:lnTo>
                <a:lnTo>
                  <a:pt x="1614214" y="550456"/>
                </a:lnTo>
                <a:lnTo>
                  <a:pt x="1597348" y="507277"/>
                </a:lnTo>
                <a:lnTo>
                  <a:pt x="1578179" y="465308"/>
                </a:lnTo>
                <a:lnTo>
                  <a:pt x="1556786" y="424627"/>
                </a:lnTo>
                <a:lnTo>
                  <a:pt x="1533246" y="385312"/>
                </a:lnTo>
                <a:lnTo>
                  <a:pt x="1507637" y="347441"/>
                </a:lnTo>
                <a:lnTo>
                  <a:pt x="1480037" y="311091"/>
                </a:lnTo>
                <a:lnTo>
                  <a:pt x="1450524" y="276341"/>
                </a:lnTo>
                <a:lnTo>
                  <a:pt x="1419177" y="243268"/>
                </a:lnTo>
                <a:lnTo>
                  <a:pt x="1386073" y="211951"/>
                </a:lnTo>
                <a:lnTo>
                  <a:pt x="1351290" y="182466"/>
                </a:lnTo>
                <a:lnTo>
                  <a:pt x="1314906" y="154893"/>
                </a:lnTo>
                <a:lnTo>
                  <a:pt x="1277000" y="129309"/>
                </a:lnTo>
                <a:lnTo>
                  <a:pt x="1237648" y="105792"/>
                </a:lnTo>
                <a:lnTo>
                  <a:pt x="1196930" y="84419"/>
                </a:lnTo>
                <a:lnTo>
                  <a:pt x="1154924" y="65270"/>
                </a:lnTo>
                <a:lnTo>
                  <a:pt x="1111706" y="48420"/>
                </a:lnTo>
                <a:lnTo>
                  <a:pt x="1067356" y="33950"/>
                </a:lnTo>
                <a:lnTo>
                  <a:pt x="1021950" y="21935"/>
                </a:lnTo>
                <a:lnTo>
                  <a:pt x="975568" y="12455"/>
                </a:lnTo>
                <a:lnTo>
                  <a:pt x="928288" y="5587"/>
                </a:lnTo>
                <a:lnTo>
                  <a:pt x="880186" y="1409"/>
                </a:lnTo>
                <a:lnTo>
                  <a:pt x="8313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9091" y="5885688"/>
            <a:ext cx="1737360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8715" y="5899403"/>
            <a:ext cx="1663064" cy="1663064"/>
          </a:xfrm>
          <a:custGeom>
            <a:avLst/>
            <a:gdLst/>
            <a:ahLst/>
            <a:cxnLst/>
            <a:rect l="l" t="t" r="r" b="b"/>
            <a:pathLst>
              <a:path w="1663065" h="1663065">
                <a:moveTo>
                  <a:pt x="831341" y="0"/>
                </a:moveTo>
                <a:lnTo>
                  <a:pt x="782497" y="1411"/>
                </a:lnTo>
                <a:lnTo>
                  <a:pt x="734395" y="5593"/>
                </a:lnTo>
                <a:lnTo>
                  <a:pt x="687115" y="12468"/>
                </a:lnTo>
                <a:lnTo>
                  <a:pt x="640733" y="21958"/>
                </a:lnTo>
                <a:lnTo>
                  <a:pt x="595327" y="33984"/>
                </a:lnTo>
                <a:lnTo>
                  <a:pt x="550977" y="48469"/>
                </a:lnTo>
                <a:lnTo>
                  <a:pt x="507759" y="65335"/>
                </a:lnTo>
                <a:lnTo>
                  <a:pt x="465753" y="84504"/>
                </a:lnTo>
                <a:lnTo>
                  <a:pt x="425035" y="105897"/>
                </a:lnTo>
                <a:lnTo>
                  <a:pt x="385683" y="129437"/>
                </a:lnTo>
                <a:lnTo>
                  <a:pt x="347777" y="155046"/>
                </a:lnTo>
                <a:lnTo>
                  <a:pt x="311393" y="182646"/>
                </a:lnTo>
                <a:lnTo>
                  <a:pt x="276610" y="212159"/>
                </a:lnTo>
                <a:lnTo>
                  <a:pt x="243506" y="243506"/>
                </a:lnTo>
                <a:lnTo>
                  <a:pt x="212159" y="276610"/>
                </a:lnTo>
                <a:lnTo>
                  <a:pt x="182646" y="311393"/>
                </a:lnTo>
                <a:lnTo>
                  <a:pt x="155046" y="347777"/>
                </a:lnTo>
                <a:lnTo>
                  <a:pt x="129437" y="385683"/>
                </a:lnTo>
                <a:lnTo>
                  <a:pt x="105897" y="425035"/>
                </a:lnTo>
                <a:lnTo>
                  <a:pt x="84504" y="465753"/>
                </a:lnTo>
                <a:lnTo>
                  <a:pt x="65335" y="507759"/>
                </a:lnTo>
                <a:lnTo>
                  <a:pt x="48469" y="550977"/>
                </a:lnTo>
                <a:lnTo>
                  <a:pt x="33984" y="595327"/>
                </a:lnTo>
                <a:lnTo>
                  <a:pt x="21958" y="640733"/>
                </a:lnTo>
                <a:lnTo>
                  <a:pt x="12468" y="687115"/>
                </a:lnTo>
                <a:lnTo>
                  <a:pt x="5593" y="734395"/>
                </a:lnTo>
                <a:lnTo>
                  <a:pt x="1411" y="782497"/>
                </a:lnTo>
                <a:lnTo>
                  <a:pt x="0" y="831342"/>
                </a:lnTo>
                <a:lnTo>
                  <a:pt x="1411" y="880186"/>
                </a:lnTo>
                <a:lnTo>
                  <a:pt x="5593" y="928288"/>
                </a:lnTo>
                <a:lnTo>
                  <a:pt x="12468" y="975568"/>
                </a:lnTo>
                <a:lnTo>
                  <a:pt x="21958" y="1021950"/>
                </a:lnTo>
                <a:lnTo>
                  <a:pt x="33984" y="1067356"/>
                </a:lnTo>
                <a:lnTo>
                  <a:pt x="48469" y="1111706"/>
                </a:lnTo>
                <a:lnTo>
                  <a:pt x="65335" y="1154924"/>
                </a:lnTo>
                <a:lnTo>
                  <a:pt x="84504" y="1196930"/>
                </a:lnTo>
                <a:lnTo>
                  <a:pt x="105897" y="1237648"/>
                </a:lnTo>
                <a:lnTo>
                  <a:pt x="129437" y="1277000"/>
                </a:lnTo>
                <a:lnTo>
                  <a:pt x="155046" y="1314906"/>
                </a:lnTo>
                <a:lnTo>
                  <a:pt x="182646" y="1351290"/>
                </a:lnTo>
                <a:lnTo>
                  <a:pt x="212159" y="1386073"/>
                </a:lnTo>
                <a:lnTo>
                  <a:pt x="243506" y="1419177"/>
                </a:lnTo>
                <a:lnTo>
                  <a:pt x="276610" y="1450524"/>
                </a:lnTo>
                <a:lnTo>
                  <a:pt x="311393" y="1480037"/>
                </a:lnTo>
                <a:lnTo>
                  <a:pt x="347777" y="1507637"/>
                </a:lnTo>
                <a:lnTo>
                  <a:pt x="385683" y="1533246"/>
                </a:lnTo>
                <a:lnTo>
                  <a:pt x="425035" y="1556786"/>
                </a:lnTo>
                <a:lnTo>
                  <a:pt x="465753" y="1578179"/>
                </a:lnTo>
                <a:lnTo>
                  <a:pt x="507759" y="1597348"/>
                </a:lnTo>
                <a:lnTo>
                  <a:pt x="550977" y="1614214"/>
                </a:lnTo>
                <a:lnTo>
                  <a:pt x="595327" y="1628699"/>
                </a:lnTo>
                <a:lnTo>
                  <a:pt x="640733" y="1640725"/>
                </a:lnTo>
                <a:lnTo>
                  <a:pt x="687115" y="1650215"/>
                </a:lnTo>
                <a:lnTo>
                  <a:pt x="734395" y="1657090"/>
                </a:lnTo>
                <a:lnTo>
                  <a:pt x="782497" y="1661272"/>
                </a:lnTo>
                <a:lnTo>
                  <a:pt x="831341" y="1662684"/>
                </a:lnTo>
                <a:lnTo>
                  <a:pt x="880186" y="1661272"/>
                </a:lnTo>
                <a:lnTo>
                  <a:pt x="928288" y="1657090"/>
                </a:lnTo>
                <a:lnTo>
                  <a:pt x="975568" y="1650215"/>
                </a:lnTo>
                <a:lnTo>
                  <a:pt x="1021950" y="1640725"/>
                </a:lnTo>
                <a:lnTo>
                  <a:pt x="1067356" y="1628699"/>
                </a:lnTo>
                <a:lnTo>
                  <a:pt x="1111706" y="1614214"/>
                </a:lnTo>
                <a:lnTo>
                  <a:pt x="1154924" y="1597348"/>
                </a:lnTo>
                <a:lnTo>
                  <a:pt x="1196930" y="1578179"/>
                </a:lnTo>
                <a:lnTo>
                  <a:pt x="1237648" y="1556786"/>
                </a:lnTo>
                <a:lnTo>
                  <a:pt x="1277000" y="1533246"/>
                </a:lnTo>
                <a:lnTo>
                  <a:pt x="1314906" y="1507637"/>
                </a:lnTo>
                <a:lnTo>
                  <a:pt x="1351290" y="1480037"/>
                </a:lnTo>
                <a:lnTo>
                  <a:pt x="1386073" y="1450524"/>
                </a:lnTo>
                <a:lnTo>
                  <a:pt x="1419177" y="1419177"/>
                </a:lnTo>
                <a:lnTo>
                  <a:pt x="1450524" y="1386073"/>
                </a:lnTo>
                <a:lnTo>
                  <a:pt x="1480037" y="1351290"/>
                </a:lnTo>
                <a:lnTo>
                  <a:pt x="1507637" y="1314906"/>
                </a:lnTo>
                <a:lnTo>
                  <a:pt x="1533246" y="1277000"/>
                </a:lnTo>
                <a:lnTo>
                  <a:pt x="1556786" y="1237648"/>
                </a:lnTo>
                <a:lnTo>
                  <a:pt x="1578179" y="1196930"/>
                </a:lnTo>
                <a:lnTo>
                  <a:pt x="1597348" y="1154924"/>
                </a:lnTo>
                <a:lnTo>
                  <a:pt x="1614214" y="1111706"/>
                </a:lnTo>
                <a:lnTo>
                  <a:pt x="1628699" y="1067356"/>
                </a:lnTo>
                <a:lnTo>
                  <a:pt x="1640725" y="1021950"/>
                </a:lnTo>
                <a:lnTo>
                  <a:pt x="1650215" y="975568"/>
                </a:lnTo>
                <a:lnTo>
                  <a:pt x="1657090" y="928288"/>
                </a:lnTo>
                <a:lnTo>
                  <a:pt x="1661272" y="880186"/>
                </a:lnTo>
                <a:lnTo>
                  <a:pt x="1662684" y="831342"/>
                </a:lnTo>
                <a:lnTo>
                  <a:pt x="1661272" y="782497"/>
                </a:lnTo>
                <a:lnTo>
                  <a:pt x="1657090" y="734395"/>
                </a:lnTo>
                <a:lnTo>
                  <a:pt x="1650215" y="687115"/>
                </a:lnTo>
                <a:lnTo>
                  <a:pt x="1640725" y="640733"/>
                </a:lnTo>
                <a:lnTo>
                  <a:pt x="1628699" y="595327"/>
                </a:lnTo>
                <a:lnTo>
                  <a:pt x="1614214" y="550977"/>
                </a:lnTo>
                <a:lnTo>
                  <a:pt x="1597348" y="507759"/>
                </a:lnTo>
                <a:lnTo>
                  <a:pt x="1578179" y="465753"/>
                </a:lnTo>
                <a:lnTo>
                  <a:pt x="1556786" y="425035"/>
                </a:lnTo>
                <a:lnTo>
                  <a:pt x="1533246" y="385683"/>
                </a:lnTo>
                <a:lnTo>
                  <a:pt x="1507637" y="347777"/>
                </a:lnTo>
                <a:lnTo>
                  <a:pt x="1480037" y="311393"/>
                </a:lnTo>
                <a:lnTo>
                  <a:pt x="1450524" y="276610"/>
                </a:lnTo>
                <a:lnTo>
                  <a:pt x="1419177" y="243506"/>
                </a:lnTo>
                <a:lnTo>
                  <a:pt x="1386073" y="212159"/>
                </a:lnTo>
                <a:lnTo>
                  <a:pt x="1351290" y="182646"/>
                </a:lnTo>
                <a:lnTo>
                  <a:pt x="1314906" y="155046"/>
                </a:lnTo>
                <a:lnTo>
                  <a:pt x="1277000" y="129437"/>
                </a:lnTo>
                <a:lnTo>
                  <a:pt x="1237648" y="105897"/>
                </a:lnTo>
                <a:lnTo>
                  <a:pt x="1196930" y="84504"/>
                </a:lnTo>
                <a:lnTo>
                  <a:pt x="1154924" y="65335"/>
                </a:lnTo>
                <a:lnTo>
                  <a:pt x="1111706" y="48469"/>
                </a:lnTo>
                <a:lnTo>
                  <a:pt x="1067356" y="33984"/>
                </a:lnTo>
                <a:lnTo>
                  <a:pt x="1021950" y="21958"/>
                </a:lnTo>
                <a:lnTo>
                  <a:pt x="975568" y="12468"/>
                </a:lnTo>
                <a:lnTo>
                  <a:pt x="928288" y="5593"/>
                </a:lnTo>
                <a:lnTo>
                  <a:pt x="880186" y="1411"/>
                </a:lnTo>
                <a:lnTo>
                  <a:pt x="8313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0967" y="6405371"/>
            <a:ext cx="678815" cy="649605"/>
          </a:xfrm>
          <a:custGeom>
            <a:avLst/>
            <a:gdLst/>
            <a:ahLst/>
            <a:cxnLst/>
            <a:rect l="l" t="t" r="r" b="b"/>
            <a:pathLst>
              <a:path w="678815" h="649604">
                <a:moveTo>
                  <a:pt x="441960" y="253619"/>
                </a:moveTo>
                <a:lnTo>
                  <a:pt x="236601" y="253619"/>
                </a:lnTo>
                <a:lnTo>
                  <a:pt x="244804" y="289028"/>
                </a:lnTo>
                <a:lnTo>
                  <a:pt x="255174" y="313436"/>
                </a:lnTo>
                <a:lnTo>
                  <a:pt x="264068" y="327556"/>
                </a:lnTo>
                <a:lnTo>
                  <a:pt x="267843" y="332104"/>
                </a:lnTo>
                <a:lnTo>
                  <a:pt x="267843" y="396113"/>
                </a:lnTo>
                <a:lnTo>
                  <a:pt x="264302" y="397692"/>
                </a:lnTo>
                <a:lnTo>
                  <a:pt x="251237" y="402939"/>
                </a:lnTo>
                <a:lnTo>
                  <a:pt x="224980" y="412615"/>
                </a:lnTo>
                <a:lnTo>
                  <a:pt x="181864" y="427481"/>
                </a:lnTo>
                <a:lnTo>
                  <a:pt x="147949" y="442813"/>
                </a:lnTo>
                <a:lnTo>
                  <a:pt x="131143" y="446690"/>
                </a:lnTo>
                <a:lnTo>
                  <a:pt x="115980" y="449091"/>
                </a:lnTo>
                <a:lnTo>
                  <a:pt x="86995" y="459994"/>
                </a:lnTo>
                <a:lnTo>
                  <a:pt x="36701" y="504596"/>
                </a:lnTo>
                <a:lnTo>
                  <a:pt x="10874" y="556783"/>
                </a:lnTo>
                <a:lnTo>
                  <a:pt x="1359" y="600136"/>
                </a:lnTo>
                <a:lnTo>
                  <a:pt x="0" y="618235"/>
                </a:lnTo>
                <a:lnTo>
                  <a:pt x="2684" y="633049"/>
                </a:lnTo>
                <a:lnTo>
                  <a:pt x="9763" y="642731"/>
                </a:lnTo>
                <a:lnTo>
                  <a:pt x="19770" y="648007"/>
                </a:lnTo>
                <a:lnTo>
                  <a:pt x="31242" y="649604"/>
                </a:lnTo>
                <a:lnTo>
                  <a:pt x="512317" y="649604"/>
                </a:lnTo>
                <a:lnTo>
                  <a:pt x="511087" y="643578"/>
                </a:lnTo>
                <a:lnTo>
                  <a:pt x="508380" y="636825"/>
                </a:lnTo>
                <a:lnTo>
                  <a:pt x="505674" y="628620"/>
                </a:lnTo>
                <a:lnTo>
                  <a:pt x="504443" y="618235"/>
                </a:lnTo>
                <a:lnTo>
                  <a:pt x="481500" y="613914"/>
                </a:lnTo>
                <a:lnTo>
                  <a:pt x="461486" y="601376"/>
                </a:lnTo>
                <a:lnTo>
                  <a:pt x="447329" y="581267"/>
                </a:lnTo>
                <a:lnTo>
                  <a:pt x="441960" y="554227"/>
                </a:lnTo>
                <a:lnTo>
                  <a:pt x="447329" y="531171"/>
                </a:lnTo>
                <a:lnTo>
                  <a:pt x="461486" y="511032"/>
                </a:lnTo>
                <a:lnTo>
                  <a:pt x="481500" y="496774"/>
                </a:lnTo>
                <a:lnTo>
                  <a:pt x="504443" y="491363"/>
                </a:lnTo>
                <a:lnTo>
                  <a:pt x="507307" y="478518"/>
                </a:lnTo>
                <a:lnTo>
                  <a:pt x="514778" y="464899"/>
                </a:lnTo>
                <a:lnTo>
                  <a:pt x="525178" y="452733"/>
                </a:lnTo>
                <a:lnTo>
                  <a:pt x="536829" y="444245"/>
                </a:lnTo>
                <a:lnTo>
                  <a:pt x="526164" y="442733"/>
                </a:lnTo>
                <a:lnTo>
                  <a:pt x="516763" y="438816"/>
                </a:lnTo>
                <a:lnTo>
                  <a:pt x="507361" y="433423"/>
                </a:lnTo>
                <a:lnTo>
                  <a:pt x="496697" y="427481"/>
                </a:lnTo>
                <a:lnTo>
                  <a:pt x="453580" y="412615"/>
                </a:lnTo>
                <a:lnTo>
                  <a:pt x="427323" y="402939"/>
                </a:lnTo>
                <a:lnTo>
                  <a:pt x="414258" y="397692"/>
                </a:lnTo>
                <a:lnTo>
                  <a:pt x="410717" y="396113"/>
                </a:lnTo>
                <a:lnTo>
                  <a:pt x="410717" y="332104"/>
                </a:lnTo>
                <a:lnTo>
                  <a:pt x="414510" y="327556"/>
                </a:lnTo>
                <a:lnTo>
                  <a:pt x="423433" y="313436"/>
                </a:lnTo>
                <a:lnTo>
                  <a:pt x="433810" y="289028"/>
                </a:lnTo>
                <a:lnTo>
                  <a:pt x="441960" y="253619"/>
                </a:lnTo>
                <a:close/>
              </a:path>
              <a:path w="678815" h="649604">
                <a:moveTo>
                  <a:pt x="599313" y="586739"/>
                </a:moveTo>
                <a:lnTo>
                  <a:pt x="536829" y="586739"/>
                </a:lnTo>
                <a:lnTo>
                  <a:pt x="536829" y="618235"/>
                </a:lnTo>
                <a:lnTo>
                  <a:pt x="539513" y="633049"/>
                </a:lnTo>
                <a:lnTo>
                  <a:pt x="546592" y="642731"/>
                </a:lnTo>
                <a:lnTo>
                  <a:pt x="556599" y="648007"/>
                </a:lnTo>
                <a:lnTo>
                  <a:pt x="568071" y="649604"/>
                </a:lnTo>
                <a:lnTo>
                  <a:pt x="582864" y="648007"/>
                </a:lnTo>
                <a:lnTo>
                  <a:pt x="592502" y="642731"/>
                </a:lnTo>
                <a:lnTo>
                  <a:pt x="597735" y="633049"/>
                </a:lnTo>
                <a:lnTo>
                  <a:pt x="599313" y="618235"/>
                </a:lnTo>
                <a:lnTo>
                  <a:pt x="599313" y="586739"/>
                </a:lnTo>
                <a:close/>
              </a:path>
              <a:path w="678815" h="649604">
                <a:moveTo>
                  <a:pt x="678561" y="602488"/>
                </a:moveTo>
                <a:lnTo>
                  <a:pt x="666827" y="611592"/>
                </a:lnTo>
                <a:lnTo>
                  <a:pt x="654986" y="616267"/>
                </a:lnTo>
                <a:lnTo>
                  <a:pt x="642931" y="617989"/>
                </a:lnTo>
                <a:lnTo>
                  <a:pt x="630555" y="618235"/>
                </a:lnTo>
                <a:lnTo>
                  <a:pt x="630433" y="628620"/>
                </a:lnTo>
                <a:lnTo>
                  <a:pt x="629586" y="636825"/>
                </a:lnTo>
                <a:lnTo>
                  <a:pt x="627286" y="643578"/>
                </a:lnTo>
                <a:lnTo>
                  <a:pt x="622808" y="649604"/>
                </a:lnTo>
                <a:lnTo>
                  <a:pt x="647318" y="649604"/>
                </a:lnTo>
                <a:lnTo>
                  <a:pt x="658790" y="648007"/>
                </a:lnTo>
                <a:lnTo>
                  <a:pt x="668797" y="642731"/>
                </a:lnTo>
                <a:lnTo>
                  <a:pt x="675876" y="633049"/>
                </a:lnTo>
                <a:lnTo>
                  <a:pt x="678561" y="618235"/>
                </a:lnTo>
                <a:lnTo>
                  <a:pt x="678561" y="602488"/>
                </a:lnTo>
                <a:close/>
              </a:path>
              <a:path w="678815" h="649604">
                <a:moveTo>
                  <a:pt x="630555" y="522858"/>
                </a:moveTo>
                <a:lnTo>
                  <a:pt x="504443" y="522858"/>
                </a:lnTo>
                <a:lnTo>
                  <a:pt x="492972" y="525563"/>
                </a:lnTo>
                <a:lnTo>
                  <a:pt x="482965" y="532685"/>
                </a:lnTo>
                <a:lnTo>
                  <a:pt x="475886" y="542736"/>
                </a:lnTo>
                <a:lnTo>
                  <a:pt x="473202" y="554227"/>
                </a:lnTo>
                <a:lnTo>
                  <a:pt x="475886" y="569755"/>
                </a:lnTo>
                <a:lnTo>
                  <a:pt x="482965" y="579770"/>
                </a:lnTo>
                <a:lnTo>
                  <a:pt x="492972" y="585142"/>
                </a:lnTo>
                <a:lnTo>
                  <a:pt x="504443" y="586739"/>
                </a:lnTo>
                <a:lnTo>
                  <a:pt x="630555" y="586739"/>
                </a:lnTo>
                <a:lnTo>
                  <a:pt x="646009" y="585142"/>
                </a:lnTo>
                <a:lnTo>
                  <a:pt x="655986" y="579770"/>
                </a:lnTo>
                <a:lnTo>
                  <a:pt x="661344" y="569755"/>
                </a:lnTo>
                <a:lnTo>
                  <a:pt x="662939" y="554227"/>
                </a:lnTo>
                <a:lnTo>
                  <a:pt x="661344" y="542736"/>
                </a:lnTo>
                <a:lnTo>
                  <a:pt x="655986" y="532685"/>
                </a:lnTo>
                <a:lnTo>
                  <a:pt x="646009" y="525563"/>
                </a:lnTo>
                <a:lnTo>
                  <a:pt x="630555" y="522858"/>
                </a:lnTo>
                <a:close/>
              </a:path>
              <a:path w="678815" h="649604">
                <a:moveTo>
                  <a:pt x="568071" y="459994"/>
                </a:moveTo>
                <a:lnTo>
                  <a:pt x="556599" y="462698"/>
                </a:lnTo>
                <a:lnTo>
                  <a:pt x="546592" y="469820"/>
                </a:lnTo>
                <a:lnTo>
                  <a:pt x="539513" y="479871"/>
                </a:lnTo>
                <a:lnTo>
                  <a:pt x="536829" y="491363"/>
                </a:lnTo>
                <a:lnTo>
                  <a:pt x="536829" y="522858"/>
                </a:lnTo>
                <a:lnTo>
                  <a:pt x="599313" y="522858"/>
                </a:lnTo>
                <a:lnTo>
                  <a:pt x="599313" y="491363"/>
                </a:lnTo>
                <a:lnTo>
                  <a:pt x="597735" y="479871"/>
                </a:lnTo>
                <a:lnTo>
                  <a:pt x="592502" y="469820"/>
                </a:lnTo>
                <a:lnTo>
                  <a:pt x="582864" y="462698"/>
                </a:lnTo>
                <a:lnTo>
                  <a:pt x="568071" y="459994"/>
                </a:lnTo>
                <a:close/>
              </a:path>
              <a:path w="678815" h="649604">
                <a:moveTo>
                  <a:pt x="339343" y="0"/>
                </a:moveTo>
                <a:lnTo>
                  <a:pt x="290685" y="9346"/>
                </a:lnTo>
                <a:lnTo>
                  <a:pt x="253349" y="33528"/>
                </a:lnTo>
                <a:lnTo>
                  <a:pt x="229419" y="66758"/>
                </a:lnTo>
                <a:lnTo>
                  <a:pt x="220980" y="103250"/>
                </a:lnTo>
                <a:lnTo>
                  <a:pt x="217711" y="113071"/>
                </a:lnTo>
                <a:lnTo>
                  <a:pt x="218074" y="128762"/>
                </a:lnTo>
                <a:lnTo>
                  <a:pt x="219890" y="147381"/>
                </a:lnTo>
                <a:lnTo>
                  <a:pt x="220980" y="165988"/>
                </a:lnTo>
                <a:lnTo>
                  <a:pt x="213179" y="172402"/>
                </a:lnTo>
                <a:lnTo>
                  <a:pt x="211248" y="187769"/>
                </a:lnTo>
                <a:lnTo>
                  <a:pt x="212246" y="206279"/>
                </a:lnTo>
                <a:lnTo>
                  <a:pt x="213233" y="222122"/>
                </a:lnTo>
                <a:lnTo>
                  <a:pt x="214687" y="234777"/>
                </a:lnTo>
                <a:lnTo>
                  <a:pt x="219059" y="246681"/>
                </a:lnTo>
                <a:lnTo>
                  <a:pt x="226359" y="254180"/>
                </a:lnTo>
                <a:lnTo>
                  <a:pt x="236601" y="253619"/>
                </a:lnTo>
                <a:lnTo>
                  <a:pt x="452771" y="253619"/>
                </a:lnTo>
                <a:lnTo>
                  <a:pt x="466421" y="206279"/>
                </a:lnTo>
                <a:lnTo>
                  <a:pt x="467375" y="187769"/>
                </a:lnTo>
                <a:lnTo>
                  <a:pt x="465401" y="172402"/>
                </a:lnTo>
                <a:lnTo>
                  <a:pt x="457581" y="165988"/>
                </a:lnTo>
                <a:lnTo>
                  <a:pt x="458811" y="147381"/>
                </a:lnTo>
                <a:lnTo>
                  <a:pt x="461518" y="128762"/>
                </a:lnTo>
                <a:lnTo>
                  <a:pt x="464224" y="113071"/>
                </a:lnTo>
                <a:lnTo>
                  <a:pt x="465455" y="103250"/>
                </a:lnTo>
                <a:lnTo>
                  <a:pt x="454661" y="66758"/>
                </a:lnTo>
                <a:lnTo>
                  <a:pt x="432069" y="33528"/>
                </a:lnTo>
                <a:lnTo>
                  <a:pt x="394642" y="9346"/>
                </a:lnTo>
                <a:lnTo>
                  <a:pt x="339343" y="0"/>
                </a:lnTo>
                <a:close/>
              </a:path>
              <a:path w="678815" h="649604">
                <a:moveTo>
                  <a:pt x="452771" y="253619"/>
                </a:moveTo>
                <a:lnTo>
                  <a:pt x="441960" y="253619"/>
                </a:lnTo>
                <a:lnTo>
                  <a:pt x="452221" y="254180"/>
                </a:lnTo>
                <a:lnTo>
                  <a:pt x="452771" y="25361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30398" y="1341501"/>
            <a:ext cx="10129520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most important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ITSM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include: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r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gan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i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za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t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ions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88345" y="5570931"/>
            <a:ext cx="2687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5135" y="6361557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Other</a:t>
            </a:r>
            <a:r>
              <a:rPr sz="2400" spc="-4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32164" y="5367528"/>
            <a:ext cx="269875" cy="268605"/>
          </a:xfrm>
          <a:custGeom>
            <a:avLst/>
            <a:gdLst/>
            <a:ahLst/>
            <a:cxnLst/>
            <a:rect l="l" t="t" r="r" b="b"/>
            <a:pathLst>
              <a:path w="269875" h="268604">
                <a:moveTo>
                  <a:pt x="134874" y="0"/>
                </a:moveTo>
                <a:lnTo>
                  <a:pt x="92220" y="6839"/>
                </a:lnTo>
                <a:lnTo>
                  <a:pt x="55193" y="25883"/>
                </a:lnTo>
                <a:lnTo>
                  <a:pt x="26005" y="54918"/>
                </a:lnTo>
                <a:lnTo>
                  <a:pt x="6870" y="91732"/>
                </a:lnTo>
                <a:lnTo>
                  <a:pt x="0" y="134112"/>
                </a:lnTo>
                <a:lnTo>
                  <a:pt x="6870" y="176491"/>
                </a:lnTo>
                <a:lnTo>
                  <a:pt x="26005" y="213305"/>
                </a:lnTo>
                <a:lnTo>
                  <a:pt x="55193" y="242340"/>
                </a:lnTo>
                <a:lnTo>
                  <a:pt x="92220" y="261384"/>
                </a:lnTo>
                <a:lnTo>
                  <a:pt x="134874" y="268224"/>
                </a:lnTo>
                <a:lnTo>
                  <a:pt x="177527" y="261384"/>
                </a:lnTo>
                <a:lnTo>
                  <a:pt x="214554" y="242340"/>
                </a:lnTo>
                <a:lnTo>
                  <a:pt x="243742" y="213305"/>
                </a:lnTo>
                <a:lnTo>
                  <a:pt x="262877" y="176491"/>
                </a:lnTo>
                <a:lnTo>
                  <a:pt x="269747" y="134112"/>
                </a:lnTo>
                <a:lnTo>
                  <a:pt x="262877" y="91732"/>
                </a:lnTo>
                <a:lnTo>
                  <a:pt x="243742" y="54918"/>
                </a:lnTo>
                <a:lnTo>
                  <a:pt x="214554" y="25883"/>
                </a:lnTo>
                <a:lnTo>
                  <a:pt x="177527" y="6839"/>
                </a:lnTo>
                <a:lnTo>
                  <a:pt x="1348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01911" y="5791200"/>
            <a:ext cx="375285" cy="226060"/>
          </a:xfrm>
          <a:custGeom>
            <a:avLst/>
            <a:gdLst/>
            <a:ahLst/>
            <a:cxnLst/>
            <a:rect l="l" t="t" r="r" b="b"/>
            <a:pathLst>
              <a:path w="375284" h="226060">
                <a:moveTo>
                  <a:pt x="189484" y="0"/>
                </a:moveTo>
                <a:lnTo>
                  <a:pt x="142158" y="4676"/>
                </a:lnTo>
                <a:lnTo>
                  <a:pt x="100766" y="18656"/>
                </a:lnTo>
                <a:lnTo>
                  <a:pt x="65800" y="41867"/>
                </a:lnTo>
                <a:lnTo>
                  <a:pt x="37748" y="74236"/>
                </a:lnTo>
                <a:lnTo>
                  <a:pt x="17104" y="115688"/>
                </a:lnTo>
                <a:lnTo>
                  <a:pt x="4357" y="166151"/>
                </a:lnTo>
                <a:lnTo>
                  <a:pt x="0" y="225551"/>
                </a:lnTo>
                <a:lnTo>
                  <a:pt x="374904" y="225551"/>
                </a:lnTo>
                <a:lnTo>
                  <a:pt x="370764" y="166151"/>
                </a:lnTo>
                <a:lnTo>
                  <a:pt x="358582" y="115688"/>
                </a:lnTo>
                <a:lnTo>
                  <a:pt x="338714" y="74236"/>
                </a:lnTo>
                <a:lnTo>
                  <a:pt x="311515" y="41867"/>
                </a:lnTo>
                <a:lnTo>
                  <a:pt x="277339" y="18656"/>
                </a:lnTo>
                <a:lnTo>
                  <a:pt x="236544" y="4676"/>
                </a:lnTo>
                <a:lnTo>
                  <a:pt x="18948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0056" y="5681471"/>
            <a:ext cx="466725" cy="335280"/>
          </a:xfrm>
          <a:custGeom>
            <a:avLst/>
            <a:gdLst/>
            <a:ahLst/>
            <a:cxnLst/>
            <a:rect l="l" t="t" r="r" b="b"/>
            <a:pathLst>
              <a:path w="466725" h="335279">
                <a:moveTo>
                  <a:pt x="231140" y="0"/>
                </a:moveTo>
                <a:lnTo>
                  <a:pt x="183729" y="3364"/>
                </a:lnTo>
                <a:lnTo>
                  <a:pt x="132240" y="13325"/>
                </a:lnTo>
                <a:lnTo>
                  <a:pt x="81342" y="29681"/>
                </a:lnTo>
                <a:lnTo>
                  <a:pt x="35706" y="52230"/>
                </a:lnTo>
                <a:lnTo>
                  <a:pt x="0" y="80772"/>
                </a:lnTo>
                <a:lnTo>
                  <a:pt x="41172" y="103258"/>
                </a:lnTo>
                <a:lnTo>
                  <a:pt x="75381" y="134168"/>
                </a:lnTo>
                <a:lnTo>
                  <a:pt x="102393" y="173164"/>
                </a:lnTo>
                <a:lnTo>
                  <a:pt x="121976" y="219907"/>
                </a:lnTo>
                <a:lnTo>
                  <a:pt x="133896" y="274058"/>
                </a:lnTo>
                <a:lnTo>
                  <a:pt x="137922" y="335279"/>
                </a:lnTo>
                <a:lnTo>
                  <a:pt x="328422" y="335279"/>
                </a:lnTo>
                <a:lnTo>
                  <a:pt x="332447" y="274058"/>
                </a:lnTo>
                <a:lnTo>
                  <a:pt x="344367" y="219907"/>
                </a:lnTo>
                <a:lnTo>
                  <a:pt x="363950" y="173164"/>
                </a:lnTo>
                <a:lnTo>
                  <a:pt x="390962" y="134168"/>
                </a:lnTo>
                <a:lnTo>
                  <a:pt x="425171" y="103258"/>
                </a:lnTo>
                <a:lnTo>
                  <a:pt x="466344" y="80772"/>
                </a:lnTo>
                <a:lnTo>
                  <a:pt x="430215" y="52230"/>
                </a:lnTo>
                <a:lnTo>
                  <a:pt x="383570" y="29681"/>
                </a:lnTo>
                <a:lnTo>
                  <a:pt x="331470" y="13325"/>
                </a:lnTo>
                <a:lnTo>
                  <a:pt x="278973" y="3364"/>
                </a:lnTo>
                <a:lnTo>
                  <a:pt x="23114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90304" y="5582411"/>
            <a:ext cx="187451" cy="181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42019" y="5791200"/>
            <a:ext cx="379730" cy="226060"/>
          </a:xfrm>
          <a:custGeom>
            <a:avLst/>
            <a:gdLst/>
            <a:ahLst/>
            <a:cxnLst/>
            <a:rect l="l" t="t" r="r" b="b"/>
            <a:pathLst>
              <a:path w="379729" h="226060">
                <a:moveTo>
                  <a:pt x="187705" y="0"/>
                </a:moveTo>
                <a:lnTo>
                  <a:pt x="140039" y="4676"/>
                </a:lnTo>
                <a:lnTo>
                  <a:pt x="98730" y="18656"/>
                </a:lnTo>
                <a:lnTo>
                  <a:pt x="64135" y="41867"/>
                </a:lnTo>
                <a:lnTo>
                  <a:pt x="36609" y="74236"/>
                </a:lnTo>
                <a:lnTo>
                  <a:pt x="16507" y="115688"/>
                </a:lnTo>
                <a:lnTo>
                  <a:pt x="4186" y="166151"/>
                </a:lnTo>
                <a:lnTo>
                  <a:pt x="0" y="225551"/>
                </a:lnTo>
                <a:lnTo>
                  <a:pt x="379475" y="225551"/>
                </a:lnTo>
                <a:lnTo>
                  <a:pt x="375064" y="166151"/>
                </a:lnTo>
                <a:lnTo>
                  <a:pt x="362162" y="115688"/>
                </a:lnTo>
                <a:lnTo>
                  <a:pt x="341267" y="74236"/>
                </a:lnTo>
                <a:lnTo>
                  <a:pt x="312876" y="41867"/>
                </a:lnTo>
                <a:lnTo>
                  <a:pt x="277487" y="18656"/>
                </a:lnTo>
                <a:lnTo>
                  <a:pt x="235597" y="4676"/>
                </a:lnTo>
                <a:lnTo>
                  <a:pt x="18770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3459" y="5582411"/>
            <a:ext cx="181356" cy="181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70320" y="3248151"/>
            <a:ext cx="1021080" cy="746760"/>
          </a:xfrm>
          <a:custGeom>
            <a:avLst/>
            <a:gdLst/>
            <a:ahLst/>
            <a:cxnLst/>
            <a:rect l="l" t="t" r="r" b="b"/>
            <a:pathLst>
              <a:path w="1021079" h="746760">
                <a:moveTo>
                  <a:pt x="420787" y="661670"/>
                </a:moveTo>
                <a:lnTo>
                  <a:pt x="305688" y="661670"/>
                </a:lnTo>
                <a:lnTo>
                  <a:pt x="291766" y="694689"/>
                </a:lnTo>
                <a:lnTo>
                  <a:pt x="290026" y="712470"/>
                </a:lnTo>
                <a:lnTo>
                  <a:pt x="298703" y="732789"/>
                </a:lnTo>
                <a:lnTo>
                  <a:pt x="322798" y="746760"/>
                </a:lnTo>
                <a:lnTo>
                  <a:pt x="350774" y="746760"/>
                </a:lnTo>
                <a:lnTo>
                  <a:pt x="378749" y="739139"/>
                </a:lnTo>
                <a:lnTo>
                  <a:pt x="402844" y="725170"/>
                </a:lnTo>
                <a:lnTo>
                  <a:pt x="415651" y="703580"/>
                </a:lnTo>
                <a:lnTo>
                  <a:pt x="421957" y="679450"/>
                </a:lnTo>
                <a:lnTo>
                  <a:pt x="420787" y="661670"/>
                </a:lnTo>
                <a:close/>
              </a:path>
              <a:path w="1021079" h="746760">
                <a:moveTo>
                  <a:pt x="708744" y="355600"/>
                </a:moveTo>
                <a:lnTo>
                  <a:pt x="162337" y="355600"/>
                </a:lnTo>
                <a:lnTo>
                  <a:pt x="203505" y="363220"/>
                </a:lnTo>
                <a:lnTo>
                  <a:pt x="236220" y="387350"/>
                </a:lnTo>
                <a:lnTo>
                  <a:pt x="245421" y="397510"/>
                </a:lnTo>
                <a:lnTo>
                  <a:pt x="252682" y="407670"/>
                </a:lnTo>
                <a:lnTo>
                  <a:pt x="263905" y="429260"/>
                </a:lnTo>
                <a:lnTo>
                  <a:pt x="274363" y="434339"/>
                </a:lnTo>
                <a:lnTo>
                  <a:pt x="305688" y="457200"/>
                </a:lnTo>
                <a:lnTo>
                  <a:pt x="328102" y="488950"/>
                </a:lnTo>
                <a:lnTo>
                  <a:pt x="333375" y="500380"/>
                </a:lnTo>
                <a:lnTo>
                  <a:pt x="343830" y="505460"/>
                </a:lnTo>
                <a:lnTo>
                  <a:pt x="375030" y="528320"/>
                </a:lnTo>
                <a:lnTo>
                  <a:pt x="393694" y="562610"/>
                </a:lnTo>
                <a:lnTo>
                  <a:pt x="395985" y="577850"/>
                </a:lnTo>
                <a:lnTo>
                  <a:pt x="410406" y="579120"/>
                </a:lnTo>
                <a:lnTo>
                  <a:pt x="444500" y="598170"/>
                </a:lnTo>
                <a:lnTo>
                  <a:pt x="465343" y="643889"/>
                </a:lnTo>
                <a:lnTo>
                  <a:pt x="467949" y="668020"/>
                </a:lnTo>
                <a:lnTo>
                  <a:pt x="465327" y="689610"/>
                </a:lnTo>
                <a:lnTo>
                  <a:pt x="493140" y="718820"/>
                </a:lnTo>
                <a:lnTo>
                  <a:pt x="505870" y="726439"/>
                </a:lnTo>
                <a:lnTo>
                  <a:pt x="521827" y="728980"/>
                </a:lnTo>
                <a:lnTo>
                  <a:pt x="539093" y="726439"/>
                </a:lnTo>
                <a:lnTo>
                  <a:pt x="555751" y="718820"/>
                </a:lnTo>
                <a:lnTo>
                  <a:pt x="563538" y="701039"/>
                </a:lnTo>
                <a:lnTo>
                  <a:pt x="566134" y="684530"/>
                </a:lnTo>
                <a:lnTo>
                  <a:pt x="563538" y="668020"/>
                </a:lnTo>
                <a:lnTo>
                  <a:pt x="555751" y="655320"/>
                </a:lnTo>
                <a:lnTo>
                  <a:pt x="546078" y="643889"/>
                </a:lnTo>
                <a:lnTo>
                  <a:pt x="525319" y="619760"/>
                </a:lnTo>
                <a:lnTo>
                  <a:pt x="505870" y="595630"/>
                </a:lnTo>
                <a:lnTo>
                  <a:pt x="500125" y="584200"/>
                </a:lnTo>
                <a:lnTo>
                  <a:pt x="631172" y="584200"/>
                </a:lnTo>
                <a:lnTo>
                  <a:pt x="627227" y="580389"/>
                </a:lnTo>
                <a:lnTo>
                  <a:pt x="601710" y="554989"/>
                </a:lnTo>
                <a:lnTo>
                  <a:pt x="577502" y="529589"/>
                </a:lnTo>
                <a:lnTo>
                  <a:pt x="569595" y="514350"/>
                </a:lnTo>
                <a:lnTo>
                  <a:pt x="714524" y="514350"/>
                </a:lnTo>
                <a:lnTo>
                  <a:pt x="698992" y="496570"/>
                </a:lnTo>
                <a:lnTo>
                  <a:pt x="674784" y="467360"/>
                </a:lnTo>
                <a:lnTo>
                  <a:pt x="666876" y="450850"/>
                </a:lnTo>
                <a:lnTo>
                  <a:pt x="806131" y="450850"/>
                </a:lnTo>
                <a:lnTo>
                  <a:pt x="764263" y="410210"/>
                </a:lnTo>
                <a:lnTo>
                  <a:pt x="729692" y="375920"/>
                </a:lnTo>
                <a:lnTo>
                  <a:pt x="708744" y="355600"/>
                </a:lnTo>
                <a:close/>
              </a:path>
              <a:path w="1021079" h="746760">
                <a:moveTo>
                  <a:pt x="631172" y="584200"/>
                </a:moveTo>
                <a:lnTo>
                  <a:pt x="500125" y="584200"/>
                </a:lnTo>
                <a:lnTo>
                  <a:pt x="513143" y="593089"/>
                </a:lnTo>
                <a:lnTo>
                  <a:pt x="583437" y="661670"/>
                </a:lnTo>
                <a:lnTo>
                  <a:pt x="597150" y="674370"/>
                </a:lnTo>
                <a:lnTo>
                  <a:pt x="614743" y="678180"/>
                </a:lnTo>
                <a:lnTo>
                  <a:pt x="632336" y="674370"/>
                </a:lnTo>
                <a:lnTo>
                  <a:pt x="646049" y="661670"/>
                </a:lnTo>
                <a:lnTo>
                  <a:pt x="657764" y="647700"/>
                </a:lnTo>
                <a:lnTo>
                  <a:pt x="661670" y="629920"/>
                </a:lnTo>
                <a:lnTo>
                  <a:pt x="657764" y="612139"/>
                </a:lnTo>
                <a:lnTo>
                  <a:pt x="646049" y="598170"/>
                </a:lnTo>
                <a:lnTo>
                  <a:pt x="639063" y="591820"/>
                </a:lnTo>
                <a:lnTo>
                  <a:pt x="631172" y="584200"/>
                </a:lnTo>
                <a:close/>
              </a:path>
              <a:path w="1021079" h="746760">
                <a:moveTo>
                  <a:pt x="351528" y="591820"/>
                </a:moveTo>
                <a:lnTo>
                  <a:pt x="236220" y="591820"/>
                </a:lnTo>
                <a:lnTo>
                  <a:pt x="230235" y="607060"/>
                </a:lnTo>
                <a:lnTo>
                  <a:pt x="224916" y="623570"/>
                </a:lnTo>
                <a:lnTo>
                  <a:pt x="223504" y="638810"/>
                </a:lnTo>
                <a:lnTo>
                  <a:pt x="229234" y="655320"/>
                </a:lnTo>
                <a:lnTo>
                  <a:pt x="247020" y="669289"/>
                </a:lnTo>
                <a:lnTo>
                  <a:pt x="267414" y="671830"/>
                </a:lnTo>
                <a:lnTo>
                  <a:pt x="287831" y="668020"/>
                </a:lnTo>
                <a:lnTo>
                  <a:pt x="305688" y="661670"/>
                </a:lnTo>
                <a:lnTo>
                  <a:pt x="420787" y="661670"/>
                </a:lnTo>
                <a:lnTo>
                  <a:pt x="420453" y="656589"/>
                </a:lnTo>
                <a:lnTo>
                  <a:pt x="409828" y="633730"/>
                </a:lnTo>
                <a:lnTo>
                  <a:pt x="394207" y="624839"/>
                </a:lnTo>
                <a:lnTo>
                  <a:pt x="381711" y="619760"/>
                </a:lnTo>
                <a:lnTo>
                  <a:pt x="347345" y="619760"/>
                </a:lnTo>
                <a:lnTo>
                  <a:pt x="351093" y="604520"/>
                </a:lnTo>
                <a:lnTo>
                  <a:pt x="351528" y="591820"/>
                </a:lnTo>
                <a:close/>
              </a:path>
              <a:path w="1021079" h="746760">
                <a:moveTo>
                  <a:pt x="362965" y="617220"/>
                </a:moveTo>
                <a:lnTo>
                  <a:pt x="347345" y="619760"/>
                </a:lnTo>
                <a:lnTo>
                  <a:pt x="381711" y="619760"/>
                </a:lnTo>
                <a:lnTo>
                  <a:pt x="378586" y="618489"/>
                </a:lnTo>
                <a:lnTo>
                  <a:pt x="362965" y="617220"/>
                </a:lnTo>
                <a:close/>
              </a:path>
              <a:path w="1021079" h="746760">
                <a:moveTo>
                  <a:pt x="714524" y="514350"/>
                </a:moveTo>
                <a:lnTo>
                  <a:pt x="569595" y="514350"/>
                </a:lnTo>
                <a:lnTo>
                  <a:pt x="588813" y="524510"/>
                </a:lnTo>
                <a:lnTo>
                  <a:pt x="624284" y="553720"/>
                </a:lnTo>
                <a:lnTo>
                  <a:pt x="658445" y="584200"/>
                </a:lnTo>
                <a:lnTo>
                  <a:pt x="686464" y="610870"/>
                </a:lnTo>
                <a:lnTo>
                  <a:pt x="702421" y="614680"/>
                </a:lnTo>
                <a:lnTo>
                  <a:pt x="719687" y="610870"/>
                </a:lnTo>
                <a:lnTo>
                  <a:pt x="736346" y="598170"/>
                </a:lnTo>
                <a:lnTo>
                  <a:pt x="744132" y="585470"/>
                </a:lnTo>
                <a:lnTo>
                  <a:pt x="746728" y="570230"/>
                </a:lnTo>
                <a:lnTo>
                  <a:pt x="744132" y="554989"/>
                </a:lnTo>
                <a:lnTo>
                  <a:pt x="736346" y="542289"/>
                </a:lnTo>
                <a:lnTo>
                  <a:pt x="724509" y="525780"/>
                </a:lnTo>
                <a:lnTo>
                  <a:pt x="714524" y="514350"/>
                </a:lnTo>
                <a:close/>
              </a:path>
              <a:path w="1021079" h="746760">
                <a:moveTo>
                  <a:pt x="284013" y="528320"/>
                </a:moveTo>
                <a:lnTo>
                  <a:pt x="166750" y="528320"/>
                </a:lnTo>
                <a:lnTo>
                  <a:pt x="160875" y="539750"/>
                </a:lnTo>
                <a:lnTo>
                  <a:pt x="156321" y="554989"/>
                </a:lnTo>
                <a:lnTo>
                  <a:pt x="156981" y="571500"/>
                </a:lnTo>
                <a:lnTo>
                  <a:pt x="166750" y="591820"/>
                </a:lnTo>
                <a:lnTo>
                  <a:pt x="183463" y="601980"/>
                </a:lnTo>
                <a:lnTo>
                  <a:pt x="201485" y="601980"/>
                </a:lnTo>
                <a:lnTo>
                  <a:pt x="219507" y="596900"/>
                </a:lnTo>
                <a:lnTo>
                  <a:pt x="236220" y="591820"/>
                </a:lnTo>
                <a:lnTo>
                  <a:pt x="351528" y="591820"/>
                </a:lnTo>
                <a:lnTo>
                  <a:pt x="328775" y="553720"/>
                </a:lnTo>
                <a:lnTo>
                  <a:pt x="315214" y="548639"/>
                </a:lnTo>
                <a:lnTo>
                  <a:pt x="284733" y="548639"/>
                </a:lnTo>
                <a:lnTo>
                  <a:pt x="284517" y="533400"/>
                </a:lnTo>
                <a:lnTo>
                  <a:pt x="284013" y="528320"/>
                </a:lnTo>
                <a:close/>
              </a:path>
              <a:path w="1021079" h="746760">
                <a:moveTo>
                  <a:pt x="300319" y="546100"/>
                </a:moveTo>
                <a:lnTo>
                  <a:pt x="284733" y="548639"/>
                </a:lnTo>
                <a:lnTo>
                  <a:pt x="315214" y="548639"/>
                </a:lnTo>
                <a:lnTo>
                  <a:pt x="300319" y="546100"/>
                </a:lnTo>
                <a:close/>
              </a:path>
              <a:path w="1021079" h="746760">
                <a:moveTo>
                  <a:pt x="806131" y="450850"/>
                </a:moveTo>
                <a:lnTo>
                  <a:pt x="666876" y="450850"/>
                </a:lnTo>
                <a:lnTo>
                  <a:pt x="681805" y="461010"/>
                </a:lnTo>
                <a:lnTo>
                  <a:pt x="735189" y="510539"/>
                </a:lnTo>
                <a:lnTo>
                  <a:pt x="750188" y="520700"/>
                </a:lnTo>
                <a:lnTo>
                  <a:pt x="762863" y="533400"/>
                </a:lnTo>
                <a:lnTo>
                  <a:pt x="778811" y="537210"/>
                </a:lnTo>
                <a:lnTo>
                  <a:pt x="796069" y="533400"/>
                </a:lnTo>
                <a:lnTo>
                  <a:pt x="812673" y="520700"/>
                </a:lnTo>
                <a:lnTo>
                  <a:pt x="820531" y="508000"/>
                </a:lnTo>
                <a:lnTo>
                  <a:pt x="823150" y="491489"/>
                </a:lnTo>
                <a:lnTo>
                  <a:pt x="820531" y="474980"/>
                </a:lnTo>
                <a:lnTo>
                  <a:pt x="812673" y="457200"/>
                </a:lnTo>
                <a:lnTo>
                  <a:pt x="806131" y="450850"/>
                </a:lnTo>
                <a:close/>
              </a:path>
              <a:path w="1021079" h="746760">
                <a:moveTo>
                  <a:pt x="162385" y="406400"/>
                </a:moveTo>
                <a:lnTo>
                  <a:pt x="118109" y="422910"/>
                </a:lnTo>
                <a:lnTo>
                  <a:pt x="89455" y="471170"/>
                </a:lnTo>
                <a:lnTo>
                  <a:pt x="87838" y="497839"/>
                </a:lnTo>
                <a:lnTo>
                  <a:pt x="97281" y="520700"/>
                </a:lnTo>
                <a:lnTo>
                  <a:pt x="116887" y="530860"/>
                </a:lnTo>
                <a:lnTo>
                  <a:pt x="134588" y="532130"/>
                </a:lnTo>
                <a:lnTo>
                  <a:pt x="151002" y="529589"/>
                </a:lnTo>
                <a:lnTo>
                  <a:pt x="166750" y="528320"/>
                </a:lnTo>
                <a:lnTo>
                  <a:pt x="284013" y="528320"/>
                </a:lnTo>
                <a:lnTo>
                  <a:pt x="283003" y="518160"/>
                </a:lnTo>
                <a:lnTo>
                  <a:pt x="278893" y="504189"/>
                </a:lnTo>
                <a:lnTo>
                  <a:pt x="270890" y="492760"/>
                </a:lnTo>
                <a:lnTo>
                  <a:pt x="259308" y="483870"/>
                </a:lnTo>
                <a:lnTo>
                  <a:pt x="248470" y="478789"/>
                </a:lnTo>
                <a:lnTo>
                  <a:pt x="215391" y="478789"/>
                </a:lnTo>
                <a:lnTo>
                  <a:pt x="219031" y="463550"/>
                </a:lnTo>
                <a:lnTo>
                  <a:pt x="218789" y="448310"/>
                </a:lnTo>
                <a:lnTo>
                  <a:pt x="213356" y="434339"/>
                </a:lnTo>
                <a:lnTo>
                  <a:pt x="201422" y="422910"/>
                </a:lnTo>
                <a:lnTo>
                  <a:pt x="183528" y="410210"/>
                </a:lnTo>
                <a:lnTo>
                  <a:pt x="162385" y="406400"/>
                </a:lnTo>
                <a:close/>
              </a:path>
              <a:path w="1021079" h="746760">
                <a:moveTo>
                  <a:pt x="230903" y="476250"/>
                </a:moveTo>
                <a:lnTo>
                  <a:pt x="215391" y="478789"/>
                </a:lnTo>
                <a:lnTo>
                  <a:pt x="248470" y="478789"/>
                </a:lnTo>
                <a:lnTo>
                  <a:pt x="245760" y="477520"/>
                </a:lnTo>
                <a:lnTo>
                  <a:pt x="230903" y="476250"/>
                </a:lnTo>
                <a:close/>
              </a:path>
              <a:path w="1021079" h="746760">
                <a:moveTo>
                  <a:pt x="0" y="55880"/>
                </a:moveTo>
                <a:lnTo>
                  <a:pt x="0" y="415289"/>
                </a:lnTo>
                <a:lnTo>
                  <a:pt x="4780" y="416560"/>
                </a:lnTo>
                <a:lnTo>
                  <a:pt x="17383" y="420370"/>
                </a:lnTo>
                <a:lnTo>
                  <a:pt x="35200" y="426720"/>
                </a:lnTo>
                <a:lnTo>
                  <a:pt x="55625" y="436880"/>
                </a:lnTo>
                <a:lnTo>
                  <a:pt x="60898" y="421639"/>
                </a:lnTo>
                <a:lnTo>
                  <a:pt x="83312" y="387350"/>
                </a:lnTo>
                <a:lnTo>
                  <a:pt x="119884" y="363220"/>
                </a:lnTo>
                <a:lnTo>
                  <a:pt x="162337" y="355600"/>
                </a:lnTo>
                <a:lnTo>
                  <a:pt x="708744" y="355600"/>
                </a:lnTo>
                <a:lnTo>
                  <a:pt x="706125" y="353060"/>
                </a:lnTo>
                <a:lnTo>
                  <a:pt x="690730" y="337820"/>
                </a:lnTo>
                <a:lnTo>
                  <a:pt x="673117" y="320039"/>
                </a:lnTo>
                <a:lnTo>
                  <a:pt x="665231" y="311150"/>
                </a:lnTo>
                <a:lnTo>
                  <a:pt x="663850" y="309880"/>
                </a:lnTo>
                <a:lnTo>
                  <a:pt x="395985" y="309880"/>
                </a:lnTo>
                <a:lnTo>
                  <a:pt x="356227" y="302260"/>
                </a:lnTo>
                <a:lnTo>
                  <a:pt x="322992" y="280670"/>
                </a:lnTo>
                <a:lnTo>
                  <a:pt x="300188" y="247650"/>
                </a:lnTo>
                <a:lnTo>
                  <a:pt x="291719" y="204470"/>
                </a:lnTo>
                <a:lnTo>
                  <a:pt x="295407" y="179070"/>
                </a:lnTo>
                <a:lnTo>
                  <a:pt x="305609" y="156210"/>
                </a:lnTo>
                <a:lnTo>
                  <a:pt x="321026" y="137160"/>
                </a:lnTo>
                <a:lnTo>
                  <a:pt x="340359" y="119380"/>
                </a:lnTo>
                <a:lnTo>
                  <a:pt x="371372" y="100330"/>
                </a:lnTo>
                <a:lnTo>
                  <a:pt x="138769" y="100330"/>
                </a:lnTo>
                <a:lnTo>
                  <a:pt x="104139" y="91439"/>
                </a:lnTo>
                <a:lnTo>
                  <a:pt x="0" y="55880"/>
                </a:lnTo>
                <a:close/>
              </a:path>
              <a:path w="1021079" h="746760">
                <a:moveTo>
                  <a:pt x="1021079" y="175260"/>
                </a:moveTo>
                <a:lnTo>
                  <a:pt x="595076" y="175260"/>
                </a:lnTo>
                <a:lnTo>
                  <a:pt x="619077" y="177800"/>
                </a:lnTo>
                <a:lnTo>
                  <a:pt x="633958" y="185420"/>
                </a:lnTo>
                <a:lnTo>
                  <a:pt x="639063" y="190500"/>
                </a:lnTo>
                <a:lnTo>
                  <a:pt x="854328" y="408939"/>
                </a:lnTo>
                <a:lnTo>
                  <a:pt x="881171" y="422910"/>
                </a:lnTo>
                <a:lnTo>
                  <a:pt x="907335" y="425450"/>
                </a:lnTo>
                <a:lnTo>
                  <a:pt x="929570" y="424180"/>
                </a:lnTo>
                <a:lnTo>
                  <a:pt x="944626" y="422910"/>
                </a:lnTo>
                <a:lnTo>
                  <a:pt x="962465" y="417830"/>
                </a:lnTo>
                <a:lnTo>
                  <a:pt x="988091" y="412750"/>
                </a:lnTo>
                <a:lnTo>
                  <a:pt x="1011098" y="408939"/>
                </a:lnTo>
                <a:lnTo>
                  <a:pt x="1021079" y="408939"/>
                </a:lnTo>
                <a:lnTo>
                  <a:pt x="1021079" y="175260"/>
                </a:lnTo>
                <a:close/>
              </a:path>
              <a:path w="1021079" h="746760">
                <a:moveTo>
                  <a:pt x="573156" y="242570"/>
                </a:moveTo>
                <a:lnTo>
                  <a:pt x="548766" y="246380"/>
                </a:lnTo>
                <a:lnTo>
                  <a:pt x="525853" y="256539"/>
                </a:lnTo>
                <a:lnTo>
                  <a:pt x="500999" y="266700"/>
                </a:lnTo>
                <a:lnTo>
                  <a:pt x="477454" y="278130"/>
                </a:lnTo>
                <a:lnTo>
                  <a:pt x="458470" y="288289"/>
                </a:lnTo>
                <a:lnTo>
                  <a:pt x="434990" y="297180"/>
                </a:lnTo>
                <a:lnTo>
                  <a:pt x="416750" y="304800"/>
                </a:lnTo>
                <a:lnTo>
                  <a:pt x="403748" y="308610"/>
                </a:lnTo>
                <a:lnTo>
                  <a:pt x="395985" y="309880"/>
                </a:lnTo>
                <a:lnTo>
                  <a:pt x="663850" y="309880"/>
                </a:lnTo>
                <a:lnTo>
                  <a:pt x="654181" y="300989"/>
                </a:lnTo>
                <a:lnTo>
                  <a:pt x="637132" y="284480"/>
                </a:lnTo>
                <a:lnTo>
                  <a:pt x="611251" y="260350"/>
                </a:lnTo>
                <a:lnTo>
                  <a:pt x="606363" y="256539"/>
                </a:lnTo>
                <a:lnTo>
                  <a:pt x="593010" y="247650"/>
                </a:lnTo>
                <a:lnTo>
                  <a:pt x="573156" y="242570"/>
                </a:lnTo>
                <a:close/>
              </a:path>
              <a:path w="1021079" h="746760">
                <a:moveTo>
                  <a:pt x="661622" y="0"/>
                </a:moveTo>
                <a:lnTo>
                  <a:pt x="639292" y="2539"/>
                </a:lnTo>
                <a:lnTo>
                  <a:pt x="618235" y="13970"/>
                </a:lnTo>
                <a:lnTo>
                  <a:pt x="526629" y="62230"/>
                </a:lnTo>
                <a:lnTo>
                  <a:pt x="471666" y="92710"/>
                </a:lnTo>
                <a:lnTo>
                  <a:pt x="419026" y="123189"/>
                </a:lnTo>
                <a:lnTo>
                  <a:pt x="375030" y="147320"/>
                </a:lnTo>
                <a:lnTo>
                  <a:pt x="359735" y="158750"/>
                </a:lnTo>
                <a:lnTo>
                  <a:pt x="346392" y="172720"/>
                </a:lnTo>
                <a:lnTo>
                  <a:pt x="336954" y="187960"/>
                </a:lnTo>
                <a:lnTo>
                  <a:pt x="333375" y="204470"/>
                </a:lnTo>
                <a:lnTo>
                  <a:pt x="340752" y="229870"/>
                </a:lnTo>
                <a:lnTo>
                  <a:pt x="361156" y="252730"/>
                </a:lnTo>
                <a:lnTo>
                  <a:pt x="391989" y="262889"/>
                </a:lnTo>
                <a:lnTo>
                  <a:pt x="430656" y="252730"/>
                </a:lnTo>
                <a:lnTo>
                  <a:pt x="454203" y="238760"/>
                </a:lnTo>
                <a:lnTo>
                  <a:pt x="488823" y="220980"/>
                </a:lnTo>
                <a:lnTo>
                  <a:pt x="527347" y="200660"/>
                </a:lnTo>
                <a:lnTo>
                  <a:pt x="562609" y="182880"/>
                </a:lnTo>
                <a:lnTo>
                  <a:pt x="595076" y="175260"/>
                </a:lnTo>
                <a:lnTo>
                  <a:pt x="1021079" y="175260"/>
                </a:lnTo>
                <a:lnTo>
                  <a:pt x="1021079" y="128270"/>
                </a:lnTo>
                <a:lnTo>
                  <a:pt x="843071" y="128270"/>
                </a:lnTo>
                <a:lnTo>
                  <a:pt x="830056" y="125730"/>
                </a:lnTo>
                <a:lnTo>
                  <a:pt x="822255" y="121920"/>
                </a:lnTo>
                <a:lnTo>
                  <a:pt x="819657" y="119380"/>
                </a:lnTo>
                <a:lnTo>
                  <a:pt x="788384" y="91439"/>
                </a:lnTo>
                <a:lnTo>
                  <a:pt x="755149" y="62230"/>
                </a:lnTo>
                <a:lnTo>
                  <a:pt x="715390" y="27939"/>
                </a:lnTo>
                <a:lnTo>
                  <a:pt x="686548" y="7620"/>
                </a:lnTo>
                <a:lnTo>
                  <a:pt x="661622" y="0"/>
                </a:lnTo>
                <a:close/>
              </a:path>
              <a:path w="1021079" h="746760">
                <a:moveTo>
                  <a:pt x="1021079" y="91439"/>
                </a:moveTo>
                <a:lnTo>
                  <a:pt x="964628" y="102870"/>
                </a:lnTo>
                <a:lnTo>
                  <a:pt x="912637" y="114300"/>
                </a:lnTo>
                <a:lnTo>
                  <a:pt x="861313" y="127000"/>
                </a:lnTo>
                <a:lnTo>
                  <a:pt x="843071" y="128270"/>
                </a:lnTo>
                <a:lnTo>
                  <a:pt x="1021079" y="128270"/>
                </a:lnTo>
                <a:lnTo>
                  <a:pt x="1021079" y="91439"/>
                </a:lnTo>
                <a:close/>
              </a:path>
              <a:path w="1021079" h="746760">
                <a:moveTo>
                  <a:pt x="389000" y="6350"/>
                </a:moveTo>
                <a:lnTo>
                  <a:pt x="332239" y="20320"/>
                </a:lnTo>
                <a:lnTo>
                  <a:pt x="268287" y="48260"/>
                </a:lnTo>
                <a:lnTo>
                  <a:pt x="216050" y="77470"/>
                </a:lnTo>
                <a:lnTo>
                  <a:pt x="194436" y="91439"/>
                </a:lnTo>
                <a:lnTo>
                  <a:pt x="187168" y="93980"/>
                </a:lnTo>
                <a:lnTo>
                  <a:pt x="167528" y="99060"/>
                </a:lnTo>
                <a:lnTo>
                  <a:pt x="138769" y="100330"/>
                </a:lnTo>
                <a:lnTo>
                  <a:pt x="371372" y="100330"/>
                </a:lnTo>
                <a:lnTo>
                  <a:pt x="379642" y="95250"/>
                </a:lnTo>
                <a:lnTo>
                  <a:pt x="425450" y="69850"/>
                </a:lnTo>
                <a:lnTo>
                  <a:pt x="463446" y="49530"/>
                </a:lnTo>
                <a:lnTo>
                  <a:pt x="479298" y="41910"/>
                </a:lnTo>
                <a:lnTo>
                  <a:pt x="473975" y="36830"/>
                </a:lnTo>
                <a:lnTo>
                  <a:pt x="457580" y="24130"/>
                </a:lnTo>
                <a:lnTo>
                  <a:pt x="429470" y="12700"/>
                </a:lnTo>
                <a:lnTo>
                  <a:pt x="389000" y="635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90304" y="3133089"/>
            <a:ext cx="848994" cy="106680"/>
          </a:xfrm>
          <a:custGeom>
            <a:avLst/>
            <a:gdLst/>
            <a:ahLst/>
            <a:cxnLst/>
            <a:rect l="l" t="t" r="r" b="b"/>
            <a:pathLst>
              <a:path w="848995" h="106680">
                <a:moveTo>
                  <a:pt x="0" y="106679"/>
                </a:moveTo>
                <a:lnTo>
                  <a:pt x="848868" y="106679"/>
                </a:lnTo>
                <a:lnTo>
                  <a:pt x="848868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90304" y="3020060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0" y="113030"/>
                </a:moveTo>
                <a:lnTo>
                  <a:pt x="295148" y="113030"/>
                </a:lnTo>
                <a:lnTo>
                  <a:pt x="295148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44023" y="3020567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295148" y="0"/>
                </a:moveTo>
                <a:lnTo>
                  <a:pt x="0" y="0"/>
                </a:lnTo>
                <a:lnTo>
                  <a:pt x="0" y="112776"/>
                </a:lnTo>
                <a:lnTo>
                  <a:pt x="295148" y="112776"/>
                </a:lnTo>
                <a:lnTo>
                  <a:pt x="2951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33204" y="305257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64008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90304" y="2688335"/>
            <a:ext cx="848994" cy="280670"/>
          </a:xfrm>
          <a:custGeom>
            <a:avLst/>
            <a:gdLst/>
            <a:ahLst/>
            <a:cxnLst/>
            <a:rect l="l" t="t" r="r" b="b"/>
            <a:pathLst>
              <a:path w="848995" h="280669">
                <a:moveTo>
                  <a:pt x="848868" y="0"/>
                </a:moveTo>
                <a:lnTo>
                  <a:pt x="0" y="0"/>
                </a:lnTo>
                <a:lnTo>
                  <a:pt x="0" y="280415"/>
                </a:lnTo>
                <a:lnTo>
                  <a:pt x="848868" y="280415"/>
                </a:lnTo>
                <a:lnTo>
                  <a:pt x="8488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44367" y="2599689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76073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6331" y="256476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766" y="0"/>
                </a:lnTo>
              </a:path>
            </a:pathLst>
          </a:custGeom>
          <a:ln w="698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83584" y="2599944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730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Stakeholders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ITSM</a:t>
            </a:r>
          </a:p>
        </p:txBody>
      </p:sp>
      <p:sp>
        <p:nvSpPr>
          <p:cNvPr id="3" name="object 3"/>
          <p:cNvSpPr/>
          <p:nvPr/>
        </p:nvSpPr>
        <p:spPr>
          <a:xfrm>
            <a:off x="5812535" y="795527"/>
            <a:ext cx="475183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3059" y="1814576"/>
            <a:ext cx="5361940" cy="6032500"/>
          </a:xfrm>
          <a:custGeom>
            <a:avLst/>
            <a:gdLst/>
            <a:ahLst/>
            <a:cxnLst/>
            <a:rect l="l" t="t" r="r" b="b"/>
            <a:pathLst>
              <a:path w="5361940" h="6032500">
                <a:moveTo>
                  <a:pt x="1312523" y="3822700"/>
                </a:moveTo>
                <a:lnTo>
                  <a:pt x="923803" y="3822700"/>
                </a:lnTo>
                <a:lnTo>
                  <a:pt x="787956" y="3860800"/>
                </a:lnTo>
                <a:lnTo>
                  <a:pt x="659131" y="3898900"/>
                </a:lnTo>
                <a:lnTo>
                  <a:pt x="617944" y="3924300"/>
                </a:lnTo>
                <a:lnTo>
                  <a:pt x="577704" y="3949700"/>
                </a:lnTo>
                <a:lnTo>
                  <a:pt x="538453" y="3962400"/>
                </a:lnTo>
                <a:lnTo>
                  <a:pt x="500231" y="3987800"/>
                </a:lnTo>
                <a:lnTo>
                  <a:pt x="463080" y="4013200"/>
                </a:lnTo>
                <a:lnTo>
                  <a:pt x="427043" y="4051300"/>
                </a:lnTo>
                <a:lnTo>
                  <a:pt x="392160" y="4076700"/>
                </a:lnTo>
                <a:lnTo>
                  <a:pt x="358473" y="4102100"/>
                </a:lnTo>
                <a:lnTo>
                  <a:pt x="326024" y="4140200"/>
                </a:lnTo>
                <a:lnTo>
                  <a:pt x="294855" y="4165600"/>
                </a:lnTo>
                <a:lnTo>
                  <a:pt x="265007" y="4203700"/>
                </a:lnTo>
                <a:lnTo>
                  <a:pt x="236521" y="4241800"/>
                </a:lnTo>
                <a:lnTo>
                  <a:pt x="209439" y="4267200"/>
                </a:lnTo>
                <a:lnTo>
                  <a:pt x="183803" y="4305300"/>
                </a:lnTo>
                <a:lnTo>
                  <a:pt x="159655" y="4343400"/>
                </a:lnTo>
                <a:lnTo>
                  <a:pt x="137036" y="4381500"/>
                </a:lnTo>
                <a:lnTo>
                  <a:pt x="115987" y="4432300"/>
                </a:lnTo>
                <a:lnTo>
                  <a:pt x="96550" y="4470400"/>
                </a:lnTo>
                <a:lnTo>
                  <a:pt x="78767" y="4508500"/>
                </a:lnTo>
                <a:lnTo>
                  <a:pt x="62679" y="4559300"/>
                </a:lnTo>
                <a:lnTo>
                  <a:pt x="48328" y="4597400"/>
                </a:lnTo>
                <a:lnTo>
                  <a:pt x="35756" y="4648200"/>
                </a:lnTo>
                <a:lnTo>
                  <a:pt x="25004" y="4686300"/>
                </a:lnTo>
                <a:lnTo>
                  <a:pt x="16113" y="4737100"/>
                </a:lnTo>
                <a:lnTo>
                  <a:pt x="9126" y="4775200"/>
                </a:lnTo>
                <a:lnTo>
                  <a:pt x="4083" y="4826000"/>
                </a:lnTo>
                <a:lnTo>
                  <a:pt x="1027" y="4876800"/>
                </a:lnTo>
                <a:lnTo>
                  <a:pt x="0" y="4927600"/>
                </a:lnTo>
                <a:lnTo>
                  <a:pt x="1027" y="4978400"/>
                </a:lnTo>
                <a:lnTo>
                  <a:pt x="4083" y="5016500"/>
                </a:lnTo>
                <a:lnTo>
                  <a:pt x="9126" y="5067300"/>
                </a:lnTo>
                <a:lnTo>
                  <a:pt x="16113" y="5118100"/>
                </a:lnTo>
                <a:lnTo>
                  <a:pt x="25004" y="5156200"/>
                </a:lnTo>
                <a:lnTo>
                  <a:pt x="35756" y="5207000"/>
                </a:lnTo>
                <a:lnTo>
                  <a:pt x="48328" y="5245100"/>
                </a:lnTo>
                <a:lnTo>
                  <a:pt x="62679" y="5295900"/>
                </a:lnTo>
                <a:lnTo>
                  <a:pt x="78767" y="5334000"/>
                </a:lnTo>
                <a:lnTo>
                  <a:pt x="96550" y="5372100"/>
                </a:lnTo>
                <a:lnTo>
                  <a:pt x="115987" y="5422900"/>
                </a:lnTo>
                <a:lnTo>
                  <a:pt x="137036" y="5461000"/>
                </a:lnTo>
                <a:lnTo>
                  <a:pt x="159655" y="5499100"/>
                </a:lnTo>
                <a:lnTo>
                  <a:pt x="183803" y="5537200"/>
                </a:lnTo>
                <a:lnTo>
                  <a:pt x="209439" y="5575300"/>
                </a:lnTo>
                <a:lnTo>
                  <a:pt x="236521" y="5613400"/>
                </a:lnTo>
                <a:lnTo>
                  <a:pt x="265007" y="5651500"/>
                </a:lnTo>
                <a:lnTo>
                  <a:pt x="294855" y="5676900"/>
                </a:lnTo>
                <a:lnTo>
                  <a:pt x="326024" y="5715000"/>
                </a:lnTo>
                <a:lnTo>
                  <a:pt x="358473" y="5740400"/>
                </a:lnTo>
                <a:lnTo>
                  <a:pt x="392160" y="5778500"/>
                </a:lnTo>
                <a:lnTo>
                  <a:pt x="427043" y="5803900"/>
                </a:lnTo>
                <a:lnTo>
                  <a:pt x="463080" y="5829300"/>
                </a:lnTo>
                <a:lnTo>
                  <a:pt x="500231" y="5854700"/>
                </a:lnTo>
                <a:lnTo>
                  <a:pt x="538453" y="5880100"/>
                </a:lnTo>
                <a:lnTo>
                  <a:pt x="577704" y="5905500"/>
                </a:lnTo>
                <a:lnTo>
                  <a:pt x="617944" y="5918200"/>
                </a:lnTo>
                <a:lnTo>
                  <a:pt x="659131" y="5943600"/>
                </a:lnTo>
                <a:lnTo>
                  <a:pt x="701223" y="5956300"/>
                </a:lnTo>
                <a:lnTo>
                  <a:pt x="744178" y="5981700"/>
                </a:lnTo>
                <a:lnTo>
                  <a:pt x="877810" y="6019800"/>
                </a:lnTo>
                <a:lnTo>
                  <a:pt x="923803" y="6019800"/>
                </a:lnTo>
                <a:lnTo>
                  <a:pt x="970452" y="6032500"/>
                </a:lnTo>
                <a:lnTo>
                  <a:pt x="1262383" y="6032500"/>
                </a:lnTo>
                <a:lnTo>
                  <a:pt x="1501473" y="5969000"/>
                </a:lnTo>
                <a:lnTo>
                  <a:pt x="1547363" y="5956300"/>
                </a:lnTo>
                <a:lnTo>
                  <a:pt x="1592435" y="5930900"/>
                </a:lnTo>
                <a:lnTo>
                  <a:pt x="1636614" y="5905500"/>
                </a:lnTo>
                <a:lnTo>
                  <a:pt x="1679827" y="5880100"/>
                </a:lnTo>
                <a:lnTo>
                  <a:pt x="1721996" y="5854700"/>
                </a:lnTo>
                <a:lnTo>
                  <a:pt x="1763048" y="5829300"/>
                </a:lnTo>
                <a:lnTo>
                  <a:pt x="1802907" y="5803900"/>
                </a:lnTo>
                <a:lnTo>
                  <a:pt x="1841499" y="5765800"/>
                </a:lnTo>
                <a:lnTo>
                  <a:pt x="1877541" y="5740400"/>
                </a:lnTo>
                <a:lnTo>
                  <a:pt x="1912056" y="5702300"/>
                </a:lnTo>
                <a:lnTo>
                  <a:pt x="1945007" y="5664200"/>
                </a:lnTo>
                <a:lnTo>
                  <a:pt x="1976354" y="5626100"/>
                </a:lnTo>
                <a:lnTo>
                  <a:pt x="2006055" y="5588000"/>
                </a:lnTo>
                <a:lnTo>
                  <a:pt x="2034073" y="5549900"/>
                </a:lnTo>
                <a:lnTo>
                  <a:pt x="2060366" y="5511800"/>
                </a:lnTo>
                <a:lnTo>
                  <a:pt x="2084895" y="5473700"/>
                </a:lnTo>
                <a:lnTo>
                  <a:pt x="2107620" y="5422900"/>
                </a:lnTo>
                <a:lnTo>
                  <a:pt x="2128502" y="5384800"/>
                </a:lnTo>
                <a:lnTo>
                  <a:pt x="2147500" y="5334000"/>
                </a:lnTo>
                <a:lnTo>
                  <a:pt x="2164576" y="5295900"/>
                </a:lnTo>
                <a:lnTo>
                  <a:pt x="2179688" y="5245100"/>
                </a:lnTo>
                <a:lnTo>
                  <a:pt x="2192797" y="5207000"/>
                </a:lnTo>
                <a:lnTo>
                  <a:pt x="2203863" y="5156200"/>
                </a:lnTo>
                <a:lnTo>
                  <a:pt x="2212847" y="5105400"/>
                </a:lnTo>
                <a:lnTo>
                  <a:pt x="2226347" y="5054600"/>
                </a:lnTo>
                <a:lnTo>
                  <a:pt x="2244374" y="5016500"/>
                </a:lnTo>
                <a:lnTo>
                  <a:pt x="2266632" y="4978400"/>
                </a:lnTo>
                <a:lnTo>
                  <a:pt x="2292824" y="4940300"/>
                </a:lnTo>
                <a:lnTo>
                  <a:pt x="2322653" y="4902200"/>
                </a:lnTo>
                <a:lnTo>
                  <a:pt x="2355822" y="4864100"/>
                </a:lnTo>
                <a:lnTo>
                  <a:pt x="2392034" y="4838700"/>
                </a:lnTo>
                <a:lnTo>
                  <a:pt x="2430992" y="4813300"/>
                </a:lnTo>
                <a:lnTo>
                  <a:pt x="2472400" y="4787900"/>
                </a:lnTo>
                <a:lnTo>
                  <a:pt x="2515960" y="4775200"/>
                </a:lnTo>
                <a:lnTo>
                  <a:pt x="2608349" y="4749800"/>
                </a:lnTo>
                <a:lnTo>
                  <a:pt x="4362532" y="4749800"/>
                </a:lnTo>
                <a:lnTo>
                  <a:pt x="4378817" y="4737100"/>
                </a:lnTo>
                <a:lnTo>
                  <a:pt x="4410106" y="4699000"/>
                </a:lnTo>
                <a:lnTo>
                  <a:pt x="4440074" y="4673600"/>
                </a:lnTo>
                <a:lnTo>
                  <a:pt x="4468678" y="4635500"/>
                </a:lnTo>
                <a:lnTo>
                  <a:pt x="4495876" y="4597400"/>
                </a:lnTo>
                <a:lnTo>
                  <a:pt x="4521625" y="4559300"/>
                </a:lnTo>
                <a:lnTo>
                  <a:pt x="4545884" y="4521200"/>
                </a:lnTo>
                <a:lnTo>
                  <a:pt x="4568610" y="4483100"/>
                </a:lnTo>
                <a:lnTo>
                  <a:pt x="4589760" y="4445000"/>
                </a:lnTo>
                <a:lnTo>
                  <a:pt x="4609293" y="4406900"/>
                </a:lnTo>
                <a:lnTo>
                  <a:pt x="4627166" y="4356100"/>
                </a:lnTo>
                <a:lnTo>
                  <a:pt x="4643338" y="4318000"/>
                </a:lnTo>
                <a:lnTo>
                  <a:pt x="4657765" y="4267200"/>
                </a:lnTo>
                <a:lnTo>
                  <a:pt x="4670405" y="4229100"/>
                </a:lnTo>
                <a:lnTo>
                  <a:pt x="4681217" y="4178300"/>
                </a:lnTo>
                <a:lnTo>
                  <a:pt x="4690158" y="4140200"/>
                </a:lnTo>
                <a:lnTo>
                  <a:pt x="4691915" y="4127500"/>
                </a:lnTo>
                <a:lnTo>
                  <a:pt x="1998126" y="4127500"/>
                </a:lnTo>
                <a:lnTo>
                  <a:pt x="1891057" y="4102100"/>
                </a:lnTo>
                <a:lnTo>
                  <a:pt x="1841499" y="4076700"/>
                </a:lnTo>
                <a:lnTo>
                  <a:pt x="1802941" y="4051300"/>
                </a:lnTo>
                <a:lnTo>
                  <a:pt x="1763173" y="4013200"/>
                </a:lnTo>
                <a:lnTo>
                  <a:pt x="1722257" y="3987800"/>
                </a:lnTo>
                <a:lnTo>
                  <a:pt x="1680255" y="3962400"/>
                </a:lnTo>
                <a:lnTo>
                  <a:pt x="1637228" y="3937000"/>
                </a:lnTo>
                <a:lnTo>
                  <a:pt x="1593239" y="3911600"/>
                </a:lnTo>
                <a:lnTo>
                  <a:pt x="1548347" y="3898900"/>
                </a:lnTo>
                <a:lnTo>
                  <a:pt x="1502616" y="3873500"/>
                </a:lnTo>
                <a:lnTo>
                  <a:pt x="1312523" y="3822700"/>
                </a:lnTo>
                <a:close/>
              </a:path>
              <a:path w="5361940" h="6032500">
                <a:moveTo>
                  <a:pt x="3685626" y="5054600"/>
                </a:moveTo>
                <a:lnTo>
                  <a:pt x="3489597" y="5054600"/>
                </a:lnTo>
                <a:lnTo>
                  <a:pt x="3539380" y="5067300"/>
                </a:lnTo>
                <a:lnTo>
                  <a:pt x="3637773" y="5067300"/>
                </a:lnTo>
                <a:lnTo>
                  <a:pt x="3685626" y="5054600"/>
                </a:lnTo>
                <a:close/>
              </a:path>
              <a:path w="5361940" h="6032500">
                <a:moveTo>
                  <a:pt x="4362532" y="4749800"/>
                </a:moveTo>
                <a:lnTo>
                  <a:pt x="2705091" y="4749800"/>
                </a:lnTo>
                <a:lnTo>
                  <a:pt x="2752573" y="4762500"/>
                </a:lnTo>
                <a:lnTo>
                  <a:pt x="2843294" y="4787900"/>
                </a:lnTo>
                <a:lnTo>
                  <a:pt x="2885947" y="4813300"/>
                </a:lnTo>
                <a:lnTo>
                  <a:pt x="2898013" y="4813300"/>
                </a:lnTo>
                <a:lnTo>
                  <a:pt x="2937910" y="4851400"/>
                </a:lnTo>
                <a:lnTo>
                  <a:pt x="2979017" y="4876800"/>
                </a:lnTo>
                <a:lnTo>
                  <a:pt x="3021257" y="4902200"/>
                </a:lnTo>
                <a:lnTo>
                  <a:pt x="3064557" y="4927600"/>
                </a:lnTo>
                <a:lnTo>
                  <a:pt x="3108842" y="4953000"/>
                </a:lnTo>
                <a:lnTo>
                  <a:pt x="3154036" y="4978400"/>
                </a:lnTo>
                <a:lnTo>
                  <a:pt x="3200066" y="4991100"/>
                </a:lnTo>
                <a:lnTo>
                  <a:pt x="3440126" y="5054600"/>
                </a:lnTo>
                <a:lnTo>
                  <a:pt x="3732919" y="5054600"/>
                </a:lnTo>
                <a:lnTo>
                  <a:pt x="3779608" y="5041900"/>
                </a:lnTo>
                <a:lnTo>
                  <a:pt x="3825652" y="5041900"/>
                </a:lnTo>
                <a:lnTo>
                  <a:pt x="3959487" y="5003800"/>
                </a:lnTo>
                <a:lnTo>
                  <a:pt x="4002526" y="4978400"/>
                </a:lnTo>
                <a:lnTo>
                  <a:pt x="4085991" y="4953000"/>
                </a:lnTo>
                <a:lnTo>
                  <a:pt x="4126333" y="4927600"/>
                </a:lnTo>
                <a:lnTo>
                  <a:pt x="4165691" y="4902200"/>
                </a:lnTo>
                <a:lnTo>
                  <a:pt x="4204023" y="4876800"/>
                </a:lnTo>
                <a:lnTo>
                  <a:pt x="4241287" y="4851400"/>
                </a:lnTo>
                <a:lnTo>
                  <a:pt x="4277440" y="4826000"/>
                </a:lnTo>
                <a:lnTo>
                  <a:pt x="4312442" y="4800600"/>
                </a:lnTo>
                <a:lnTo>
                  <a:pt x="4346248" y="4762500"/>
                </a:lnTo>
                <a:lnTo>
                  <a:pt x="4362532" y="4749800"/>
                </a:lnTo>
                <a:close/>
              </a:path>
              <a:path w="5361940" h="6032500">
                <a:moveTo>
                  <a:pt x="1608977" y="698500"/>
                </a:moveTo>
                <a:lnTo>
                  <a:pt x="1219709" y="698500"/>
                </a:lnTo>
                <a:lnTo>
                  <a:pt x="1173714" y="711200"/>
                </a:lnTo>
                <a:lnTo>
                  <a:pt x="997115" y="762000"/>
                </a:lnTo>
                <a:lnTo>
                  <a:pt x="955019" y="787400"/>
                </a:lnTo>
                <a:lnTo>
                  <a:pt x="913829" y="800100"/>
                </a:lnTo>
                <a:lnTo>
                  <a:pt x="873584" y="825500"/>
                </a:lnTo>
                <a:lnTo>
                  <a:pt x="834328" y="850900"/>
                </a:lnTo>
                <a:lnTo>
                  <a:pt x="796102" y="863600"/>
                </a:lnTo>
                <a:lnTo>
                  <a:pt x="758946" y="889000"/>
                </a:lnTo>
                <a:lnTo>
                  <a:pt x="722904" y="927100"/>
                </a:lnTo>
                <a:lnTo>
                  <a:pt x="688016" y="952500"/>
                </a:lnTo>
                <a:lnTo>
                  <a:pt x="654325" y="977900"/>
                </a:lnTo>
                <a:lnTo>
                  <a:pt x="621871" y="1016000"/>
                </a:lnTo>
                <a:lnTo>
                  <a:pt x="590696" y="1041400"/>
                </a:lnTo>
                <a:lnTo>
                  <a:pt x="560843" y="1079500"/>
                </a:lnTo>
                <a:lnTo>
                  <a:pt x="532352" y="1117600"/>
                </a:lnTo>
                <a:lnTo>
                  <a:pt x="505266" y="1143000"/>
                </a:lnTo>
                <a:lnTo>
                  <a:pt x="479625" y="1181100"/>
                </a:lnTo>
                <a:lnTo>
                  <a:pt x="455472" y="1219200"/>
                </a:lnTo>
                <a:lnTo>
                  <a:pt x="432849" y="1270000"/>
                </a:lnTo>
                <a:lnTo>
                  <a:pt x="411795" y="1308100"/>
                </a:lnTo>
                <a:lnTo>
                  <a:pt x="392355" y="1346200"/>
                </a:lnTo>
                <a:lnTo>
                  <a:pt x="374568" y="1384300"/>
                </a:lnTo>
                <a:lnTo>
                  <a:pt x="358476" y="1435100"/>
                </a:lnTo>
                <a:lnTo>
                  <a:pt x="344122" y="1473200"/>
                </a:lnTo>
                <a:lnTo>
                  <a:pt x="331547" y="1524000"/>
                </a:lnTo>
                <a:lnTo>
                  <a:pt x="320793" y="1562100"/>
                </a:lnTo>
                <a:lnTo>
                  <a:pt x="311900" y="1612900"/>
                </a:lnTo>
                <a:lnTo>
                  <a:pt x="304911" y="1651000"/>
                </a:lnTo>
                <a:lnTo>
                  <a:pt x="299867" y="1701800"/>
                </a:lnTo>
                <a:lnTo>
                  <a:pt x="296811" y="1752600"/>
                </a:lnTo>
                <a:lnTo>
                  <a:pt x="295782" y="1803400"/>
                </a:lnTo>
                <a:lnTo>
                  <a:pt x="296811" y="1841500"/>
                </a:lnTo>
                <a:lnTo>
                  <a:pt x="299867" y="1892300"/>
                </a:lnTo>
                <a:lnTo>
                  <a:pt x="304911" y="1943100"/>
                </a:lnTo>
                <a:lnTo>
                  <a:pt x="311900" y="1993900"/>
                </a:lnTo>
                <a:lnTo>
                  <a:pt x="320793" y="2032000"/>
                </a:lnTo>
                <a:lnTo>
                  <a:pt x="331547" y="2082800"/>
                </a:lnTo>
                <a:lnTo>
                  <a:pt x="344122" y="2120900"/>
                </a:lnTo>
                <a:lnTo>
                  <a:pt x="358476" y="2171700"/>
                </a:lnTo>
                <a:lnTo>
                  <a:pt x="374568" y="2209800"/>
                </a:lnTo>
                <a:lnTo>
                  <a:pt x="392355" y="2260600"/>
                </a:lnTo>
                <a:lnTo>
                  <a:pt x="411795" y="2298700"/>
                </a:lnTo>
                <a:lnTo>
                  <a:pt x="432849" y="2336800"/>
                </a:lnTo>
                <a:lnTo>
                  <a:pt x="455472" y="2374900"/>
                </a:lnTo>
                <a:lnTo>
                  <a:pt x="479625" y="2413000"/>
                </a:lnTo>
                <a:lnTo>
                  <a:pt x="505266" y="2451100"/>
                </a:lnTo>
                <a:lnTo>
                  <a:pt x="532352" y="2489200"/>
                </a:lnTo>
                <a:lnTo>
                  <a:pt x="560843" y="2527300"/>
                </a:lnTo>
                <a:lnTo>
                  <a:pt x="590696" y="2552700"/>
                </a:lnTo>
                <a:lnTo>
                  <a:pt x="621871" y="2590800"/>
                </a:lnTo>
                <a:lnTo>
                  <a:pt x="654325" y="2616200"/>
                </a:lnTo>
                <a:lnTo>
                  <a:pt x="688016" y="2654300"/>
                </a:lnTo>
                <a:lnTo>
                  <a:pt x="722904" y="2679700"/>
                </a:lnTo>
                <a:lnTo>
                  <a:pt x="758946" y="2705100"/>
                </a:lnTo>
                <a:lnTo>
                  <a:pt x="796102" y="2730500"/>
                </a:lnTo>
                <a:lnTo>
                  <a:pt x="834328" y="2755900"/>
                </a:lnTo>
                <a:lnTo>
                  <a:pt x="873584" y="2781300"/>
                </a:lnTo>
                <a:lnTo>
                  <a:pt x="913829" y="2794000"/>
                </a:lnTo>
                <a:lnTo>
                  <a:pt x="955019" y="2819400"/>
                </a:lnTo>
                <a:lnTo>
                  <a:pt x="997115" y="2832100"/>
                </a:lnTo>
                <a:lnTo>
                  <a:pt x="1040074" y="2857500"/>
                </a:lnTo>
                <a:lnTo>
                  <a:pt x="1173714" y="2895600"/>
                </a:lnTo>
                <a:lnTo>
                  <a:pt x="1779060" y="2895600"/>
                </a:lnTo>
                <a:lnTo>
                  <a:pt x="1825164" y="2908300"/>
                </a:lnTo>
                <a:lnTo>
                  <a:pt x="1870390" y="2908300"/>
                </a:lnTo>
                <a:lnTo>
                  <a:pt x="1957899" y="2933700"/>
                </a:lnTo>
                <a:lnTo>
                  <a:pt x="2000027" y="2959100"/>
                </a:lnTo>
                <a:lnTo>
                  <a:pt x="2040968" y="2971800"/>
                </a:lnTo>
                <a:lnTo>
                  <a:pt x="2080645" y="2997200"/>
                </a:lnTo>
                <a:lnTo>
                  <a:pt x="2118980" y="3022600"/>
                </a:lnTo>
                <a:lnTo>
                  <a:pt x="2155896" y="3048000"/>
                </a:lnTo>
                <a:lnTo>
                  <a:pt x="2191316" y="3073400"/>
                </a:lnTo>
                <a:lnTo>
                  <a:pt x="2225162" y="3098800"/>
                </a:lnTo>
                <a:lnTo>
                  <a:pt x="2257356" y="3124200"/>
                </a:lnTo>
                <a:lnTo>
                  <a:pt x="2287823" y="3162300"/>
                </a:lnTo>
                <a:lnTo>
                  <a:pt x="2316484" y="3200400"/>
                </a:lnTo>
                <a:lnTo>
                  <a:pt x="2343262" y="3225800"/>
                </a:lnTo>
                <a:lnTo>
                  <a:pt x="2368079" y="3263900"/>
                </a:lnTo>
                <a:lnTo>
                  <a:pt x="2390859" y="3302000"/>
                </a:lnTo>
                <a:lnTo>
                  <a:pt x="2411524" y="3352800"/>
                </a:lnTo>
                <a:lnTo>
                  <a:pt x="2429997" y="3390900"/>
                </a:lnTo>
                <a:lnTo>
                  <a:pt x="2446201" y="3429000"/>
                </a:lnTo>
                <a:lnTo>
                  <a:pt x="2460057" y="3479800"/>
                </a:lnTo>
                <a:lnTo>
                  <a:pt x="2471490" y="3517900"/>
                </a:lnTo>
                <a:lnTo>
                  <a:pt x="2480421" y="3568700"/>
                </a:lnTo>
                <a:lnTo>
                  <a:pt x="2486773" y="3606800"/>
                </a:lnTo>
                <a:lnTo>
                  <a:pt x="2490469" y="3657600"/>
                </a:lnTo>
                <a:lnTo>
                  <a:pt x="2487548" y="3746500"/>
                </a:lnTo>
                <a:lnTo>
                  <a:pt x="2480424" y="3784600"/>
                </a:lnTo>
                <a:lnTo>
                  <a:pt x="2468353" y="3835400"/>
                </a:lnTo>
                <a:lnTo>
                  <a:pt x="2451651" y="3873500"/>
                </a:lnTo>
                <a:lnTo>
                  <a:pt x="2430634" y="3911600"/>
                </a:lnTo>
                <a:lnTo>
                  <a:pt x="2405620" y="3949700"/>
                </a:lnTo>
                <a:lnTo>
                  <a:pt x="2376924" y="3987800"/>
                </a:lnTo>
                <a:lnTo>
                  <a:pt x="2344864" y="4025900"/>
                </a:lnTo>
                <a:lnTo>
                  <a:pt x="2309756" y="4051300"/>
                </a:lnTo>
                <a:lnTo>
                  <a:pt x="2271916" y="4076700"/>
                </a:lnTo>
                <a:lnTo>
                  <a:pt x="2231662" y="4089400"/>
                </a:lnTo>
                <a:lnTo>
                  <a:pt x="2189309" y="4114800"/>
                </a:lnTo>
                <a:lnTo>
                  <a:pt x="2145175" y="4127500"/>
                </a:lnTo>
                <a:lnTo>
                  <a:pt x="4691915" y="4127500"/>
                </a:lnTo>
                <a:lnTo>
                  <a:pt x="4697185" y="4089400"/>
                </a:lnTo>
                <a:lnTo>
                  <a:pt x="4702257" y="4038600"/>
                </a:lnTo>
                <a:lnTo>
                  <a:pt x="4705331" y="4000500"/>
                </a:lnTo>
                <a:lnTo>
                  <a:pt x="4706366" y="3949700"/>
                </a:lnTo>
                <a:lnTo>
                  <a:pt x="4705331" y="3898900"/>
                </a:lnTo>
                <a:lnTo>
                  <a:pt x="4702257" y="3848100"/>
                </a:lnTo>
                <a:lnTo>
                  <a:pt x="4697185" y="3797300"/>
                </a:lnTo>
                <a:lnTo>
                  <a:pt x="4690158" y="3759200"/>
                </a:lnTo>
                <a:lnTo>
                  <a:pt x="4681217" y="3708400"/>
                </a:lnTo>
                <a:lnTo>
                  <a:pt x="4670405" y="3670300"/>
                </a:lnTo>
                <a:lnTo>
                  <a:pt x="4657765" y="3619500"/>
                </a:lnTo>
                <a:lnTo>
                  <a:pt x="4643338" y="3581400"/>
                </a:lnTo>
                <a:lnTo>
                  <a:pt x="4627166" y="3530600"/>
                </a:lnTo>
                <a:lnTo>
                  <a:pt x="4609293" y="3492500"/>
                </a:lnTo>
                <a:lnTo>
                  <a:pt x="4589760" y="3454400"/>
                </a:lnTo>
                <a:lnTo>
                  <a:pt x="4568610" y="3416300"/>
                </a:lnTo>
                <a:lnTo>
                  <a:pt x="4545884" y="3365500"/>
                </a:lnTo>
                <a:lnTo>
                  <a:pt x="4521625" y="3327400"/>
                </a:lnTo>
                <a:lnTo>
                  <a:pt x="4495876" y="3302000"/>
                </a:lnTo>
                <a:lnTo>
                  <a:pt x="4468678" y="3263900"/>
                </a:lnTo>
                <a:lnTo>
                  <a:pt x="4440074" y="3225800"/>
                </a:lnTo>
                <a:lnTo>
                  <a:pt x="4410106" y="3187700"/>
                </a:lnTo>
                <a:lnTo>
                  <a:pt x="4378817" y="3162300"/>
                </a:lnTo>
                <a:lnTo>
                  <a:pt x="4346248" y="3124200"/>
                </a:lnTo>
                <a:lnTo>
                  <a:pt x="4312442" y="3098800"/>
                </a:lnTo>
                <a:lnTo>
                  <a:pt x="4277440" y="3073400"/>
                </a:lnTo>
                <a:lnTo>
                  <a:pt x="4241287" y="3048000"/>
                </a:lnTo>
                <a:lnTo>
                  <a:pt x="4204023" y="3022600"/>
                </a:lnTo>
                <a:lnTo>
                  <a:pt x="4165691" y="2997200"/>
                </a:lnTo>
                <a:lnTo>
                  <a:pt x="4126333" y="2971800"/>
                </a:lnTo>
                <a:lnTo>
                  <a:pt x="4085991" y="2946400"/>
                </a:lnTo>
                <a:lnTo>
                  <a:pt x="2942589" y="2946400"/>
                </a:lnTo>
                <a:lnTo>
                  <a:pt x="2911175" y="2933700"/>
                </a:lnTo>
                <a:lnTo>
                  <a:pt x="2879525" y="2933700"/>
                </a:lnTo>
                <a:lnTo>
                  <a:pt x="2847830" y="2908300"/>
                </a:lnTo>
                <a:lnTo>
                  <a:pt x="2816281" y="2895600"/>
                </a:lnTo>
                <a:lnTo>
                  <a:pt x="2785067" y="2870200"/>
                </a:lnTo>
                <a:lnTo>
                  <a:pt x="2754381" y="2844800"/>
                </a:lnTo>
                <a:lnTo>
                  <a:pt x="2724411" y="2806700"/>
                </a:lnTo>
                <a:lnTo>
                  <a:pt x="2695349" y="2781300"/>
                </a:lnTo>
                <a:lnTo>
                  <a:pt x="2667385" y="2743200"/>
                </a:lnTo>
                <a:lnTo>
                  <a:pt x="2640710" y="2705100"/>
                </a:lnTo>
                <a:lnTo>
                  <a:pt x="2615514" y="2654300"/>
                </a:lnTo>
                <a:lnTo>
                  <a:pt x="2591988" y="2616200"/>
                </a:lnTo>
                <a:lnTo>
                  <a:pt x="2570321" y="2565400"/>
                </a:lnTo>
                <a:lnTo>
                  <a:pt x="2550706" y="2527300"/>
                </a:lnTo>
                <a:lnTo>
                  <a:pt x="2533332" y="2476500"/>
                </a:lnTo>
                <a:lnTo>
                  <a:pt x="2518389" y="2425700"/>
                </a:lnTo>
                <a:lnTo>
                  <a:pt x="2506069" y="2374900"/>
                </a:lnTo>
                <a:lnTo>
                  <a:pt x="2496561" y="2324100"/>
                </a:lnTo>
                <a:lnTo>
                  <a:pt x="2490057" y="2273300"/>
                </a:lnTo>
                <a:lnTo>
                  <a:pt x="2486747" y="2222500"/>
                </a:lnTo>
                <a:lnTo>
                  <a:pt x="2486821" y="2171700"/>
                </a:lnTo>
                <a:lnTo>
                  <a:pt x="2490469" y="2133600"/>
                </a:lnTo>
                <a:lnTo>
                  <a:pt x="2499715" y="2082800"/>
                </a:lnTo>
                <a:lnTo>
                  <a:pt x="2512044" y="2044700"/>
                </a:lnTo>
                <a:lnTo>
                  <a:pt x="2524920" y="1993900"/>
                </a:lnTo>
                <a:lnTo>
                  <a:pt x="2535809" y="1955800"/>
                </a:lnTo>
                <a:lnTo>
                  <a:pt x="2561690" y="1905000"/>
                </a:lnTo>
                <a:lnTo>
                  <a:pt x="2590849" y="1866900"/>
                </a:lnTo>
                <a:lnTo>
                  <a:pt x="2623046" y="1841500"/>
                </a:lnTo>
                <a:lnTo>
                  <a:pt x="2658039" y="1803400"/>
                </a:lnTo>
                <a:lnTo>
                  <a:pt x="2695588" y="1778000"/>
                </a:lnTo>
                <a:lnTo>
                  <a:pt x="2735452" y="1752600"/>
                </a:lnTo>
                <a:lnTo>
                  <a:pt x="2777391" y="1727200"/>
                </a:lnTo>
                <a:lnTo>
                  <a:pt x="2821163" y="1701800"/>
                </a:lnTo>
                <a:lnTo>
                  <a:pt x="2913245" y="1676400"/>
                </a:lnTo>
                <a:lnTo>
                  <a:pt x="5208525" y="1676400"/>
                </a:lnTo>
                <a:lnTo>
                  <a:pt x="5223676" y="1651000"/>
                </a:lnTo>
                <a:lnTo>
                  <a:pt x="5244826" y="1612900"/>
                </a:lnTo>
                <a:lnTo>
                  <a:pt x="5264359" y="1562100"/>
                </a:lnTo>
                <a:lnTo>
                  <a:pt x="5282232" y="1524000"/>
                </a:lnTo>
                <a:lnTo>
                  <a:pt x="5298404" y="1485900"/>
                </a:lnTo>
                <a:lnTo>
                  <a:pt x="5312831" y="1435100"/>
                </a:lnTo>
                <a:lnTo>
                  <a:pt x="5325471" y="1397000"/>
                </a:lnTo>
                <a:lnTo>
                  <a:pt x="5336283" y="1346200"/>
                </a:lnTo>
                <a:lnTo>
                  <a:pt x="5345224" y="1308100"/>
                </a:lnTo>
                <a:lnTo>
                  <a:pt x="5352251" y="1257300"/>
                </a:lnTo>
                <a:lnTo>
                  <a:pt x="5356055" y="1219200"/>
                </a:lnTo>
                <a:lnTo>
                  <a:pt x="2534896" y="1219200"/>
                </a:lnTo>
                <a:lnTo>
                  <a:pt x="2486374" y="1206500"/>
                </a:lnTo>
                <a:lnTo>
                  <a:pt x="2439100" y="1181100"/>
                </a:lnTo>
                <a:lnTo>
                  <a:pt x="2393153" y="1168400"/>
                </a:lnTo>
                <a:lnTo>
                  <a:pt x="2348611" y="1143000"/>
                </a:lnTo>
                <a:lnTo>
                  <a:pt x="2318890" y="1104900"/>
                </a:lnTo>
                <a:lnTo>
                  <a:pt x="2287415" y="1066800"/>
                </a:lnTo>
                <a:lnTo>
                  <a:pt x="2254263" y="1028700"/>
                </a:lnTo>
                <a:lnTo>
                  <a:pt x="2219514" y="1003300"/>
                </a:lnTo>
                <a:lnTo>
                  <a:pt x="2183244" y="965200"/>
                </a:lnTo>
                <a:lnTo>
                  <a:pt x="2145533" y="939800"/>
                </a:lnTo>
                <a:lnTo>
                  <a:pt x="2106458" y="901700"/>
                </a:lnTo>
                <a:lnTo>
                  <a:pt x="2066097" y="876300"/>
                </a:lnTo>
                <a:lnTo>
                  <a:pt x="2024529" y="850900"/>
                </a:lnTo>
                <a:lnTo>
                  <a:pt x="1981831" y="825500"/>
                </a:lnTo>
                <a:lnTo>
                  <a:pt x="1938083" y="812800"/>
                </a:lnTo>
                <a:lnTo>
                  <a:pt x="1893362" y="787400"/>
                </a:lnTo>
                <a:lnTo>
                  <a:pt x="1847745" y="762000"/>
                </a:lnTo>
                <a:lnTo>
                  <a:pt x="1608977" y="698500"/>
                </a:lnTo>
                <a:close/>
              </a:path>
              <a:path w="5361940" h="6032500">
                <a:moveTo>
                  <a:pt x="1214037" y="3810000"/>
                </a:moveTo>
                <a:lnTo>
                  <a:pt x="1017715" y="3810000"/>
                </a:lnTo>
                <a:lnTo>
                  <a:pt x="970452" y="3822700"/>
                </a:lnTo>
                <a:lnTo>
                  <a:pt x="1263515" y="3822700"/>
                </a:lnTo>
                <a:lnTo>
                  <a:pt x="1214037" y="3810000"/>
                </a:lnTo>
                <a:close/>
              </a:path>
              <a:path w="5361940" h="6032500">
                <a:moveTo>
                  <a:pt x="3685626" y="2832100"/>
                </a:moveTo>
                <a:lnTo>
                  <a:pt x="3480926" y="2832100"/>
                </a:lnTo>
                <a:lnTo>
                  <a:pt x="3218053" y="2895600"/>
                </a:lnTo>
                <a:lnTo>
                  <a:pt x="3199891" y="2895600"/>
                </a:lnTo>
                <a:lnTo>
                  <a:pt x="3190339" y="2908300"/>
                </a:lnTo>
                <a:lnTo>
                  <a:pt x="3179953" y="2908300"/>
                </a:lnTo>
                <a:lnTo>
                  <a:pt x="3168995" y="2921000"/>
                </a:lnTo>
                <a:lnTo>
                  <a:pt x="3157728" y="2921000"/>
                </a:lnTo>
                <a:lnTo>
                  <a:pt x="3113649" y="2933700"/>
                </a:lnTo>
                <a:lnTo>
                  <a:pt x="3067891" y="2946400"/>
                </a:lnTo>
                <a:lnTo>
                  <a:pt x="4085991" y="2946400"/>
                </a:lnTo>
                <a:lnTo>
                  <a:pt x="4044708" y="2933700"/>
                </a:lnTo>
                <a:lnTo>
                  <a:pt x="4002526" y="2908300"/>
                </a:lnTo>
                <a:lnTo>
                  <a:pt x="3825652" y="2857500"/>
                </a:lnTo>
                <a:lnTo>
                  <a:pt x="3779608" y="2844800"/>
                </a:lnTo>
                <a:lnTo>
                  <a:pt x="3732919" y="2844800"/>
                </a:lnTo>
                <a:lnTo>
                  <a:pt x="3685626" y="2832100"/>
                </a:lnTo>
                <a:close/>
              </a:path>
              <a:path w="5361940" h="6032500">
                <a:moveTo>
                  <a:pt x="1507428" y="2908300"/>
                </a:moveTo>
                <a:lnTo>
                  <a:pt x="1313624" y="2908300"/>
                </a:lnTo>
                <a:lnTo>
                  <a:pt x="1361460" y="2921000"/>
                </a:lnTo>
                <a:lnTo>
                  <a:pt x="1458709" y="2921000"/>
                </a:lnTo>
                <a:lnTo>
                  <a:pt x="1507428" y="2908300"/>
                </a:lnTo>
                <a:close/>
              </a:path>
              <a:path w="5361940" h="6032500">
                <a:moveTo>
                  <a:pt x="1603834" y="2895600"/>
                </a:moveTo>
                <a:lnTo>
                  <a:pt x="1219709" y="2895600"/>
                </a:lnTo>
                <a:lnTo>
                  <a:pt x="1266360" y="2908300"/>
                </a:lnTo>
                <a:lnTo>
                  <a:pt x="1555847" y="2908300"/>
                </a:lnTo>
                <a:lnTo>
                  <a:pt x="1603834" y="2895600"/>
                </a:lnTo>
                <a:close/>
              </a:path>
              <a:path w="5361940" h="6032500">
                <a:moveTo>
                  <a:pt x="5208525" y="1676400"/>
                </a:moveTo>
                <a:lnTo>
                  <a:pt x="3114621" y="1676400"/>
                </a:lnTo>
                <a:lnTo>
                  <a:pt x="3165406" y="1689100"/>
                </a:lnTo>
                <a:lnTo>
                  <a:pt x="3214671" y="1714500"/>
                </a:lnTo>
                <a:lnTo>
                  <a:pt x="3262097" y="1739900"/>
                </a:lnTo>
                <a:lnTo>
                  <a:pt x="3307363" y="1765300"/>
                </a:lnTo>
                <a:lnTo>
                  <a:pt x="3350150" y="1790700"/>
                </a:lnTo>
                <a:lnTo>
                  <a:pt x="3390138" y="1828800"/>
                </a:lnTo>
                <a:lnTo>
                  <a:pt x="3422574" y="1866900"/>
                </a:lnTo>
                <a:lnTo>
                  <a:pt x="3456445" y="1905000"/>
                </a:lnTo>
                <a:lnTo>
                  <a:pt x="3491691" y="1930400"/>
                </a:lnTo>
                <a:lnTo>
                  <a:pt x="3528256" y="1968500"/>
                </a:lnTo>
                <a:lnTo>
                  <a:pt x="3566078" y="1993900"/>
                </a:lnTo>
                <a:lnTo>
                  <a:pt x="3605100" y="2032000"/>
                </a:lnTo>
                <a:lnTo>
                  <a:pt x="3645263" y="2057400"/>
                </a:lnTo>
                <a:lnTo>
                  <a:pt x="3686509" y="2082800"/>
                </a:lnTo>
                <a:lnTo>
                  <a:pt x="3728777" y="2095500"/>
                </a:lnTo>
                <a:lnTo>
                  <a:pt x="3772011" y="2120900"/>
                </a:lnTo>
                <a:lnTo>
                  <a:pt x="3816150" y="2146300"/>
                </a:lnTo>
                <a:lnTo>
                  <a:pt x="3861136" y="2159000"/>
                </a:lnTo>
                <a:lnTo>
                  <a:pt x="4096715" y="2222500"/>
                </a:lnTo>
                <a:lnTo>
                  <a:pt x="4387985" y="2222500"/>
                </a:lnTo>
                <a:lnTo>
                  <a:pt x="4480718" y="2197100"/>
                </a:lnTo>
                <a:lnTo>
                  <a:pt x="4526074" y="2197100"/>
                </a:lnTo>
                <a:lnTo>
                  <a:pt x="4570699" y="2184400"/>
                </a:lnTo>
                <a:lnTo>
                  <a:pt x="4614553" y="2159000"/>
                </a:lnTo>
                <a:lnTo>
                  <a:pt x="4699774" y="2133600"/>
                </a:lnTo>
                <a:lnTo>
                  <a:pt x="4741057" y="2108200"/>
                </a:lnTo>
                <a:lnTo>
                  <a:pt x="4781399" y="2095500"/>
                </a:lnTo>
                <a:lnTo>
                  <a:pt x="4820757" y="2070100"/>
                </a:lnTo>
                <a:lnTo>
                  <a:pt x="4859089" y="2044700"/>
                </a:lnTo>
                <a:lnTo>
                  <a:pt x="4896353" y="2019300"/>
                </a:lnTo>
                <a:lnTo>
                  <a:pt x="4932506" y="1993900"/>
                </a:lnTo>
                <a:lnTo>
                  <a:pt x="4967508" y="1955800"/>
                </a:lnTo>
                <a:lnTo>
                  <a:pt x="5001314" y="1930400"/>
                </a:lnTo>
                <a:lnTo>
                  <a:pt x="5033883" y="1905000"/>
                </a:lnTo>
                <a:lnTo>
                  <a:pt x="5065172" y="1866900"/>
                </a:lnTo>
                <a:lnTo>
                  <a:pt x="5095140" y="1828800"/>
                </a:lnTo>
                <a:lnTo>
                  <a:pt x="5123744" y="1803400"/>
                </a:lnTo>
                <a:lnTo>
                  <a:pt x="5150942" y="1765300"/>
                </a:lnTo>
                <a:lnTo>
                  <a:pt x="5176691" y="1727200"/>
                </a:lnTo>
                <a:lnTo>
                  <a:pt x="5200950" y="1689100"/>
                </a:lnTo>
                <a:lnTo>
                  <a:pt x="5208525" y="1676400"/>
                </a:lnTo>
                <a:close/>
              </a:path>
              <a:path w="5361940" h="6032500">
                <a:moveTo>
                  <a:pt x="4387985" y="0"/>
                </a:moveTo>
                <a:lnTo>
                  <a:pt x="4143303" y="0"/>
                </a:lnTo>
                <a:lnTo>
                  <a:pt x="4093071" y="12700"/>
                </a:lnTo>
                <a:lnTo>
                  <a:pt x="4043194" y="12700"/>
                </a:lnTo>
                <a:lnTo>
                  <a:pt x="3896606" y="50800"/>
                </a:lnTo>
                <a:lnTo>
                  <a:pt x="3849061" y="76200"/>
                </a:lnTo>
                <a:lnTo>
                  <a:pt x="3802327" y="88900"/>
                </a:lnTo>
                <a:lnTo>
                  <a:pt x="3756495" y="114300"/>
                </a:lnTo>
                <a:lnTo>
                  <a:pt x="3711656" y="139700"/>
                </a:lnTo>
                <a:lnTo>
                  <a:pt x="3667903" y="165100"/>
                </a:lnTo>
                <a:lnTo>
                  <a:pt x="3625325" y="190500"/>
                </a:lnTo>
                <a:lnTo>
                  <a:pt x="3584014" y="215900"/>
                </a:lnTo>
                <a:lnTo>
                  <a:pt x="3544062" y="241300"/>
                </a:lnTo>
                <a:lnTo>
                  <a:pt x="3504205" y="279400"/>
                </a:lnTo>
                <a:lnTo>
                  <a:pt x="3466142" y="317500"/>
                </a:lnTo>
                <a:lnTo>
                  <a:pt x="3429911" y="355600"/>
                </a:lnTo>
                <a:lnTo>
                  <a:pt x="3395553" y="393700"/>
                </a:lnTo>
                <a:lnTo>
                  <a:pt x="3363107" y="431800"/>
                </a:lnTo>
                <a:lnTo>
                  <a:pt x="3332613" y="469900"/>
                </a:lnTo>
                <a:lnTo>
                  <a:pt x="3304111" y="520700"/>
                </a:lnTo>
                <a:lnTo>
                  <a:pt x="3277640" y="558800"/>
                </a:lnTo>
                <a:lnTo>
                  <a:pt x="3253240" y="609600"/>
                </a:lnTo>
                <a:lnTo>
                  <a:pt x="3230951" y="647700"/>
                </a:lnTo>
                <a:lnTo>
                  <a:pt x="3210812" y="698500"/>
                </a:lnTo>
                <a:lnTo>
                  <a:pt x="3192864" y="749300"/>
                </a:lnTo>
                <a:lnTo>
                  <a:pt x="3177145" y="800100"/>
                </a:lnTo>
                <a:lnTo>
                  <a:pt x="3163696" y="850900"/>
                </a:lnTo>
                <a:lnTo>
                  <a:pt x="3160648" y="850900"/>
                </a:lnTo>
                <a:lnTo>
                  <a:pt x="3141838" y="901700"/>
                </a:lnTo>
                <a:lnTo>
                  <a:pt x="3119202" y="939800"/>
                </a:lnTo>
                <a:lnTo>
                  <a:pt x="3092977" y="977900"/>
                </a:lnTo>
                <a:lnTo>
                  <a:pt x="3063400" y="1016000"/>
                </a:lnTo>
                <a:lnTo>
                  <a:pt x="3030707" y="1054100"/>
                </a:lnTo>
                <a:lnTo>
                  <a:pt x="2995137" y="1092200"/>
                </a:lnTo>
                <a:lnTo>
                  <a:pt x="2956925" y="1117600"/>
                </a:lnTo>
                <a:lnTo>
                  <a:pt x="2916308" y="1143000"/>
                </a:lnTo>
                <a:lnTo>
                  <a:pt x="2873523" y="1168400"/>
                </a:lnTo>
                <a:lnTo>
                  <a:pt x="2828808" y="1193800"/>
                </a:lnTo>
                <a:lnTo>
                  <a:pt x="2734533" y="1219200"/>
                </a:lnTo>
                <a:lnTo>
                  <a:pt x="5356055" y="1219200"/>
                </a:lnTo>
                <a:lnTo>
                  <a:pt x="5357323" y="1206500"/>
                </a:lnTo>
                <a:lnTo>
                  <a:pt x="5360397" y="1155700"/>
                </a:lnTo>
                <a:lnTo>
                  <a:pt x="5361432" y="1117600"/>
                </a:lnTo>
                <a:lnTo>
                  <a:pt x="5360397" y="1066800"/>
                </a:lnTo>
                <a:lnTo>
                  <a:pt x="5357323" y="1016000"/>
                </a:lnTo>
                <a:lnTo>
                  <a:pt x="5352251" y="965200"/>
                </a:lnTo>
                <a:lnTo>
                  <a:pt x="5345224" y="927100"/>
                </a:lnTo>
                <a:lnTo>
                  <a:pt x="5336283" y="876300"/>
                </a:lnTo>
                <a:lnTo>
                  <a:pt x="5325471" y="825500"/>
                </a:lnTo>
                <a:lnTo>
                  <a:pt x="5312831" y="787400"/>
                </a:lnTo>
                <a:lnTo>
                  <a:pt x="5298404" y="749300"/>
                </a:lnTo>
                <a:lnTo>
                  <a:pt x="5282232" y="698500"/>
                </a:lnTo>
                <a:lnTo>
                  <a:pt x="5264359" y="660400"/>
                </a:lnTo>
                <a:lnTo>
                  <a:pt x="5244826" y="622300"/>
                </a:lnTo>
                <a:lnTo>
                  <a:pt x="5223676" y="571500"/>
                </a:lnTo>
                <a:lnTo>
                  <a:pt x="5200950" y="533400"/>
                </a:lnTo>
                <a:lnTo>
                  <a:pt x="5176691" y="495300"/>
                </a:lnTo>
                <a:lnTo>
                  <a:pt x="5150942" y="457200"/>
                </a:lnTo>
                <a:lnTo>
                  <a:pt x="5123744" y="419100"/>
                </a:lnTo>
                <a:lnTo>
                  <a:pt x="5095140" y="393700"/>
                </a:lnTo>
                <a:lnTo>
                  <a:pt x="5065172" y="355600"/>
                </a:lnTo>
                <a:lnTo>
                  <a:pt x="5033883" y="317500"/>
                </a:lnTo>
                <a:lnTo>
                  <a:pt x="5001314" y="292100"/>
                </a:lnTo>
                <a:lnTo>
                  <a:pt x="4967508" y="266700"/>
                </a:lnTo>
                <a:lnTo>
                  <a:pt x="4932506" y="228600"/>
                </a:lnTo>
                <a:lnTo>
                  <a:pt x="4896353" y="203200"/>
                </a:lnTo>
                <a:lnTo>
                  <a:pt x="4859089" y="177800"/>
                </a:lnTo>
                <a:lnTo>
                  <a:pt x="4820757" y="152400"/>
                </a:lnTo>
                <a:lnTo>
                  <a:pt x="4781399" y="139700"/>
                </a:lnTo>
                <a:lnTo>
                  <a:pt x="4741057" y="114300"/>
                </a:lnTo>
                <a:lnTo>
                  <a:pt x="4699774" y="88900"/>
                </a:lnTo>
                <a:lnTo>
                  <a:pt x="4570699" y="50800"/>
                </a:lnTo>
                <a:lnTo>
                  <a:pt x="4387985" y="0"/>
                </a:lnTo>
                <a:close/>
              </a:path>
              <a:path w="5361940" h="6032500">
                <a:moveTo>
                  <a:pt x="1509941" y="685800"/>
                </a:moveTo>
                <a:lnTo>
                  <a:pt x="1313624" y="685800"/>
                </a:lnTo>
                <a:lnTo>
                  <a:pt x="1266360" y="698500"/>
                </a:lnTo>
                <a:lnTo>
                  <a:pt x="1559633" y="698500"/>
                </a:lnTo>
                <a:lnTo>
                  <a:pt x="1509941" y="685800"/>
                </a:lnTo>
                <a:close/>
              </a:path>
            </a:pathLst>
          </a:custGeom>
          <a:solidFill>
            <a:srgbClr val="C5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152" y="2066544"/>
            <a:ext cx="1734311" cy="1737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75776" y="2080260"/>
            <a:ext cx="1659889" cy="1663064"/>
          </a:xfrm>
          <a:custGeom>
            <a:avLst/>
            <a:gdLst/>
            <a:ahLst/>
            <a:cxnLst/>
            <a:rect l="l" t="t" r="r" b="b"/>
            <a:pathLst>
              <a:path w="1659890" h="1663064">
                <a:moveTo>
                  <a:pt x="829818" y="0"/>
                </a:moveTo>
                <a:lnTo>
                  <a:pt x="781055" y="1411"/>
                </a:lnTo>
                <a:lnTo>
                  <a:pt x="733034" y="5593"/>
                </a:lnTo>
                <a:lnTo>
                  <a:pt x="685835" y="12468"/>
                </a:lnTo>
                <a:lnTo>
                  <a:pt x="639533" y="21958"/>
                </a:lnTo>
                <a:lnTo>
                  <a:pt x="594207" y="33984"/>
                </a:lnTo>
                <a:lnTo>
                  <a:pt x="549935" y="48469"/>
                </a:lnTo>
                <a:lnTo>
                  <a:pt x="506795" y="65335"/>
                </a:lnTo>
                <a:lnTo>
                  <a:pt x="464864" y="84504"/>
                </a:lnTo>
                <a:lnTo>
                  <a:pt x="424220" y="105897"/>
                </a:lnTo>
                <a:lnTo>
                  <a:pt x="384941" y="129437"/>
                </a:lnTo>
                <a:lnTo>
                  <a:pt x="347105" y="155046"/>
                </a:lnTo>
                <a:lnTo>
                  <a:pt x="310789" y="182646"/>
                </a:lnTo>
                <a:lnTo>
                  <a:pt x="276071" y="212159"/>
                </a:lnTo>
                <a:lnTo>
                  <a:pt x="243030" y="243506"/>
                </a:lnTo>
                <a:lnTo>
                  <a:pt x="211742" y="276610"/>
                </a:lnTo>
                <a:lnTo>
                  <a:pt x="182286" y="311393"/>
                </a:lnTo>
                <a:lnTo>
                  <a:pt x="154740" y="347777"/>
                </a:lnTo>
                <a:lnTo>
                  <a:pt x="129181" y="385683"/>
                </a:lnTo>
                <a:lnTo>
                  <a:pt x="105686" y="425035"/>
                </a:lnTo>
                <a:lnTo>
                  <a:pt x="84335" y="465753"/>
                </a:lnTo>
                <a:lnTo>
                  <a:pt x="65204" y="507759"/>
                </a:lnTo>
                <a:lnTo>
                  <a:pt x="48372" y="550977"/>
                </a:lnTo>
                <a:lnTo>
                  <a:pt x="33915" y="595327"/>
                </a:lnTo>
                <a:lnTo>
                  <a:pt x="21913" y="640733"/>
                </a:lnTo>
                <a:lnTo>
                  <a:pt x="12443" y="687115"/>
                </a:lnTo>
                <a:lnTo>
                  <a:pt x="5582" y="734395"/>
                </a:lnTo>
                <a:lnTo>
                  <a:pt x="1408" y="782497"/>
                </a:lnTo>
                <a:lnTo>
                  <a:pt x="0" y="831342"/>
                </a:lnTo>
                <a:lnTo>
                  <a:pt x="1408" y="880186"/>
                </a:lnTo>
                <a:lnTo>
                  <a:pt x="5582" y="928288"/>
                </a:lnTo>
                <a:lnTo>
                  <a:pt x="12443" y="975568"/>
                </a:lnTo>
                <a:lnTo>
                  <a:pt x="21913" y="1021950"/>
                </a:lnTo>
                <a:lnTo>
                  <a:pt x="33915" y="1067356"/>
                </a:lnTo>
                <a:lnTo>
                  <a:pt x="48372" y="1111706"/>
                </a:lnTo>
                <a:lnTo>
                  <a:pt x="65204" y="1154924"/>
                </a:lnTo>
                <a:lnTo>
                  <a:pt x="84335" y="1196930"/>
                </a:lnTo>
                <a:lnTo>
                  <a:pt x="105686" y="1237648"/>
                </a:lnTo>
                <a:lnTo>
                  <a:pt x="129181" y="1277000"/>
                </a:lnTo>
                <a:lnTo>
                  <a:pt x="154740" y="1314906"/>
                </a:lnTo>
                <a:lnTo>
                  <a:pt x="182286" y="1351290"/>
                </a:lnTo>
                <a:lnTo>
                  <a:pt x="211742" y="1386073"/>
                </a:lnTo>
                <a:lnTo>
                  <a:pt x="243030" y="1419177"/>
                </a:lnTo>
                <a:lnTo>
                  <a:pt x="276071" y="1450524"/>
                </a:lnTo>
                <a:lnTo>
                  <a:pt x="310789" y="1480037"/>
                </a:lnTo>
                <a:lnTo>
                  <a:pt x="347105" y="1507637"/>
                </a:lnTo>
                <a:lnTo>
                  <a:pt x="384941" y="1533246"/>
                </a:lnTo>
                <a:lnTo>
                  <a:pt x="424220" y="1556786"/>
                </a:lnTo>
                <a:lnTo>
                  <a:pt x="464864" y="1578179"/>
                </a:lnTo>
                <a:lnTo>
                  <a:pt x="506795" y="1597348"/>
                </a:lnTo>
                <a:lnTo>
                  <a:pt x="549935" y="1614214"/>
                </a:lnTo>
                <a:lnTo>
                  <a:pt x="594207" y="1628699"/>
                </a:lnTo>
                <a:lnTo>
                  <a:pt x="639533" y="1640725"/>
                </a:lnTo>
                <a:lnTo>
                  <a:pt x="685835" y="1650215"/>
                </a:lnTo>
                <a:lnTo>
                  <a:pt x="733034" y="1657090"/>
                </a:lnTo>
                <a:lnTo>
                  <a:pt x="781055" y="1661272"/>
                </a:lnTo>
                <a:lnTo>
                  <a:pt x="829818" y="1662684"/>
                </a:lnTo>
                <a:lnTo>
                  <a:pt x="878580" y="1661272"/>
                </a:lnTo>
                <a:lnTo>
                  <a:pt x="926601" y="1657090"/>
                </a:lnTo>
                <a:lnTo>
                  <a:pt x="973800" y="1650215"/>
                </a:lnTo>
                <a:lnTo>
                  <a:pt x="1020102" y="1640725"/>
                </a:lnTo>
                <a:lnTo>
                  <a:pt x="1065428" y="1628699"/>
                </a:lnTo>
                <a:lnTo>
                  <a:pt x="1109700" y="1614214"/>
                </a:lnTo>
                <a:lnTo>
                  <a:pt x="1152840" y="1597348"/>
                </a:lnTo>
                <a:lnTo>
                  <a:pt x="1194771" y="1578179"/>
                </a:lnTo>
                <a:lnTo>
                  <a:pt x="1235415" y="1556786"/>
                </a:lnTo>
                <a:lnTo>
                  <a:pt x="1274694" y="1533246"/>
                </a:lnTo>
                <a:lnTo>
                  <a:pt x="1312530" y="1507637"/>
                </a:lnTo>
                <a:lnTo>
                  <a:pt x="1348846" y="1480037"/>
                </a:lnTo>
                <a:lnTo>
                  <a:pt x="1383564" y="1450524"/>
                </a:lnTo>
                <a:lnTo>
                  <a:pt x="1416605" y="1419177"/>
                </a:lnTo>
                <a:lnTo>
                  <a:pt x="1447893" y="1386073"/>
                </a:lnTo>
                <a:lnTo>
                  <a:pt x="1477349" y="1351290"/>
                </a:lnTo>
                <a:lnTo>
                  <a:pt x="1504895" y="1314906"/>
                </a:lnTo>
                <a:lnTo>
                  <a:pt x="1530454" y="1277000"/>
                </a:lnTo>
                <a:lnTo>
                  <a:pt x="1553949" y="1237648"/>
                </a:lnTo>
                <a:lnTo>
                  <a:pt x="1575300" y="1196930"/>
                </a:lnTo>
                <a:lnTo>
                  <a:pt x="1594431" y="1154924"/>
                </a:lnTo>
                <a:lnTo>
                  <a:pt x="1611263" y="1111706"/>
                </a:lnTo>
                <a:lnTo>
                  <a:pt x="1625720" y="1067356"/>
                </a:lnTo>
                <a:lnTo>
                  <a:pt x="1637722" y="1021950"/>
                </a:lnTo>
                <a:lnTo>
                  <a:pt x="1647192" y="975568"/>
                </a:lnTo>
                <a:lnTo>
                  <a:pt x="1654053" y="928288"/>
                </a:lnTo>
                <a:lnTo>
                  <a:pt x="1658227" y="880186"/>
                </a:lnTo>
                <a:lnTo>
                  <a:pt x="1659635" y="831342"/>
                </a:lnTo>
                <a:lnTo>
                  <a:pt x="1658227" y="782497"/>
                </a:lnTo>
                <a:lnTo>
                  <a:pt x="1654053" y="734395"/>
                </a:lnTo>
                <a:lnTo>
                  <a:pt x="1647192" y="687115"/>
                </a:lnTo>
                <a:lnTo>
                  <a:pt x="1637722" y="640733"/>
                </a:lnTo>
                <a:lnTo>
                  <a:pt x="1625720" y="595327"/>
                </a:lnTo>
                <a:lnTo>
                  <a:pt x="1611263" y="550977"/>
                </a:lnTo>
                <a:lnTo>
                  <a:pt x="1594431" y="507759"/>
                </a:lnTo>
                <a:lnTo>
                  <a:pt x="1575300" y="465753"/>
                </a:lnTo>
                <a:lnTo>
                  <a:pt x="1553949" y="425035"/>
                </a:lnTo>
                <a:lnTo>
                  <a:pt x="1530454" y="385683"/>
                </a:lnTo>
                <a:lnTo>
                  <a:pt x="1504895" y="347777"/>
                </a:lnTo>
                <a:lnTo>
                  <a:pt x="1477349" y="311393"/>
                </a:lnTo>
                <a:lnTo>
                  <a:pt x="1447893" y="276610"/>
                </a:lnTo>
                <a:lnTo>
                  <a:pt x="1416605" y="243506"/>
                </a:lnTo>
                <a:lnTo>
                  <a:pt x="1383564" y="212159"/>
                </a:lnTo>
                <a:lnTo>
                  <a:pt x="1348846" y="182646"/>
                </a:lnTo>
                <a:lnTo>
                  <a:pt x="1312530" y="155046"/>
                </a:lnTo>
                <a:lnTo>
                  <a:pt x="1274694" y="129437"/>
                </a:lnTo>
                <a:lnTo>
                  <a:pt x="1235415" y="105897"/>
                </a:lnTo>
                <a:lnTo>
                  <a:pt x="1194771" y="84504"/>
                </a:lnTo>
                <a:lnTo>
                  <a:pt x="1152840" y="65335"/>
                </a:lnTo>
                <a:lnTo>
                  <a:pt x="1109700" y="48469"/>
                </a:lnTo>
                <a:lnTo>
                  <a:pt x="1065428" y="33984"/>
                </a:lnTo>
                <a:lnTo>
                  <a:pt x="1020102" y="21958"/>
                </a:lnTo>
                <a:lnTo>
                  <a:pt x="973800" y="12468"/>
                </a:lnTo>
                <a:lnTo>
                  <a:pt x="926601" y="5593"/>
                </a:lnTo>
                <a:lnTo>
                  <a:pt x="878580" y="1411"/>
                </a:lnTo>
                <a:lnTo>
                  <a:pt x="82981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9696" y="2744723"/>
            <a:ext cx="1735836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9320" y="2758439"/>
            <a:ext cx="1661160" cy="1663064"/>
          </a:xfrm>
          <a:custGeom>
            <a:avLst/>
            <a:gdLst/>
            <a:ahLst/>
            <a:cxnLst/>
            <a:rect l="l" t="t" r="r" b="b"/>
            <a:pathLst>
              <a:path w="1661159" h="1663064">
                <a:moveTo>
                  <a:pt x="830579" y="0"/>
                </a:moveTo>
                <a:lnTo>
                  <a:pt x="781776" y="1411"/>
                </a:lnTo>
                <a:lnTo>
                  <a:pt x="733715" y="5593"/>
                </a:lnTo>
                <a:lnTo>
                  <a:pt x="686475" y="12468"/>
                </a:lnTo>
                <a:lnTo>
                  <a:pt x="640133" y="21958"/>
                </a:lnTo>
                <a:lnTo>
                  <a:pt x="594767" y="33984"/>
                </a:lnTo>
                <a:lnTo>
                  <a:pt x="550456" y="48469"/>
                </a:lnTo>
                <a:lnTo>
                  <a:pt x="507277" y="65335"/>
                </a:lnTo>
                <a:lnTo>
                  <a:pt x="465308" y="84504"/>
                </a:lnTo>
                <a:lnTo>
                  <a:pt x="424627" y="105897"/>
                </a:lnTo>
                <a:lnTo>
                  <a:pt x="385312" y="129437"/>
                </a:lnTo>
                <a:lnTo>
                  <a:pt x="347441" y="155046"/>
                </a:lnTo>
                <a:lnTo>
                  <a:pt x="311091" y="182646"/>
                </a:lnTo>
                <a:lnTo>
                  <a:pt x="276341" y="212159"/>
                </a:lnTo>
                <a:lnTo>
                  <a:pt x="243268" y="243506"/>
                </a:lnTo>
                <a:lnTo>
                  <a:pt x="211951" y="276610"/>
                </a:lnTo>
                <a:lnTo>
                  <a:pt x="182466" y="311393"/>
                </a:lnTo>
                <a:lnTo>
                  <a:pt x="154893" y="347777"/>
                </a:lnTo>
                <a:lnTo>
                  <a:pt x="129309" y="385683"/>
                </a:lnTo>
                <a:lnTo>
                  <a:pt x="105792" y="425035"/>
                </a:lnTo>
                <a:lnTo>
                  <a:pt x="84419" y="465753"/>
                </a:lnTo>
                <a:lnTo>
                  <a:pt x="65270" y="507759"/>
                </a:lnTo>
                <a:lnTo>
                  <a:pt x="48420" y="550977"/>
                </a:lnTo>
                <a:lnTo>
                  <a:pt x="33950" y="595327"/>
                </a:lnTo>
                <a:lnTo>
                  <a:pt x="21935" y="640733"/>
                </a:lnTo>
                <a:lnTo>
                  <a:pt x="12455" y="687115"/>
                </a:lnTo>
                <a:lnTo>
                  <a:pt x="5587" y="734395"/>
                </a:lnTo>
                <a:lnTo>
                  <a:pt x="1409" y="782497"/>
                </a:lnTo>
                <a:lnTo>
                  <a:pt x="0" y="831342"/>
                </a:lnTo>
                <a:lnTo>
                  <a:pt x="1409" y="880186"/>
                </a:lnTo>
                <a:lnTo>
                  <a:pt x="5587" y="928288"/>
                </a:lnTo>
                <a:lnTo>
                  <a:pt x="12455" y="975568"/>
                </a:lnTo>
                <a:lnTo>
                  <a:pt x="21935" y="1021950"/>
                </a:lnTo>
                <a:lnTo>
                  <a:pt x="33950" y="1067356"/>
                </a:lnTo>
                <a:lnTo>
                  <a:pt x="48420" y="1111706"/>
                </a:lnTo>
                <a:lnTo>
                  <a:pt x="65270" y="1154924"/>
                </a:lnTo>
                <a:lnTo>
                  <a:pt x="84419" y="1196930"/>
                </a:lnTo>
                <a:lnTo>
                  <a:pt x="105792" y="1237648"/>
                </a:lnTo>
                <a:lnTo>
                  <a:pt x="129309" y="1277000"/>
                </a:lnTo>
                <a:lnTo>
                  <a:pt x="154893" y="1314906"/>
                </a:lnTo>
                <a:lnTo>
                  <a:pt x="182466" y="1351290"/>
                </a:lnTo>
                <a:lnTo>
                  <a:pt x="211951" y="1386073"/>
                </a:lnTo>
                <a:lnTo>
                  <a:pt x="243268" y="1419177"/>
                </a:lnTo>
                <a:lnTo>
                  <a:pt x="276341" y="1450524"/>
                </a:lnTo>
                <a:lnTo>
                  <a:pt x="311091" y="1480037"/>
                </a:lnTo>
                <a:lnTo>
                  <a:pt x="347441" y="1507637"/>
                </a:lnTo>
                <a:lnTo>
                  <a:pt x="385312" y="1533246"/>
                </a:lnTo>
                <a:lnTo>
                  <a:pt x="424627" y="1556786"/>
                </a:lnTo>
                <a:lnTo>
                  <a:pt x="465308" y="1578179"/>
                </a:lnTo>
                <a:lnTo>
                  <a:pt x="507277" y="1597348"/>
                </a:lnTo>
                <a:lnTo>
                  <a:pt x="550456" y="1614214"/>
                </a:lnTo>
                <a:lnTo>
                  <a:pt x="594767" y="1628699"/>
                </a:lnTo>
                <a:lnTo>
                  <a:pt x="640133" y="1640725"/>
                </a:lnTo>
                <a:lnTo>
                  <a:pt x="686475" y="1650215"/>
                </a:lnTo>
                <a:lnTo>
                  <a:pt x="733715" y="1657090"/>
                </a:lnTo>
                <a:lnTo>
                  <a:pt x="781776" y="1661272"/>
                </a:lnTo>
                <a:lnTo>
                  <a:pt x="830579" y="1662684"/>
                </a:lnTo>
                <a:lnTo>
                  <a:pt x="879383" y="1661272"/>
                </a:lnTo>
                <a:lnTo>
                  <a:pt x="927444" y="1657090"/>
                </a:lnTo>
                <a:lnTo>
                  <a:pt x="974684" y="1650215"/>
                </a:lnTo>
                <a:lnTo>
                  <a:pt x="1021026" y="1640725"/>
                </a:lnTo>
                <a:lnTo>
                  <a:pt x="1066392" y="1628699"/>
                </a:lnTo>
                <a:lnTo>
                  <a:pt x="1110703" y="1614214"/>
                </a:lnTo>
                <a:lnTo>
                  <a:pt x="1153882" y="1597348"/>
                </a:lnTo>
                <a:lnTo>
                  <a:pt x="1195851" y="1578179"/>
                </a:lnTo>
                <a:lnTo>
                  <a:pt x="1236532" y="1556786"/>
                </a:lnTo>
                <a:lnTo>
                  <a:pt x="1275847" y="1533246"/>
                </a:lnTo>
                <a:lnTo>
                  <a:pt x="1313718" y="1507637"/>
                </a:lnTo>
                <a:lnTo>
                  <a:pt x="1350068" y="1480037"/>
                </a:lnTo>
                <a:lnTo>
                  <a:pt x="1384818" y="1450524"/>
                </a:lnTo>
                <a:lnTo>
                  <a:pt x="1417891" y="1419177"/>
                </a:lnTo>
                <a:lnTo>
                  <a:pt x="1449208" y="1386073"/>
                </a:lnTo>
                <a:lnTo>
                  <a:pt x="1478693" y="1351290"/>
                </a:lnTo>
                <a:lnTo>
                  <a:pt x="1506266" y="1314906"/>
                </a:lnTo>
                <a:lnTo>
                  <a:pt x="1531850" y="1277000"/>
                </a:lnTo>
                <a:lnTo>
                  <a:pt x="1555367" y="1237648"/>
                </a:lnTo>
                <a:lnTo>
                  <a:pt x="1576740" y="1196930"/>
                </a:lnTo>
                <a:lnTo>
                  <a:pt x="1595889" y="1154924"/>
                </a:lnTo>
                <a:lnTo>
                  <a:pt x="1612739" y="1111706"/>
                </a:lnTo>
                <a:lnTo>
                  <a:pt x="1627209" y="1067356"/>
                </a:lnTo>
                <a:lnTo>
                  <a:pt x="1639224" y="1021950"/>
                </a:lnTo>
                <a:lnTo>
                  <a:pt x="1648704" y="975568"/>
                </a:lnTo>
                <a:lnTo>
                  <a:pt x="1655572" y="928288"/>
                </a:lnTo>
                <a:lnTo>
                  <a:pt x="1659750" y="880186"/>
                </a:lnTo>
                <a:lnTo>
                  <a:pt x="1661159" y="831342"/>
                </a:lnTo>
                <a:lnTo>
                  <a:pt x="1659750" y="782497"/>
                </a:lnTo>
                <a:lnTo>
                  <a:pt x="1655572" y="734395"/>
                </a:lnTo>
                <a:lnTo>
                  <a:pt x="1648704" y="687115"/>
                </a:lnTo>
                <a:lnTo>
                  <a:pt x="1639224" y="640733"/>
                </a:lnTo>
                <a:lnTo>
                  <a:pt x="1627209" y="595327"/>
                </a:lnTo>
                <a:lnTo>
                  <a:pt x="1612739" y="550977"/>
                </a:lnTo>
                <a:lnTo>
                  <a:pt x="1595889" y="507759"/>
                </a:lnTo>
                <a:lnTo>
                  <a:pt x="1576740" y="465753"/>
                </a:lnTo>
                <a:lnTo>
                  <a:pt x="1555367" y="425035"/>
                </a:lnTo>
                <a:lnTo>
                  <a:pt x="1531850" y="385683"/>
                </a:lnTo>
                <a:lnTo>
                  <a:pt x="1506266" y="347777"/>
                </a:lnTo>
                <a:lnTo>
                  <a:pt x="1478693" y="311393"/>
                </a:lnTo>
                <a:lnTo>
                  <a:pt x="1449208" y="276610"/>
                </a:lnTo>
                <a:lnTo>
                  <a:pt x="1417891" y="243506"/>
                </a:lnTo>
                <a:lnTo>
                  <a:pt x="1384818" y="212159"/>
                </a:lnTo>
                <a:lnTo>
                  <a:pt x="1350068" y="182646"/>
                </a:lnTo>
                <a:lnTo>
                  <a:pt x="1313718" y="155046"/>
                </a:lnTo>
                <a:lnTo>
                  <a:pt x="1275847" y="129437"/>
                </a:lnTo>
                <a:lnTo>
                  <a:pt x="1236532" y="105897"/>
                </a:lnTo>
                <a:lnTo>
                  <a:pt x="1195851" y="84504"/>
                </a:lnTo>
                <a:lnTo>
                  <a:pt x="1153882" y="65335"/>
                </a:lnTo>
                <a:lnTo>
                  <a:pt x="1110703" y="48469"/>
                </a:lnTo>
                <a:lnTo>
                  <a:pt x="1066392" y="33984"/>
                </a:lnTo>
                <a:lnTo>
                  <a:pt x="1021026" y="21958"/>
                </a:lnTo>
                <a:lnTo>
                  <a:pt x="974684" y="12468"/>
                </a:lnTo>
                <a:lnTo>
                  <a:pt x="927444" y="5593"/>
                </a:lnTo>
                <a:lnTo>
                  <a:pt x="879383" y="1411"/>
                </a:lnTo>
                <a:lnTo>
                  <a:pt x="83057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61019" y="4901184"/>
            <a:ext cx="1737360" cy="1735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0643" y="4914900"/>
            <a:ext cx="1663064" cy="1661160"/>
          </a:xfrm>
          <a:custGeom>
            <a:avLst/>
            <a:gdLst/>
            <a:ahLst/>
            <a:cxnLst/>
            <a:rect l="l" t="t" r="r" b="b"/>
            <a:pathLst>
              <a:path w="1663065" h="1661159">
                <a:moveTo>
                  <a:pt x="831341" y="0"/>
                </a:moveTo>
                <a:lnTo>
                  <a:pt x="782497" y="1409"/>
                </a:lnTo>
                <a:lnTo>
                  <a:pt x="734395" y="5587"/>
                </a:lnTo>
                <a:lnTo>
                  <a:pt x="687115" y="12455"/>
                </a:lnTo>
                <a:lnTo>
                  <a:pt x="640733" y="21935"/>
                </a:lnTo>
                <a:lnTo>
                  <a:pt x="595327" y="33950"/>
                </a:lnTo>
                <a:lnTo>
                  <a:pt x="550977" y="48420"/>
                </a:lnTo>
                <a:lnTo>
                  <a:pt x="507759" y="65270"/>
                </a:lnTo>
                <a:lnTo>
                  <a:pt x="465753" y="84419"/>
                </a:lnTo>
                <a:lnTo>
                  <a:pt x="425035" y="105792"/>
                </a:lnTo>
                <a:lnTo>
                  <a:pt x="385683" y="129309"/>
                </a:lnTo>
                <a:lnTo>
                  <a:pt x="347777" y="154893"/>
                </a:lnTo>
                <a:lnTo>
                  <a:pt x="311393" y="182466"/>
                </a:lnTo>
                <a:lnTo>
                  <a:pt x="276610" y="211951"/>
                </a:lnTo>
                <a:lnTo>
                  <a:pt x="243506" y="243268"/>
                </a:lnTo>
                <a:lnTo>
                  <a:pt x="212159" y="276341"/>
                </a:lnTo>
                <a:lnTo>
                  <a:pt x="182646" y="311091"/>
                </a:lnTo>
                <a:lnTo>
                  <a:pt x="155046" y="347441"/>
                </a:lnTo>
                <a:lnTo>
                  <a:pt x="129437" y="385312"/>
                </a:lnTo>
                <a:lnTo>
                  <a:pt x="105897" y="424627"/>
                </a:lnTo>
                <a:lnTo>
                  <a:pt x="84504" y="465308"/>
                </a:lnTo>
                <a:lnTo>
                  <a:pt x="65335" y="507277"/>
                </a:lnTo>
                <a:lnTo>
                  <a:pt x="48469" y="550456"/>
                </a:lnTo>
                <a:lnTo>
                  <a:pt x="33984" y="594767"/>
                </a:lnTo>
                <a:lnTo>
                  <a:pt x="21958" y="640133"/>
                </a:lnTo>
                <a:lnTo>
                  <a:pt x="12468" y="686475"/>
                </a:lnTo>
                <a:lnTo>
                  <a:pt x="5593" y="733715"/>
                </a:lnTo>
                <a:lnTo>
                  <a:pt x="1411" y="781776"/>
                </a:lnTo>
                <a:lnTo>
                  <a:pt x="0" y="830579"/>
                </a:lnTo>
                <a:lnTo>
                  <a:pt x="1411" y="879383"/>
                </a:lnTo>
                <a:lnTo>
                  <a:pt x="5593" y="927444"/>
                </a:lnTo>
                <a:lnTo>
                  <a:pt x="12468" y="974684"/>
                </a:lnTo>
                <a:lnTo>
                  <a:pt x="21958" y="1021026"/>
                </a:lnTo>
                <a:lnTo>
                  <a:pt x="33984" y="1066392"/>
                </a:lnTo>
                <a:lnTo>
                  <a:pt x="48469" y="1110703"/>
                </a:lnTo>
                <a:lnTo>
                  <a:pt x="65335" y="1153882"/>
                </a:lnTo>
                <a:lnTo>
                  <a:pt x="84504" y="1195851"/>
                </a:lnTo>
                <a:lnTo>
                  <a:pt x="105897" y="1236532"/>
                </a:lnTo>
                <a:lnTo>
                  <a:pt x="129437" y="1275847"/>
                </a:lnTo>
                <a:lnTo>
                  <a:pt x="155046" y="1313718"/>
                </a:lnTo>
                <a:lnTo>
                  <a:pt x="182646" y="1350068"/>
                </a:lnTo>
                <a:lnTo>
                  <a:pt x="212159" y="1384818"/>
                </a:lnTo>
                <a:lnTo>
                  <a:pt x="243506" y="1417891"/>
                </a:lnTo>
                <a:lnTo>
                  <a:pt x="276610" y="1449208"/>
                </a:lnTo>
                <a:lnTo>
                  <a:pt x="311393" y="1478693"/>
                </a:lnTo>
                <a:lnTo>
                  <a:pt x="347777" y="1506266"/>
                </a:lnTo>
                <a:lnTo>
                  <a:pt x="385683" y="1531850"/>
                </a:lnTo>
                <a:lnTo>
                  <a:pt x="425035" y="1555367"/>
                </a:lnTo>
                <a:lnTo>
                  <a:pt x="465753" y="1576740"/>
                </a:lnTo>
                <a:lnTo>
                  <a:pt x="507759" y="1595889"/>
                </a:lnTo>
                <a:lnTo>
                  <a:pt x="550977" y="1612739"/>
                </a:lnTo>
                <a:lnTo>
                  <a:pt x="595327" y="1627209"/>
                </a:lnTo>
                <a:lnTo>
                  <a:pt x="640733" y="1639224"/>
                </a:lnTo>
                <a:lnTo>
                  <a:pt x="687115" y="1648704"/>
                </a:lnTo>
                <a:lnTo>
                  <a:pt x="734395" y="1655572"/>
                </a:lnTo>
                <a:lnTo>
                  <a:pt x="782497" y="1659750"/>
                </a:lnTo>
                <a:lnTo>
                  <a:pt x="831341" y="1661160"/>
                </a:lnTo>
                <a:lnTo>
                  <a:pt x="880186" y="1659750"/>
                </a:lnTo>
                <a:lnTo>
                  <a:pt x="928288" y="1655572"/>
                </a:lnTo>
                <a:lnTo>
                  <a:pt x="975568" y="1648704"/>
                </a:lnTo>
                <a:lnTo>
                  <a:pt x="1021950" y="1639224"/>
                </a:lnTo>
                <a:lnTo>
                  <a:pt x="1067356" y="1627209"/>
                </a:lnTo>
                <a:lnTo>
                  <a:pt x="1111706" y="1612739"/>
                </a:lnTo>
                <a:lnTo>
                  <a:pt x="1154924" y="1595889"/>
                </a:lnTo>
                <a:lnTo>
                  <a:pt x="1196930" y="1576740"/>
                </a:lnTo>
                <a:lnTo>
                  <a:pt x="1237648" y="1555367"/>
                </a:lnTo>
                <a:lnTo>
                  <a:pt x="1277000" y="1531850"/>
                </a:lnTo>
                <a:lnTo>
                  <a:pt x="1314906" y="1506266"/>
                </a:lnTo>
                <a:lnTo>
                  <a:pt x="1351290" y="1478693"/>
                </a:lnTo>
                <a:lnTo>
                  <a:pt x="1386073" y="1449208"/>
                </a:lnTo>
                <a:lnTo>
                  <a:pt x="1419177" y="1417891"/>
                </a:lnTo>
                <a:lnTo>
                  <a:pt x="1450524" y="1384818"/>
                </a:lnTo>
                <a:lnTo>
                  <a:pt x="1480037" y="1350068"/>
                </a:lnTo>
                <a:lnTo>
                  <a:pt x="1507637" y="1313718"/>
                </a:lnTo>
                <a:lnTo>
                  <a:pt x="1533246" y="1275847"/>
                </a:lnTo>
                <a:lnTo>
                  <a:pt x="1556786" y="1236532"/>
                </a:lnTo>
                <a:lnTo>
                  <a:pt x="1578179" y="1195851"/>
                </a:lnTo>
                <a:lnTo>
                  <a:pt x="1597348" y="1153882"/>
                </a:lnTo>
                <a:lnTo>
                  <a:pt x="1614214" y="1110703"/>
                </a:lnTo>
                <a:lnTo>
                  <a:pt x="1628699" y="1066392"/>
                </a:lnTo>
                <a:lnTo>
                  <a:pt x="1640725" y="1021026"/>
                </a:lnTo>
                <a:lnTo>
                  <a:pt x="1650215" y="974684"/>
                </a:lnTo>
                <a:lnTo>
                  <a:pt x="1657090" y="927444"/>
                </a:lnTo>
                <a:lnTo>
                  <a:pt x="1661272" y="879383"/>
                </a:lnTo>
                <a:lnTo>
                  <a:pt x="1662683" y="830579"/>
                </a:lnTo>
                <a:lnTo>
                  <a:pt x="1661272" y="781776"/>
                </a:lnTo>
                <a:lnTo>
                  <a:pt x="1657090" y="733715"/>
                </a:lnTo>
                <a:lnTo>
                  <a:pt x="1650215" y="686475"/>
                </a:lnTo>
                <a:lnTo>
                  <a:pt x="1640725" y="640133"/>
                </a:lnTo>
                <a:lnTo>
                  <a:pt x="1628699" y="594767"/>
                </a:lnTo>
                <a:lnTo>
                  <a:pt x="1614214" y="550456"/>
                </a:lnTo>
                <a:lnTo>
                  <a:pt x="1597348" y="507277"/>
                </a:lnTo>
                <a:lnTo>
                  <a:pt x="1578179" y="465308"/>
                </a:lnTo>
                <a:lnTo>
                  <a:pt x="1556786" y="424627"/>
                </a:lnTo>
                <a:lnTo>
                  <a:pt x="1533246" y="385312"/>
                </a:lnTo>
                <a:lnTo>
                  <a:pt x="1507637" y="347441"/>
                </a:lnTo>
                <a:lnTo>
                  <a:pt x="1480037" y="311091"/>
                </a:lnTo>
                <a:lnTo>
                  <a:pt x="1450524" y="276341"/>
                </a:lnTo>
                <a:lnTo>
                  <a:pt x="1419177" y="243268"/>
                </a:lnTo>
                <a:lnTo>
                  <a:pt x="1386073" y="211951"/>
                </a:lnTo>
                <a:lnTo>
                  <a:pt x="1351290" y="182466"/>
                </a:lnTo>
                <a:lnTo>
                  <a:pt x="1314906" y="154893"/>
                </a:lnTo>
                <a:lnTo>
                  <a:pt x="1277000" y="129309"/>
                </a:lnTo>
                <a:lnTo>
                  <a:pt x="1237648" y="105792"/>
                </a:lnTo>
                <a:lnTo>
                  <a:pt x="1196930" y="84419"/>
                </a:lnTo>
                <a:lnTo>
                  <a:pt x="1154924" y="65270"/>
                </a:lnTo>
                <a:lnTo>
                  <a:pt x="1111706" y="48420"/>
                </a:lnTo>
                <a:lnTo>
                  <a:pt x="1067356" y="33950"/>
                </a:lnTo>
                <a:lnTo>
                  <a:pt x="1021950" y="21935"/>
                </a:lnTo>
                <a:lnTo>
                  <a:pt x="975568" y="12455"/>
                </a:lnTo>
                <a:lnTo>
                  <a:pt x="928288" y="5587"/>
                </a:lnTo>
                <a:lnTo>
                  <a:pt x="880186" y="1409"/>
                </a:lnTo>
                <a:lnTo>
                  <a:pt x="8313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9091" y="5885688"/>
            <a:ext cx="1737360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8715" y="5899403"/>
            <a:ext cx="1663064" cy="1663064"/>
          </a:xfrm>
          <a:custGeom>
            <a:avLst/>
            <a:gdLst/>
            <a:ahLst/>
            <a:cxnLst/>
            <a:rect l="l" t="t" r="r" b="b"/>
            <a:pathLst>
              <a:path w="1663065" h="1663065">
                <a:moveTo>
                  <a:pt x="831341" y="0"/>
                </a:moveTo>
                <a:lnTo>
                  <a:pt x="782497" y="1411"/>
                </a:lnTo>
                <a:lnTo>
                  <a:pt x="734395" y="5593"/>
                </a:lnTo>
                <a:lnTo>
                  <a:pt x="687115" y="12468"/>
                </a:lnTo>
                <a:lnTo>
                  <a:pt x="640733" y="21958"/>
                </a:lnTo>
                <a:lnTo>
                  <a:pt x="595327" y="33984"/>
                </a:lnTo>
                <a:lnTo>
                  <a:pt x="550977" y="48469"/>
                </a:lnTo>
                <a:lnTo>
                  <a:pt x="507759" y="65335"/>
                </a:lnTo>
                <a:lnTo>
                  <a:pt x="465753" y="84504"/>
                </a:lnTo>
                <a:lnTo>
                  <a:pt x="425035" y="105897"/>
                </a:lnTo>
                <a:lnTo>
                  <a:pt x="385683" y="129437"/>
                </a:lnTo>
                <a:lnTo>
                  <a:pt x="347777" y="155046"/>
                </a:lnTo>
                <a:lnTo>
                  <a:pt x="311393" y="182646"/>
                </a:lnTo>
                <a:lnTo>
                  <a:pt x="276610" y="212159"/>
                </a:lnTo>
                <a:lnTo>
                  <a:pt x="243506" y="243506"/>
                </a:lnTo>
                <a:lnTo>
                  <a:pt x="212159" y="276610"/>
                </a:lnTo>
                <a:lnTo>
                  <a:pt x="182646" y="311393"/>
                </a:lnTo>
                <a:lnTo>
                  <a:pt x="155046" y="347777"/>
                </a:lnTo>
                <a:lnTo>
                  <a:pt x="129437" y="385683"/>
                </a:lnTo>
                <a:lnTo>
                  <a:pt x="105897" y="425035"/>
                </a:lnTo>
                <a:lnTo>
                  <a:pt x="84504" y="465753"/>
                </a:lnTo>
                <a:lnTo>
                  <a:pt x="65335" y="507759"/>
                </a:lnTo>
                <a:lnTo>
                  <a:pt x="48469" y="550977"/>
                </a:lnTo>
                <a:lnTo>
                  <a:pt x="33984" y="595327"/>
                </a:lnTo>
                <a:lnTo>
                  <a:pt x="21958" y="640733"/>
                </a:lnTo>
                <a:lnTo>
                  <a:pt x="12468" y="687115"/>
                </a:lnTo>
                <a:lnTo>
                  <a:pt x="5593" y="734395"/>
                </a:lnTo>
                <a:lnTo>
                  <a:pt x="1411" y="782497"/>
                </a:lnTo>
                <a:lnTo>
                  <a:pt x="0" y="831342"/>
                </a:lnTo>
                <a:lnTo>
                  <a:pt x="1411" y="880186"/>
                </a:lnTo>
                <a:lnTo>
                  <a:pt x="5593" y="928288"/>
                </a:lnTo>
                <a:lnTo>
                  <a:pt x="12468" y="975568"/>
                </a:lnTo>
                <a:lnTo>
                  <a:pt x="21958" y="1021950"/>
                </a:lnTo>
                <a:lnTo>
                  <a:pt x="33984" y="1067356"/>
                </a:lnTo>
                <a:lnTo>
                  <a:pt x="48469" y="1111706"/>
                </a:lnTo>
                <a:lnTo>
                  <a:pt x="65335" y="1154924"/>
                </a:lnTo>
                <a:lnTo>
                  <a:pt x="84504" y="1196930"/>
                </a:lnTo>
                <a:lnTo>
                  <a:pt x="105897" y="1237648"/>
                </a:lnTo>
                <a:lnTo>
                  <a:pt x="129437" y="1277000"/>
                </a:lnTo>
                <a:lnTo>
                  <a:pt x="155046" y="1314906"/>
                </a:lnTo>
                <a:lnTo>
                  <a:pt x="182646" y="1351290"/>
                </a:lnTo>
                <a:lnTo>
                  <a:pt x="212159" y="1386073"/>
                </a:lnTo>
                <a:lnTo>
                  <a:pt x="243506" y="1419177"/>
                </a:lnTo>
                <a:lnTo>
                  <a:pt x="276610" y="1450524"/>
                </a:lnTo>
                <a:lnTo>
                  <a:pt x="311393" y="1480037"/>
                </a:lnTo>
                <a:lnTo>
                  <a:pt x="347777" y="1507637"/>
                </a:lnTo>
                <a:lnTo>
                  <a:pt x="385683" y="1533246"/>
                </a:lnTo>
                <a:lnTo>
                  <a:pt x="425035" y="1556786"/>
                </a:lnTo>
                <a:lnTo>
                  <a:pt x="465753" y="1578179"/>
                </a:lnTo>
                <a:lnTo>
                  <a:pt x="507759" y="1597348"/>
                </a:lnTo>
                <a:lnTo>
                  <a:pt x="550977" y="1614214"/>
                </a:lnTo>
                <a:lnTo>
                  <a:pt x="595327" y="1628699"/>
                </a:lnTo>
                <a:lnTo>
                  <a:pt x="640733" y="1640725"/>
                </a:lnTo>
                <a:lnTo>
                  <a:pt x="687115" y="1650215"/>
                </a:lnTo>
                <a:lnTo>
                  <a:pt x="734395" y="1657090"/>
                </a:lnTo>
                <a:lnTo>
                  <a:pt x="782497" y="1661272"/>
                </a:lnTo>
                <a:lnTo>
                  <a:pt x="831341" y="1662684"/>
                </a:lnTo>
                <a:lnTo>
                  <a:pt x="880186" y="1661272"/>
                </a:lnTo>
                <a:lnTo>
                  <a:pt x="928288" y="1657090"/>
                </a:lnTo>
                <a:lnTo>
                  <a:pt x="975568" y="1650215"/>
                </a:lnTo>
                <a:lnTo>
                  <a:pt x="1021950" y="1640725"/>
                </a:lnTo>
                <a:lnTo>
                  <a:pt x="1067356" y="1628699"/>
                </a:lnTo>
                <a:lnTo>
                  <a:pt x="1111706" y="1614214"/>
                </a:lnTo>
                <a:lnTo>
                  <a:pt x="1154924" y="1597348"/>
                </a:lnTo>
                <a:lnTo>
                  <a:pt x="1196930" y="1578179"/>
                </a:lnTo>
                <a:lnTo>
                  <a:pt x="1237648" y="1556786"/>
                </a:lnTo>
                <a:lnTo>
                  <a:pt x="1277000" y="1533246"/>
                </a:lnTo>
                <a:lnTo>
                  <a:pt x="1314906" y="1507637"/>
                </a:lnTo>
                <a:lnTo>
                  <a:pt x="1351290" y="1480037"/>
                </a:lnTo>
                <a:lnTo>
                  <a:pt x="1386073" y="1450524"/>
                </a:lnTo>
                <a:lnTo>
                  <a:pt x="1419177" y="1419177"/>
                </a:lnTo>
                <a:lnTo>
                  <a:pt x="1450524" y="1386073"/>
                </a:lnTo>
                <a:lnTo>
                  <a:pt x="1480037" y="1351290"/>
                </a:lnTo>
                <a:lnTo>
                  <a:pt x="1507637" y="1314906"/>
                </a:lnTo>
                <a:lnTo>
                  <a:pt x="1533246" y="1277000"/>
                </a:lnTo>
                <a:lnTo>
                  <a:pt x="1556786" y="1237648"/>
                </a:lnTo>
                <a:lnTo>
                  <a:pt x="1578179" y="1196930"/>
                </a:lnTo>
                <a:lnTo>
                  <a:pt x="1597348" y="1154924"/>
                </a:lnTo>
                <a:lnTo>
                  <a:pt x="1614214" y="1111706"/>
                </a:lnTo>
                <a:lnTo>
                  <a:pt x="1628699" y="1067356"/>
                </a:lnTo>
                <a:lnTo>
                  <a:pt x="1640725" y="1021950"/>
                </a:lnTo>
                <a:lnTo>
                  <a:pt x="1650215" y="975568"/>
                </a:lnTo>
                <a:lnTo>
                  <a:pt x="1657090" y="928288"/>
                </a:lnTo>
                <a:lnTo>
                  <a:pt x="1661272" y="880186"/>
                </a:lnTo>
                <a:lnTo>
                  <a:pt x="1662684" y="831342"/>
                </a:lnTo>
                <a:lnTo>
                  <a:pt x="1661272" y="782497"/>
                </a:lnTo>
                <a:lnTo>
                  <a:pt x="1657090" y="734395"/>
                </a:lnTo>
                <a:lnTo>
                  <a:pt x="1650215" y="687115"/>
                </a:lnTo>
                <a:lnTo>
                  <a:pt x="1640725" y="640733"/>
                </a:lnTo>
                <a:lnTo>
                  <a:pt x="1628699" y="595327"/>
                </a:lnTo>
                <a:lnTo>
                  <a:pt x="1614214" y="550977"/>
                </a:lnTo>
                <a:lnTo>
                  <a:pt x="1597348" y="507759"/>
                </a:lnTo>
                <a:lnTo>
                  <a:pt x="1578179" y="465753"/>
                </a:lnTo>
                <a:lnTo>
                  <a:pt x="1556786" y="425035"/>
                </a:lnTo>
                <a:lnTo>
                  <a:pt x="1533246" y="385683"/>
                </a:lnTo>
                <a:lnTo>
                  <a:pt x="1507637" y="347777"/>
                </a:lnTo>
                <a:lnTo>
                  <a:pt x="1480037" y="311393"/>
                </a:lnTo>
                <a:lnTo>
                  <a:pt x="1450524" y="276610"/>
                </a:lnTo>
                <a:lnTo>
                  <a:pt x="1419177" y="243506"/>
                </a:lnTo>
                <a:lnTo>
                  <a:pt x="1386073" y="212159"/>
                </a:lnTo>
                <a:lnTo>
                  <a:pt x="1351290" y="182646"/>
                </a:lnTo>
                <a:lnTo>
                  <a:pt x="1314906" y="155046"/>
                </a:lnTo>
                <a:lnTo>
                  <a:pt x="1277000" y="129437"/>
                </a:lnTo>
                <a:lnTo>
                  <a:pt x="1237648" y="105897"/>
                </a:lnTo>
                <a:lnTo>
                  <a:pt x="1196930" y="84504"/>
                </a:lnTo>
                <a:lnTo>
                  <a:pt x="1154924" y="65335"/>
                </a:lnTo>
                <a:lnTo>
                  <a:pt x="1111706" y="48469"/>
                </a:lnTo>
                <a:lnTo>
                  <a:pt x="1067356" y="33984"/>
                </a:lnTo>
                <a:lnTo>
                  <a:pt x="1021950" y="21958"/>
                </a:lnTo>
                <a:lnTo>
                  <a:pt x="975568" y="12468"/>
                </a:lnTo>
                <a:lnTo>
                  <a:pt x="928288" y="5593"/>
                </a:lnTo>
                <a:lnTo>
                  <a:pt x="880186" y="1411"/>
                </a:lnTo>
                <a:lnTo>
                  <a:pt x="8313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0967" y="6405371"/>
            <a:ext cx="678815" cy="649605"/>
          </a:xfrm>
          <a:custGeom>
            <a:avLst/>
            <a:gdLst/>
            <a:ahLst/>
            <a:cxnLst/>
            <a:rect l="l" t="t" r="r" b="b"/>
            <a:pathLst>
              <a:path w="678815" h="649604">
                <a:moveTo>
                  <a:pt x="441960" y="253619"/>
                </a:moveTo>
                <a:lnTo>
                  <a:pt x="236601" y="253619"/>
                </a:lnTo>
                <a:lnTo>
                  <a:pt x="244804" y="289028"/>
                </a:lnTo>
                <a:lnTo>
                  <a:pt x="255174" y="313436"/>
                </a:lnTo>
                <a:lnTo>
                  <a:pt x="264068" y="327556"/>
                </a:lnTo>
                <a:lnTo>
                  <a:pt x="267843" y="332104"/>
                </a:lnTo>
                <a:lnTo>
                  <a:pt x="267843" y="396113"/>
                </a:lnTo>
                <a:lnTo>
                  <a:pt x="264302" y="397692"/>
                </a:lnTo>
                <a:lnTo>
                  <a:pt x="251237" y="402939"/>
                </a:lnTo>
                <a:lnTo>
                  <a:pt x="224980" y="412615"/>
                </a:lnTo>
                <a:lnTo>
                  <a:pt x="181864" y="427481"/>
                </a:lnTo>
                <a:lnTo>
                  <a:pt x="147949" y="442813"/>
                </a:lnTo>
                <a:lnTo>
                  <a:pt x="131143" y="446690"/>
                </a:lnTo>
                <a:lnTo>
                  <a:pt x="115980" y="449091"/>
                </a:lnTo>
                <a:lnTo>
                  <a:pt x="86995" y="459994"/>
                </a:lnTo>
                <a:lnTo>
                  <a:pt x="36701" y="504596"/>
                </a:lnTo>
                <a:lnTo>
                  <a:pt x="10874" y="556783"/>
                </a:lnTo>
                <a:lnTo>
                  <a:pt x="1359" y="600136"/>
                </a:lnTo>
                <a:lnTo>
                  <a:pt x="0" y="618235"/>
                </a:lnTo>
                <a:lnTo>
                  <a:pt x="2684" y="633049"/>
                </a:lnTo>
                <a:lnTo>
                  <a:pt x="9763" y="642731"/>
                </a:lnTo>
                <a:lnTo>
                  <a:pt x="19770" y="648007"/>
                </a:lnTo>
                <a:lnTo>
                  <a:pt x="31242" y="649604"/>
                </a:lnTo>
                <a:lnTo>
                  <a:pt x="512317" y="649604"/>
                </a:lnTo>
                <a:lnTo>
                  <a:pt x="511087" y="643578"/>
                </a:lnTo>
                <a:lnTo>
                  <a:pt x="508380" y="636825"/>
                </a:lnTo>
                <a:lnTo>
                  <a:pt x="505674" y="628620"/>
                </a:lnTo>
                <a:lnTo>
                  <a:pt x="504443" y="618235"/>
                </a:lnTo>
                <a:lnTo>
                  <a:pt x="481500" y="613914"/>
                </a:lnTo>
                <a:lnTo>
                  <a:pt x="461486" y="601376"/>
                </a:lnTo>
                <a:lnTo>
                  <a:pt x="447329" y="581267"/>
                </a:lnTo>
                <a:lnTo>
                  <a:pt x="441960" y="554227"/>
                </a:lnTo>
                <a:lnTo>
                  <a:pt x="447329" y="531171"/>
                </a:lnTo>
                <a:lnTo>
                  <a:pt x="461486" y="511032"/>
                </a:lnTo>
                <a:lnTo>
                  <a:pt x="481500" y="496774"/>
                </a:lnTo>
                <a:lnTo>
                  <a:pt x="504443" y="491363"/>
                </a:lnTo>
                <a:lnTo>
                  <a:pt x="507307" y="478518"/>
                </a:lnTo>
                <a:lnTo>
                  <a:pt x="514778" y="464899"/>
                </a:lnTo>
                <a:lnTo>
                  <a:pt x="525178" y="452733"/>
                </a:lnTo>
                <a:lnTo>
                  <a:pt x="536829" y="444245"/>
                </a:lnTo>
                <a:lnTo>
                  <a:pt x="526164" y="442733"/>
                </a:lnTo>
                <a:lnTo>
                  <a:pt x="516763" y="438816"/>
                </a:lnTo>
                <a:lnTo>
                  <a:pt x="507361" y="433423"/>
                </a:lnTo>
                <a:lnTo>
                  <a:pt x="496697" y="427481"/>
                </a:lnTo>
                <a:lnTo>
                  <a:pt x="453580" y="412615"/>
                </a:lnTo>
                <a:lnTo>
                  <a:pt x="427323" y="402939"/>
                </a:lnTo>
                <a:lnTo>
                  <a:pt x="414258" y="397692"/>
                </a:lnTo>
                <a:lnTo>
                  <a:pt x="410717" y="396113"/>
                </a:lnTo>
                <a:lnTo>
                  <a:pt x="410717" y="332104"/>
                </a:lnTo>
                <a:lnTo>
                  <a:pt x="414510" y="327556"/>
                </a:lnTo>
                <a:lnTo>
                  <a:pt x="423433" y="313436"/>
                </a:lnTo>
                <a:lnTo>
                  <a:pt x="433810" y="289028"/>
                </a:lnTo>
                <a:lnTo>
                  <a:pt x="441960" y="253619"/>
                </a:lnTo>
                <a:close/>
              </a:path>
              <a:path w="678815" h="649604">
                <a:moveTo>
                  <a:pt x="599313" y="586739"/>
                </a:moveTo>
                <a:lnTo>
                  <a:pt x="536829" y="586739"/>
                </a:lnTo>
                <a:lnTo>
                  <a:pt x="536829" y="618235"/>
                </a:lnTo>
                <a:lnTo>
                  <a:pt x="539513" y="633049"/>
                </a:lnTo>
                <a:lnTo>
                  <a:pt x="546592" y="642731"/>
                </a:lnTo>
                <a:lnTo>
                  <a:pt x="556599" y="648007"/>
                </a:lnTo>
                <a:lnTo>
                  <a:pt x="568071" y="649604"/>
                </a:lnTo>
                <a:lnTo>
                  <a:pt x="582864" y="648007"/>
                </a:lnTo>
                <a:lnTo>
                  <a:pt x="592502" y="642731"/>
                </a:lnTo>
                <a:lnTo>
                  <a:pt x="597735" y="633049"/>
                </a:lnTo>
                <a:lnTo>
                  <a:pt x="599313" y="618235"/>
                </a:lnTo>
                <a:lnTo>
                  <a:pt x="599313" y="586739"/>
                </a:lnTo>
                <a:close/>
              </a:path>
              <a:path w="678815" h="649604">
                <a:moveTo>
                  <a:pt x="678561" y="602488"/>
                </a:moveTo>
                <a:lnTo>
                  <a:pt x="666827" y="611592"/>
                </a:lnTo>
                <a:lnTo>
                  <a:pt x="654986" y="616267"/>
                </a:lnTo>
                <a:lnTo>
                  <a:pt x="642931" y="617989"/>
                </a:lnTo>
                <a:lnTo>
                  <a:pt x="630555" y="618235"/>
                </a:lnTo>
                <a:lnTo>
                  <a:pt x="630433" y="628620"/>
                </a:lnTo>
                <a:lnTo>
                  <a:pt x="629586" y="636825"/>
                </a:lnTo>
                <a:lnTo>
                  <a:pt x="627286" y="643578"/>
                </a:lnTo>
                <a:lnTo>
                  <a:pt x="622808" y="649604"/>
                </a:lnTo>
                <a:lnTo>
                  <a:pt x="647318" y="649604"/>
                </a:lnTo>
                <a:lnTo>
                  <a:pt x="658790" y="648007"/>
                </a:lnTo>
                <a:lnTo>
                  <a:pt x="668797" y="642731"/>
                </a:lnTo>
                <a:lnTo>
                  <a:pt x="675876" y="633049"/>
                </a:lnTo>
                <a:lnTo>
                  <a:pt x="678561" y="618235"/>
                </a:lnTo>
                <a:lnTo>
                  <a:pt x="678561" y="602488"/>
                </a:lnTo>
                <a:close/>
              </a:path>
              <a:path w="678815" h="649604">
                <a:moveTo>
                  <a:pt x="630555" y="522858"/>
                </a:moveTo>
                <a:lnTo>
                  <a:pt x="504443" y="522858"/>
                </a:lnTo>
                <a:lnTo>
                  <a:pt x="492972" y="525563"/>
                </a:lnTo>
                <a:lnTo>
                  <a:pt x="482965" y="532685"/>
                </a:lnTo>
                <a:lnTo>
                  <a:pt x="475886" y="542736"/>
                </a:lnTo>
                <a:lnTo>
                  <a:pt x="473202" y="554227"/>
                </a:lnTo>
                <a:lnTo>
                  <a:pt x="475886" y="569755"/>
                </a:lnTo>
                <a:lnTo>
                  <a:pt x="482965" y="579770"/>
                </a:lnTo>
                <a:lnTo>
                  <a:pt x="492972" y="585142"/>
                </a:lnTo>
                <a:lnTo>
                  <a:pt x="504443" y="586739"/>
                </a:lnTo>
                <a:lnTo>
                  <a:pt x="630555" y="586739"/>
                </a:lnTo>
                <a:lnTo>
                  <a:pt x="646009" y="585142"/>
                </a:lnTo>
                <a:lnTo>
                  <a:pt x="655986" y="579770"/>
                </a:lnTo>
                <a:lnTo>
                  <a:pt x="661344" y="569755"/>
                </a:lnTo>
                <a:lnTo>
                  <a:pt x="662939" y="554227"/>
                </a:lnTo>
                <a:lnTo>
                  <a:pt x="661344" y="542736"/>
                </a:lnTo>
                <a:lnTo>
                  <a:pt x="655986" y="532685"/>
                </a:lnTo>
                <a:lnTo>
                  <a:pt x="646009" y="525563"/>
                </a:lnTo>
                <a:lnTo>
                  <a:pt x="630555" y="522858"/>
                </a:lnTo>
                <a:close/>
              </a:path>
              <a:path w="678815" h="649604">
                <a:moveTo>
                  <a:pt x="568071" y="459994"/>
                </a:moveTo>
                <a:lnTo>
                  <a:pt x="556599" y="462698"/>
                </a:lnTo>
                <a:lnTo>
                  <a:pt x="546592" y="469820"/>
                </a:lnTo>
                <a:lnTo>
                  <a:pt x="539513" y="479871"/>
                </a:lnTo>
                <a:lnTo>
                  <a:pt x="536829" y="491363"/>
                </a:lnTo>
                <a:lnTo>
                  <a:pt x="536829" y="522858"/>
                </a:lnTo>
                <a:lnTo>
                  <a:pt x="599313" y="522858"/>
                </a:lnTo>
                <a:lnTo>
                  <a:pt x="599313" y="491363"/>
                </a:lnTo>
                <a:lnTo>
                  <a:pt x="597735" y="479871"/>
                </a:lnTo>
                <a:lnTo>
                  <a:pt x="592502" y="469820"/>
                </a:lnTo>
                <a:lnTo>
                  <a:pt x="582864" y="462698"/>
                </a:lnTo>
                <a:lnTo>
                  <a:pt x="568071" y="459994"/>
                </a:lnTo>
                <a:close/>
              </a:path>
              <a:path w="678815" h="649604">
                <a:moveTo>
                  <a:pt x="339343" y="0"/>
                </a:moveTo>
                <a:lnTo>
                  <a:pt x="290685" y="9346"/>
                </a:lnTo>
                <a:lnTo>
                  <a:pt x="253349" y="33528"/>
                </a:lnTo>
                <a:lnTo>
                  <a:pt x="229419" y="66758"/>
                </a:lnTo>
                <a:lnTo>
                  <a:pt x="220980" y="103250"/>
                </a:lnTo>
                <a:lnTo>
                  <a:pt x="217711" y="113071"/>
                </a:lnTo>
                <a:lnTo>
                  <a:pt x="218074" y="128762"/>
                </a:lnTo>
                <a:lnTo>
                  <a:pt x="219890" y="147381"/>
                </a:lnTo>
                <a:lnTo>
                  <a:pt x="220980" y="165988"/>
                </a:lnTo>
                <a:lnTo>
                  <a:pt x="213179" y="172402"/>
                </a:lnTo>
                <a:lnTo>
                  <a:pt x="211248" y="187769"/>
                </a:lnTo>
                <a:lnTo>
                  <a:pt x="212246" y="206279"/>
                </a:lnTo>
                <a:lnTo>
                  <a:pt x="213233" y="222122"/>
                </a:lnTo>
                <a:lnTo>
                  <a:pt x="214687" y="234777"/>
                </a:lnTo>
                <a:lnTo>
                  <a:pt x="219059" y="246681"/>
                </a:lnTo>
                <a:lnTo>
                  <a:pt x="226359" y="254180"/>
                </a:lnTo>
                <a:lnTo>
                  <a:pt x="236601" y="253619"/>
                </a:lnTo>
                <a:lnTo>
                  <a:pt x="452771" y="253619"/>
                </a:lnTo>
                <a:lnTo>
                  <a:pt x="466421" y="206279"/>
                </a:lnTo>
                <a:lnTo>
                  <a:pt x="467375" y="187769"/>
                </a:lnTo>
                <a:lnTo>
                  <a:pt x="465401" y="172402"/>
                </a:lnTo>
                <a:lnTo>
                  <a:pt x="457581" y="165988"/>
                </a:lnTo>
                <a:lnTo>
                  <a:pt x="458811" y="147381"/>
                </a:lnTo>
                <a:lnTo>
                  <a:pt x="461518" y="128762"/>
                </a:lnTo>
                <a:lnTo>
                  <a:pt x="464224" y="113071"/>
                </a:lnTo>
                <a:lnTo>
                  <a:pt x="465455" y="103250"/>
                </a:lnTo>
                <a:lnTo>
                  <a:pt x="454661" y="66758"/>
                </a:lnTo>
                <a:lnTo>
                  <a:pt x="432069" y="33528"/>
                </a:lnTo>
                <a:lnTo>
                  <a:pt x="394642" y="9346"/>
                </a:lnTo>
                <a:lnTo>
                  <a:pt x="339343" y="0"/>
                </a:lnTo>
                <a:close/>
              </a:path>
              <a:path w="678815" h="649604">
                <a:moveTo>
                  <a:pt x="452771" y="253619"/>
                </a:moveTo>
                <a:lnTo>
                  <a:pt x="441960" y="253619"/>
                </a:lnTo>
                <a:lnTo>
                  <a:pt x="452221" y="254180"/>
                </a:lnTo>
                <a:lnTo>
                  <a:pt x="452771" y="25361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30398" y="1341501"/>
            <a:ext cx="10129520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954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Let’s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begin with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term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organization.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O</a:t>
            </a:r>
            <a:r>
              <a:rPr sz="2400" spc="-20" dirty="0">
                <a:solidFill>
                  <a:srgbClr val="EC7C30"/>
                </a:solidFill>
                <a:latin typeface="Open Sans"/>
                <a:cs typeface="Open Sans"/>
              </a:rPr>
              <a:t>r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gan</a:t>
            </a:r>
            <a:r>
              <a:rPr sz="2400" spc="0" dirty="0">
                <a:solidFill>
                  <a:srgbClr val="EC7C30"/>
                </a:solidFill>
                <a:latin typeface="Open Sans"/>
                <a:cs typeface="Open Sans"/>
              </a:rPr>
              <a:t>i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za</a:t>
            </a:r>
            <a:r>
              <a:rPr sz="2400" spc="0" dirty="0">
                <a:solidFill>
                  <a:srgbClr val="EC7C30"/>
                </a:solidFill>
                <a:latin typeface="Open Sans"/>
                <a:cs typeface="Open Sans"/>
              </a:rPr>
              <a:t>t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ions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88345" y="5570931"/>
            <a:ext cx="2687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5135" y="6361557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Other</a:t>
            </a:r>
            <a:r>
              <a:rPr sz="2400" spc="-4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32164" y="5367528"/>
            <a:ext cx="269875" cy="268605"/>
          </a:xfrm>
          <a:custGeom>
            <a:avLst/>
            <a:gdLst/>
            <a:ahLst/>
            <a:cxnLst/>
            <a:rect l="l" t="t" r="r" b="b"/>
            <a:pathLst>
              <a:path w="269875" h="268604">
                <a:moveTo>
                  <a:pt x="134874" y="0"/>
                </a:moveTo>
                <a:lnTo>
                  <a:pt x="92220" y="6839"/>
                </a:lnTo>
                <a:lnTo>
                  <a:pt x="55193" y="25883"/>
                </a:lnTo>
                <a:lnTo>
                  <a:pt x="26005" y="54918"/>
                </a:lnTo>
                <a:lnTo>
                  <a:pt x="6870" y="91732"/>
                </a:lnTo>
                <a:lnTo>
                  <a:pt x="0" y="134112"/>
                </a:lnTo>
                <a:lnTo>
                  <a:pt x="6870" y="176491"/>
                </a:lnTo>
                <a:lnTo>
                  <a:pt x="26005" y="213305"/>
                </a:lnTo>
                <a:lnTo>
                  <a:pt x="55193" y="242340"/>
                </a:lnTo>
                <a:lnTo>
                  <a:pt x="92220" y="261384"/>
                </a:lnTo>
                <a:lnTo>
                  <a:pt x="134874" y="268224"/>
                </a:lnTo>
                <a:lnTo>
                  <a:pt x="177527" y="261384"/>
                </a:lnTo>
                <a:lnTo>
                  <a:pt x="214554" y="242340"/>
                </a:lnTo>
                <a:lnTo>
                  <a:pt x="243742" y="213305"/>
                </a:lnTo>
                <a:lnTo>
                  <a:pt x="262877" y="176491"/>
                </a:lnTo>
                <a:lnTo>
                  <a:pt x="269747" y="134112"/>
                </a:lnTo>
                <a:lnTo>
                  <a:pt x="262877" y="91732"/>
                </a:lnTo>
                <a:lnTo>
                  <a:pt x="243742" y="54918"/>
                </a:lnTo>
                <a:lnTo>
                  <a:pt x="214554" y="25883"/>
                </a:lnTo>
                <a:lnTo>
                  <a:pt x="177527" y="6839"/>
                </a:lnTo>
                <a:lnTo>
                  <a:pt x="1348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01911" y="5791200"/>
            <a:ext cx="375285" cy="226060"/>
          </a:xfrm>
          <a:custGeom>
            <a:avLst/>
            <a:gdLst/>
            <a:ahLst/>
            <a:cxnLst/>
            <a:rect l="l" t="t" r="r" b="b"/>
            <a:pathLst>
              <a:path w="375284" h="226060">
                <a:moveTo>
                  <a:pt x="189484" y="0"/>
                </a:moveTo>
                <a:lnTo>
                  <a:pt x="142158" y="4676"/>
                </a:lnTo>
                <a:lnTo>
                  <a:pt x="100766" y="18656"/>
                </a:lnTo>
                <a:lnTo>
                  <a:pt x="65800" y="41867"/>
                </a:lnTo>
                <a:lnTo>
                  <a:pt x="37748" y="74236"/>
                </a:lnTo>
                <a:lnTo>
                  <a:pt x="17104" y="115688"/>
                </a:lnTo>
                <a:lnTo>
                  <a:pt x="4357" y="166151"/>
                </a:lnTo>
                <a:lnTo>
                  <a:pt x="0" y="225551"/>
                </a:lnTo>
                <a:lnTo>
                  <a:pt x="374904" y="225551"/>
                </a:lnTo>
                <a:lnTo>
                  <a:pt x="370764" y="166151"/>
                </a:lnTo>
                <a:lnTo>
                  <a:pt x="358582" y="115688"/>
                </a:lnTo>
                <a:lnTo>
                  <a:pt x="338714" y="74236"/>
                </a:lnTo>
                <a:lnTo>
                  <a:pt x="311515" y="41867"/>
                </a:lnTo>
                <a:lnTo>
                  <a:pt x="277339" y="18656"/>
                </a:lnTo>
                <a:lnTo>
                  <a:pt x="236544" y="4676"/>
                </a:lnTo>
                <a:lnTo>
                  <a:pt x="18948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0056" y="5681471"/>
            <a:ext cx="466725" cy="335280"/>
          </a:xfrm>
          <a:custGeom>
            <a:avLst/>
            <a:gdLst/>
            <a:ahLst/>
            <a:cxnLst/>
            <a:rect l="l" t="t" r="r" b="b"/>
            <a:pathLst>
              <a:path w="466725" h="335279">
                <a:moveTo>
                  <a:pt x="231140" y="0"/>
                </a:moveTo>
                <a:lnTo>
                  <a:pt x="183729" y="3364"/>
                </a:lnTo>
                <a:lnTo>
                  <a:pt x="132240" y="13325"/>
                </a:lnTo>
                <a:lnTo>
                  <a:pt x="81342" y="29681"/>
                </a:lnTo>
                <a:lnTo>
                  <a:pt x="35706" y="52230"/>
                </a:lnTo>
                <a:lnTo>
                  <a:pt x="0" y="80772"/>
                </a:lnTo>
                <a:lnTo>
                  <a:pt x="41172" y="103258"/>
                </a:lnTo>
                <a:lnTo>
                  <a:pt x="75381" y="134168"/>
                </a:lnTo>
                <a:lnTo>
                  <a:pt x="102393" y="173164"/>
                </a:lnTo>
                <a:lnTo>
                  <a:pt x="121976" y="219907"/>
                </a:lnTo>
                <a:lnTo>
                  <a:pt x="133896" y="274058"/>
                </a:lnTo>
                <a:lnTo>
                  <a:pt x="137922" y="335279"/>
                </a:lnTo>
                <a:lnTo>
                  <a:pt x="328422" y="335279"/>
                </a:lnTo>
                <a:lnTo>
                  <a:pt x="332447" y="274058"/>
                </a:lnTo>
                <a:lnTo>
                  <a:pt x="344367" y="219907"/>
                </a:lnTo>
                <a:lnTo>
                  <a:pt x="363950" y="173164"/>
                </a:lnTo>
                <a:lnTo>
                  <a:pt x="390962" y="134168"/>
                </a:lnTo>
                <a:lnTo>
                  <a:pt x="425171" y="103258"/>
                </a:lnTo>
                <a:lnTo>
                  <a:pt x="466344" y="80772"/>
                </a:lnTo>
                <a:lnTo>
                  <a:pt x="430215" y="52230"/>
                </a:lnTo>
                <a:lnTo>
                  <a:pt x="383570" y="29681"/>
                </a:lnTo>
                <a:lnTo>
                  <a:pt x="331470" y="13325"/>
                </a:lnTo>
                <a:lnTo>
                  <a:pt x="278973" y="3364"/>
                </a:lnTo>
                <a:lnTo>
                  <a:pt x="23114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90304" y="5582411"/>
            <a:ext cx="187451" cy="181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42019" y="5791200"/>
            <a:ext cx="379730" cy="226060"/>
          </a:xfrm>
          <a:custGeom>
            <a:avLst/>
            <a:gdLst/>
            <a:ahLst/>
            <a:cxnLst/>
            <a:rect l="l" t="t" r="r" b="b"/>
            <a:pathLst>
              <a:path w="379729" h="226060">
                <a:moveTo>
                  <a:pt x="187705" y="0"/>
                </a:moveTo>
                <a:lnTo>
                  <a:pt x="140039" y="4676"/>
                </a:lnTo>
                <a:lnTo>
                  <a:pt x="98730" y="18656"/>
                </a:lnTo>
                <a:lnTo>
                  <a:pt x="64135" y="41867"/>
                </a:lnTo>
                <a:lnTo>
                  <a:pt x="36609" y="74236"/>
                </a:lnTo>
                <a:lnTo>
                  <a:pt x="16507" y="115688"/>
                </a:lnTo>
                <a:lnTo>
                  <a:pt x="4186" y="166151"/>
                </a:lnTo>
                <a:lnTo>
                  <a:pt x="0" y="225551"/>
                </a:lnTo>
                <a:lnTo>
                  <a:pt x="379475" y="225551"/>
                </a:lnTo>
                <a:lnTo>
                  <a:pt x="375064" y="166151"/>
                </a:lnTo>
                <a:lnTo>
                  <a:pt x="362162" y="115688"/>
                </a:lnTo>
                <a:lnTo>
                  <a:pt x="341267" y="74236"/>
                </a:lnTo>
                <a:lnTo>
                  <a:pt x="312876" y="41867"/>
                </a:lnTo>
                <a:lnTo>
                  <a:pt x="277487" y="18656"/>
                </a:lnTo>
                <a:lnTo>
                  <a:pt x="235597" y="4676"/>
                </a:lnTo>
                <a:lnTo>
                  <a:pt x="18770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33459" y="5582411"/>
            <a:ext cx="181356" cy="181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70320" y="3248151"/>
            <a:ext cx="1021080" cy="746760"/>
          </a:xfrm>
          <a:custGeom>
            <a:avLst/>
            <a:gdLst/>
            <a:ahLst/>
            <a:cxnLst/>
            <a:rect l="l" t="t" r="r" b="b"/>
            <a:pathLst>
              <a:path w="1021079" h="746760">
                <a:moveTo>
                  <a:pt x="420787" y="661670"/>
                </a:moveTo>
                <a:lnTo>
                  <a:pt x="305688" y="661670"/>
                </a:lnTo>
                <a:lnTo>
                  <a:pt x="291766" y="694689"/>
                </a:lnTo>
                <a:lnTo>
                  <a:pt x="290026" y="712470"/>
                </a:lnTo>
                <a:lnTo>
                  <a:pt x="298703" y="732789"/>
                </a:lnTo>
                <a:lnTo>
                  <a:pt x="322798" y="746760"/>
                </a:lnTo>
                <a:lnTo>
                  <a:pt x="350774" y="746760"/>
                </a:lnTo>
                <a:lnTo>
                  <a:pt x="378749" y="739139"/>
                </a:lnTo>
                <a:lnTo>
                  <a:pt x="402844" y="725170"/>
                </a:lnTo>
                <a:lnTo>
                  <a:pt x="415651" y="703580"/>
                </a:lnTo>
                <a:lnTo>
                  <a:pt x="421957" y="679450"/>
                </a:lnTo>
                <a:lnTo>
                  <a:pt x="420787" y="661670"/>
                </a:lnTo>
                <a:close/>
              </a:path>
              <a:path w="1021079" h="746760">
                <a:moveTo>
                  <a:pt x="708744" y="355600"/>
                </a:moveTo>
                <a:lnTo>
                  <a:pt x="162337" y="355600"/>
                </a:lnTo>
                <a:lnTo>
                  <a:pt x="203505" y="363220"/>
                </a:lnTo>
                <a:lnTo>
                  <a:pt x="236220" y="387350"/>
                </a:lnTo>
                <a:lnTo>
                  <a:pt x="245421" y="397510"/>
                </a:lnTo>
                <a:lnTo>
                  <a:pt x="252682" y="407670"/>
                </a:lnTo>
                <a:lnTo>
                  <a:pt x="263905" y="429260"/>
                </a:lnTo>
                <a:lnTo>
                  <a:pt x="274363" y="434339"/>
                </a:lnTo>
                <a:lnTo>
                  <a:pt x="305688" y="457200"/>
                </a:lnTo>
                <a:lnTo>
                  <a:pt x="328102" y="488950"/>
                </a:lnTo>
                <a:lnTo>
                  <a:pt x="333375" y="500380"/>
                </a:lnTo>
                <a:lnTo>
                  <a:pt x="343830" y="505460"/>
                </a:lnTo>
                <a:lnTo>
                  <a:pt x="375030" y="528320"/>
                </a:lnTo>
                <a:lnTo>
                  <a:pt x="393694" y="562610"/>
                </a:lnTo>
                <a:lnTo>
                  <a:pt x="395985" y="577850"/>
                </a:lnTo>
                <a:lnTo>
                  <a:pt x="410406" y="579120"/>
                </a:lnTo>
                <a:lnTo>
                  <a:pt x="444500" y="598170"/>
                </a:lnTo>
                <a:lnTo>
                  <a:pt x="465343" y="643889"/>
                </a:lnTo>
                <a:lnTo>
                  <a:pt x="467949" y="668020"/>
                </a:lnTo>
                <a:lnTo>
                  <a:pt x="465327" y="689610"/>
                </a:lnTo>
                <a:lnTo>
                  <a:pt x="493140" y="718820"/>
                </a:lnTo>
                <a:lnTo>
                  <a:pt x="505870" y="726439"/>
                </a:lnTo>
                <a:lnTo>
                  <a:pt x="521827" y="728980"/>
                </a:lnTo>
                <a:lnTo>
                  <a:pt x="539093" y="726439"/>
                </a:lnTo>
                <a:lnTo>
                  <a:pt x="555751" y="718820"/>
                </a:lnTo>
                <a:lnTo>
                  <a:pt x="563538" y="701039"/>
                </a:lnTo>
                <a:lnTo>
                  <a:pt x="566134" y="684530"/>
                </a:lnTo>
                <a:lnTo>
                  <a:pt x="563538" y="668020"/>
                </a:lnTo>
                <a:lnTo>
                  <a:pt x="555751" y="655320"/>
                </a:lnTo>
                <a:lnTo>
                  <a:pt x="546078" y="643889"/>
                </a:lnTo>
                <a:lnTo>
                  <a:pt x="525319" y="619760"/>
                </a:lnTo>
                <a:lnTo>
                  <a:pt x="505870" y="595630"/>
                </a:lnTo>
                <a:lnTo>
                  <a:pt x="500125" y="584200"/>
                </a:lnTo>
                <a:lnTo>
                  <a:pt x="631172" y="584200"/>
                </a:lnTo>
                <a:lnTo>
                  <a:pt x="627227" y="580389"/>
                </a:lnTo>
                <a:lnTo>
                  <a:pt x="601710" y="554989"/>
                </a:lnTo>
                <a:lnTo>
                  <a:pt x="577502" y="529589"/>
                </a:lnTo>
                <a:lnTo>
                  <a:pt x="569595" y="514350"/>
                </a:lnTo>
                <a:lnTo>
                  <a:pt x="714524" y="514350"/>
                </a:lnTo>
                <a:lnTo>
                  <a:pt x="698992" y="496570"/>
                </a:lnTo>
                <a:lnTo>
                  <a:pt x="674784" y="467360"/>
                </a:lnTo>
                <a:lnTo>
                  <a:pt x="666876" y="450850"/>
                </a:lnTo>
                <a:lnTo>
                  <a:pt x="806131" y="450850"/>
                </a:lnTo>
                <a:lnTo>
                  <a:pt x="764263" y="410210"/>
                </a:lnTo>
                <a:lnTo>
                  <a:pt x="729692" y="375920"/>
                </a:lnTo>
                <a:lnTo>
                  <a:pt x="708744" y="355600"/>
                </a:lnTo>
                <a:close/>
              </a:path>
              <a:path w="1021079" h="746760">
                <a:moveTo>
                  <a:pt x="631172" y="584200"/>
                </a:moveTo>
                <a:lnTo>
                  <a:pt x="500125" y="584200"/>
                </a:lnTo>
                <a:lnTo>
                  <a:pt x="513143" y="593089"/>
                </a:lnTo>
                <a:lnTo>
                  <a:pt x="583437" y="661670"/>
                </a:lnTo>
                <a:lnTo>
                  <a:pt x="597150" y="674370"/>
                </a:lnTo>
                <a:lnTo>
                  <a:pt x="614743" y="678180"/>
                </a:lnTo>
                <a:lnTo>
                  <a:pt x="632336" y="674370"/>
                </a:lnTo>
                <a:lnTo>
                  <a:pt x="646049" y="661670"/>
                </a:lnTo>
                <a:lnTo>
                  <a:pt x="657764" y="647700"/>
                </a:lnTo>
                <a:lnTo>
                  <a:pt x="661670" y="629920"/>
                </a:lnTo>
                <a:lnTo>
                  <a:pt x="657764" y="612139"/>
                </a:lnTo>
                <a:lnTo>
                  <a:pt x="646049" y="598170"/>
                </a:lnTo>
                <a:lnTo>
                  <a:pt x="639063" y="591820"/>
                </a:lnTo>
                <a:lnTo>
                  <a:pt x="631172" y="584200"/>
                </a:lnTo>
                <a:close/>
              </a:path>
              <a:path w="1021079" h="746760">
                <a:moveTo>
                  <a:pt x="351528" y="591820"/>
                </a:moveTo>
                <a:lnTo>
                  <a:pt x="236220" y="591820"/>
                </a:lnTo>
                <a:lnTo>
                  <a:pt x="230235" y="607060"/>
                </a:lnTo>
                <a:lnTo>
                  <a:pt x="224916" y="623570"/>
                </a:lnTo>
                <a:lnTo>
                  <a:pt x="223504" y="638810"/>
                </a:lnTo>
                <a:lnTo>
                  <a:pt x="229234" y="655320"/>
                </a:lnTo>
                <a:lnTo>
                  <a:pt x="247020" y="669289"/>
                </a:lnTo>
                <a:lnTo>
                  <a:pt x="267414" y="671830"/>
                </a:lnTo>
                <a:lnTo>
                  <a:pt x="287831" y="668020"/>
                </a:lnTo>
                <a:lnTo>
                  <a:pt x="305688" y="661670"/>
                </a:lnTo>
                <a:lnTo>
                  <a:pt x="420787" y="661670"/>
                </a:lnTo>
                <a:lnTo>
                  <a:pt x="420453" y="656589"/>
                </a:lnTo>
                <a:lnTo>
                  <a:pt x="409828" y="633730"/>
                </a:lnTo>
                <a:lnTo>
                  <a:pt x="394207" y="624839"/>
                </a:lnTo>
                <a:lnTo>
                  <a:pt x="381711" y="619760"/>
                </a:lnTo>
                <a:lnTo>
                  <a:pt x="347345" y="619760"/>
                </a:lnTo>
                <a:lnTo>
                  <a:pt x="351093" y="604520"/>
                </a:lnTo>
                <a:lnTo>
                  <a:pt x="351528" y="591820"/>
                </a:lnTo>
                <a:close/>
              </a:path>
              <a:path w="1021079" h="746760">
                <a:moveTo>
                  <a:pt x="362965" y="617220"/>
                </a:moveTo>
                <a:lnTo>
                  <a:pt x="347345" y="619760"/>
                </a:lnTo>
                <a:lnTo>
                  <a:pt x="381711" y="619760"/>
                </a:lnTo>
                <a:lnTo>
                  <a:pt x="378586" y="618489"/>
                </a:lnTo>
                <a:lnTo>
                  <a:pt x="362965" y="617220"/>
                </a:lnTo>
                <a:close/>
              </a:path>
              <a:path w="1021079" h="746760">
                <a:moveTo>
                  <a:pt x="714524" y="514350"/>
                </a:moveTo>
                <a:lnTo>
                  <a:pt x="569595" y="514350"/>
                </a:lnTo>
                <a:lnTo>
                  <a:pt x="588813" y="524510"/>
                </a:lnTo>
                <a:lnTo>
                  <a:pt x="624284" y="553720"/>
                </a:lnTo>
                <a:lnTo>
                  <a:pt x="658445" y="584200"/>
                </a:lnTo>
                <a:lnTo>
                  <a:pt x="686464" y="610870"/>
                </a:lnTo>
                <a:lnTo>
                  <a:pt x="702421" y="614680"/>
                </a:lnTo>
                <a:lnTo>
                  <a:pt x="719687" y="610870"/>
                </a:lnTo>
                <a:lnTo>
                  <a:pt x="736346" y="598170"/>
                </a:lnTo>
                <a:lnTo>
                  <a:pt x="744132" y="585470"/>
                </a:lnTo>
                <a:lnTo>
                  <a:pt x="746728" y="570230"/>
                </a:lnTo>
                <a:lnTo>
                  <a:pt x="744132" y="554989"/>
                </a:lnTo>
                <a:lnTo>
                  <a:pt x="736346" y="542289"/>
                </a:lnTo>
                <a:lnTo>
                  <a:pt x="724509" y="525780"/>
                </a:lnTo>
                <a:lnTo>
                  <a:pt x="714524" y="514350"/>
                </a:lnTo>
                <a:close/>
              </a:path>
              <a:path w="1021079" h="746760">
                <a:moveTo>
                  <a:pt x="284013" y="528320"/>
                </a:moveTo>
                <a:lnTo>
                  <a:pt x="166750" y="528320"/>
                </a:lnTo>
                <a:lnTo>
                  <a:pt x="160875" y="539750"/>
                </a:lnTo>
                <a:lnTo>
                  <a:pt x="156321" y="554989"/>
                </a:lnTo>
                <a:lnTo>
                  <a:pt x="156981" y="571500"/>
                </a:lnTo>
                <a:lnTo>
                  <a:pt x="166750" y="591820"/>
                </a:lnTo>
                <a:lnTo>
                  <a:pt x="183463" y="601980"/>
                </a:lnTo>
                <a:lnTo>
                  <a:pt x="201485" y="601980"/>
                </a:lnTo>
                <a:lnTo>
                  <a:pt x="219507" y="596900"/>
                </a:lnTo>
                <a:lnTo>
                  <a:pt x="236220" y="591820"/>
                </a:lnTo>
                <a:lnTo>
                  <a:pt x="351528" y="591820"/>
                </a:lnTo>
                <a:lnTo>
                  <a:pt x="328775" y="553720"/>
                </a:lnTo>
                <a:lnTo>
                  <a:pt x="315214" y="548639"/>
                </a:lnTo>
                <a:lnTo>
                  <a:pt x="284733" y="548639"/>
                </a:lnTo>
                <a:lnTo>
                  <a:pt x="284517" y="533400"/>
                </a:lnTo>
                <a:lnTo>
                  <a:pt x="284013" y="528320"/>
                </a:lnTo>
                <a:close/>
              </a:path>
              <a:path w="1021079" h="746760">
                <a:moveTo>
                  <a:pt x="300319" y="546100"/>
                </a:moveTo>
                <a:lnTo>
                  <a:pt x="284733" y="548639"/>
                </a:lnTo>
                <a:lnTo>
                  <a:pt x="315214" y="548639"/>
                </a:lnTo>
                <a:lnTo>
                  <a:pt x="300319" y="546100"/>
                </a:lnTo>
                <a:close/>
              </a:path>
              <a:path w="1021079" h="746760">
                <a:moveTo>
                  <a:pt x="806131" y="450850"/>
                </a:moveTo>
                <a:lnTo>
                  <a:pt x="666876" y="450850"/>
                </a:lnTo>
                <a:lnTo>
                  <a:pt x="681805" y="461010"/>
                </a:lnTo>
                <a:lnTo>
                  <a:pt x="735189" y="510539"/>
                </a:lnTo>
                <a:lnTo>
                  <a:pt x="750188" y="520700"/>
                </a:lnTo>
                <a:lnTo>
                  <a:pt x="762863" y="533400"/>
                </a:lnTo>
                <a:lnTo>
                  <a:pt x="778811" y="537210"/>
                </a:lnTo>
                <a:lnTo>
                  <a:pt x="796069" y="533400"/>
                </a:lnTo>
                <a:lnTo>
                  <a:pt x="812673" y="520700"/>
                </a:lnTo>
                <a:lnTo>
                  <a:pt x="820531" y="508000"/>
                </a:lnTo>
                <a:lnTo>
                  <a:pt x="823150" y="491489"/>
                </a:lnTo>
                <a:lnTo>
                  <a:pt x="820531" y="474980"/>
                </a:lnTo>
                <a:lnTo>
                  <a:pt x="812673" y="457200"/>
                </a:lnTo>
                <a:lnTo>
                  <a:pt x="806131" y="450850"/>
                </a:lnTo>
                <a:close/>
              </a:path>
              <a:path w="1021079" h="746760">
                <a:moveTo>
                  <a:pt x="162385" y="406400"/>
                </a:moveTo>
                <a:lnTo>
                  <a:pt x="118109" y="422910"/>
                </a:lnTo>
                <a:lnTo>
                  <a:pt x="89455" y="471170"/>
                </a:lnTo>
                <a:lnTo>
                  <a:pt x="87838" y="497839"/>
                </a:lnTo>
                <a:lnTo>
                  <a:pt x="97281" y="520700"/>
                </a:lnTo>
                <a:lnTo>
                  <a:pt x="116887" y="530860"/>
                </a:lnTo>
                <a:lnTo>
                  <a:pt x="134588" y="532130"/>
                </a:lnTo>
                <a:lnTo>
                  <a:pt x="151002" y="529589"/>
                </a:lnTo>
                <a:lnTo>
                  <a:pt x="166750" y="528320"/>
                </a:lnTo>
                <a:lnTo>
                  <a:pt x="284013" y="528320"/>
                </a:lnTo>
                <a:lnTo>
                  <a:pt x="283003" y="518160"/>
                </a:lnTo>
                <a:lnTo>
                  <a:pt x="278893" y="504189"/>
                </a:lnTo>
                <a:lnTo>
                  <a:pt x="270890" y="492760"/>
                </a:lnTo>
                <a:lnTo>
                  <a:pt x="259308" y="483870"/>
                </a:lnTo>
                <a:lnTo>
                  <a:pt x="248470" y="478789"/>
                </a:lnTo>
                <a:lnTo>
                  <a:pt x="215391" y="478789"/>
                </a:lnTo>
                <a:lnTo>
                  <a:pt x="219031" y="463550"/>
                </a:lnTo>
                <a:lnTo>
                  <a:pt x="218789" y="448310"/>
                </a:lnTo>
                <a:lnTo>
                  <a:pt x="213356" y="434339"/>
                </a:lnTo>
                <a:lnTo>
                  <a:pt x="201422" y="422910"/>
                </a:lnTo>
                <a:lnTo>
                  <a:pt x="183528" y="410210"/>
                </a:lnTo>
                <a:lnTo>
                  <a:pt x="162385" y="406400"/>
                </a:lnTo>
                <a:close/>
              </a:path>
              <a:path w="1021079" h="746760">
                <a:moveTo>
                  <a:pt x="230903" y="476250"/>
                </a:moveTo>
                <a:lnTo>
                  <a:pt x="215391" y="478789"/>
                </a:lnTo>
                <a:lnTo>
                  <a:pt x="248470" y="478789"/>
                </a:lnTo>
                <a:lnTo>
                  <a:pt x="245760" y="477520"/>
                </a:lnTo>
                <a:lnTo>
                  <a:pt x="230903" y="476250"/>
                </a:lnTo>
                <a:close/>
              </a:path>
              <a:path w="1021079" h="746760">
                <a:moveTo>
                  <a:pt x="0" y="55880"/>
                </a:moveTo>
                <a:lnTo>
                  <a:pt x="0" y="415289"/>
                </a:lnTo>
                <a:lnTo>
                  <a:pt x="4780" y="416560"/>
                </a:lnTo>
                <a:lnTo>
                  <a:pt x="17383" y="420370"/>
                </a:lnTo>
                <a:lnTo>
                  <a:pt x="35200" y="426720"/>
                </a:lnTo>
                <a:lnTo>
                  <a:pt x="55625" y="436880"/>
                </a:lnTo>
                <a:lnTo>
                  <a:pt x="60898" y="421639"/>
                </a:lnTo>
                <a:lnTo>
                  <a:pt x="83312" y="387350"/>
                </a:lnTo>
                <a:lnTo>
                  <a:pt x="119884" y="363220"/>
                </a:lnTo>
                <a:lnTo>
                  <a:pt x="162337" y="355600"/>
                </a:lnTo>
                <a:lnTo>
                  <a:pt x="708744" y="355600"/>
                </a:lnTo>
                <a:lnTo>
                  <a:pt x="706125" y="353060"/>
                </a:lnTo>
                <a:lnTo>
                  <a:pt x="690730" y="337820"/>
                </a:lnTo>
                <a:lnTo>
                  <a:pt x="673117" y="320039"/>
                </a:lnTo>
                <a:lnTo>
                  <a:pt x="665231" y="311150"/>
                </a:lnTo>
                <a:lnTo>
                  <a:pt x="663850" y="309880"/>
                </a:lnTo>
                <a:lnTo>
                  <a:pt x="395985" y="309880"/>
                </a:lnTo>
                <a:lnTo>
                  <a:pt x="356227" y="302260"/>
                </a:lnTo>
                <a:lnTo>
                  <a:pt x="322992" y="280670"/>
                </a:lnTo>
                <a:lnTo>
                  <a:pt x="300188" y="247650"/>
                </a:lnTo>
                <a:lnTo>
                  <a:pt x="291719" y="204470"/>
                </a:lnTo>
                <a:lnTo>
                  <a:pt x="295407" y="179070"/>
                </a:lnTo>
                <a:lnTo>
                  <a:pt x="305609" y="156210"/>
                </a:lnTo>
                <a:lnTo>
                  <a:pt x="321026" y="137160"/>
                </a:lnTo>
                <a:lnTo>
                  <a:pt x="340359" y="119380"/>
                </a:lnTo>
                <a:lnTo>
                  <a:pt x="371372" y="100330"/>
                </a:lnTo>
                <a:lnTo>
                  <a:pt x="138769" y="100330"/>
                </a:lnTo>
                <a:lnTo>
                  <a:pt x="104139" y="91439"/>
                </a:lnTo>
                <a:lnTo>
                  <a:pt x="0" y="55880"/>
                </a:lnTo>
                <a:close/>
              </a:path>
              <a:path w="1021079" h="746760">
                <a:moveTo>
                  <a:pt x="1021079" y="175260"/>
                </a:moveTo>
                <a:lnTo>
                  <a:pt x="595076" y="175260"/>
                </a:lnTo>
                <a:lnTo>
                  <a:pt x="619077" y="177800"/>
                </a:lnTo>
                <a:lnTo>
                  <a:pt x="633958" y="185420"/>
                </a:lnTo>
                <a:lnTo>
                  <a:pt x="639063" y="190500"/>
                </a:lnTo>
                <a:lnTo>
                  <a:pt x="854328" y="408939"/>
                </a:lnTo>
                <a:lnTo>
                  <a:pt x="881171" y="422910"/>
                </a:lnTo>
                <a:lnTo>
                  <a:pt x="907335" y="425450"/>
                </a:lnTo>
                <a:lnTo>
                  <a:pt x="929570" y="424180"/>
                </a:lnTo>
                <a:lnTo>
                  <a:pt x="944626" y="422910"/>
                </a:lnTo>
                <a:lnTo>
                  <a:pt x="962465" y="417830"/>
                </a:lnTo>
                <a:lnTo>
                  <a:pt x="988091" y="412750"/>
                </a:lnTo>
                <a:lnTo>
                  <a:pt x="1011098" y="408939"/>
                </a:lnTo>
                <a:lnTo>
                  <a:pt x="1021079" y="408939"/>
                </a:lnTo>
                <a:lnTo>
                  <a:pt x="1021079" y="175260"/>
                </a:lnTo>
                <a:close/>
              </a:path>
              <a:path w="1021079" h="746760">
                <a:moveTo>
                  <a:pt x="573156" y="242570"/>
                </a:moveTo>
                <a:lnTo>
                  <a:pt x="548766" y="246380"/>
                </a:lnTo>
                <a:lnTo>
                  <a:pt x="525853" y="256539"/>
                </a:lnTo>
                <a:lnTo>
                  <a:pt x="500999" y="266700"/>
                </a:lnTo>
                <a:lnTo>
                  <a:pt x="477454" y="278130"/>
                </a:lnTo>
                <a:lnTo>
                  <a:pt x="458470" y="288289"/>
                </a:lnTo>
                <a:lnTo>
                  <a:pt x="434990" y="297180"/>
                </a:lnTo>
                <a:lnTo>
                  <a:pt x="416750" y="304800"/>
                </a:lnTo>
                <a:lnTo>
                  <a:pt x="403748" y="308610"/>
                </a:lnTo>
                <a:lnTo>
                  <a:pt x="395985" y="309880"/>
                </a:lnTo>
                <a:lnTo>
                  <a:pt x="663850" y="309880"/>
                </a:lnTo>
                <a:lnTo>
                  <a:pt x="654181" y="300989"/>
                </a:lnTo>
                <a:lnTo>
                  <a:pt x="637132" y="284480"/>
                </a:lnTo>
                <a:lnTo>
                  <a:pt x="611251" y="260350"/>
                </a:lnTo>
                <a:lnTo>
                  <a:pt x="606363" y="256539"/>
                </a:lnTo>
                <a:lnTo>
                  <a:pt x="593010" y="247650"/>
                </a:lnTo>
                <a:lnTo>
                  <a:pt x="573156" y="242570"/>
                </a:lnTo>
                <a:close/>
              </a:path>
              <a:path w="1021079" h="746760">
                <a:moveTo>
                  <a:pt x="661622" y="0"/>
                </a:moveTo>
                <a:lnTo>
                  <a:pt x="639292" y="2539"/>
                </a:lnTo>
                <a:lnTo>
                  <a:pt x="618235" y="13970"/>
                </a:lnTo>
                <a:lnTo>
                  <a:pt x="526629" y="62230"/>
                </a:lnTo>
                <a:lnTo>
                  <a:pt x="471666" y="92710"/>
                </a:lnTo>
                <a:lnTo>
                  <a:pt x="419026" y="123189"/>
                </a:lnTo>
                <a:lnTo>
                  <a:pt x="375030" y="147320"/>
                </a:lnTo>
                <a:lnTo>
                  <a:pt x="359735" y="158750"/>
                </a:lnTo>
                <a:lnTo>
                  <a:pt x="346392" y="172720"/>
                </a:lnTo>
                <a:lnTo>
                  <a:pt x="336954" y="187960"/>
                </a:lnTo>
                <a:lnTo>
                  <a:pt x="333375" y="204470"/>
                </a:lnTo>
                <a:lnTo>
                  <a:pt x="340752" y="229870"/>
                </a:lnTo>
                <a:lnTo>
                  <a:pt x="361156" y="252730"/>
                </a:lnTo>
                <a:lnTo>
                  <a:pt x="391989" y="262889"/>
                </a:lnTo>
                <a:lnTo>
                  <a:pt x="430656" y="252730"/>
                </a:lnTo>
                <a:lnTo>
                  <a:pt x="454203" y="238760"/>
                </a:lnTo>
                <a:lnTo>
                  <a:pt x="488823" y="220980"/>
                </a:lnTo>
                <a:lnTo>
                  <a:pt x="527347" y="200660"/>
                </a:lnTo>
                <a:lnTo>
                  <a:pt x="562609" y="182880"/>
                </a:lnTo>
                <a:lnTo>
                  <a:pt x="595076" y="175260"/>
                </a:lnTo>
                <a:lnTo>
                  <a:pt x="1021079" y="175260"/>
                </a:lnTo>
                <a:lnTo>
                  <a:pt x="1021079" y="128270"/>
                </a:lnTo>
                <a:lnTo>
                  <a:pt x="843071" y="128270"/>
                </a:lnTo>
                <a:lnTo>
                  <a:pt x="830056" y="125730"/>
                </a:lnTo>
                <a:lnTo>
                  <a:pt x="822255" y="121920"/>
                </a:lnTo>
                <a:lnTo>
                  <a:pt x="819657" y="119380"/>
                </a:lnTo>
                <a:lnTo>
                  <a:pt x="788384" y="91439"/>
                </a:lnTo>
                <a:lnTo>
                  <a:pt x="755149" y="62230"/>
                </a:lnTo>
                <a:lnTo>
                  <a:pt x="715390" y="27939"/>
                </a:lnTo>
                <a:lnTo>
                  <a:pt x="686548" y="7620"/>
                </a:lnTo>
                <a:lnTo>
                  <a:pt x="661622" y="0"/>
                </a:lnTo>
                <a:close/>
              </a:path>
              <a:path w="1021079" h="746760">
                <a:moveTo>
                  <a:pt x="1021079" y="91439"/>
                </a:moveTo>
                <a:lnTo>
                  <a:pt x="964628" y="102870"/>
                </a:lnTo>
                <a:lnTo>
                  <a:pt x="912637" y="114300"/>
                </a:lnTo>
                <a:lnTo>
                  <a:pt x="861313" y="127000"/>
                </a:lnTo>
                <a:lnTo>
                  <a:pt x="843071" y="128270"/>
                </a:lnTo>
                <a:lnTo>
                  <a:pt x="1021079" y="128270"/>
                </a:lnTo>
                <a:lnTo>
                  <a:pt x="1021079" y="91439"/>
                </a:lnTo>
                <a:close/>
              </a:path>
              <a:path w="1021079" h="746760">
                <a:moveTo>
                  <a:pt x="389000" y="6350"/>
                </a:moveTo>
                <a:lnTo>
                  <a:pt x="332239" y="20320"/>
                </a:lnTo>
                <a:lnTo>
                  <a:pt x="268287" y="48260"/>
                </a:lnTo>
                <a:lnTo>
                  <a:pt x="216050" y="77470"/>
                </a:lnTo>
                <a:lnTo>
                  <a:pt x="194436" y="91439"/>
                </a:lnTo>
                <a:lnTo>
                  <a:pt x="187168" y="93980"/>
                </a:lnTo>
                <a:lnTo>
                  <a:pt x="167528" y="99060"/>
                </a:lnTo>
                <a:lnTo>
                  <a:pt x="138769" y="100330"/>
                </a:lnTo>
                <a:lnTo>
                  <a:pt x="371372" y="100330"/>
                </a:lnTo>
                <a:lnTo>
                  <a:pt x="379642" y="95250"/>
                </a:lnTo>
                <a:lnTo>
                  <a:pt x="425450" y="69850"/>
                </a:lnTo>
                <a:lnTo>
                  <a:pt x="463446" y="49530"/>
                </a:lnTo>
                <a:lnTo>
                  <a:pt x="479298" y="41910"/>
                </a:lnTo>
                <a:lnTo>
                  <a:pt x="473975" y="36830"/>
                </a:lnTo>
                <a:lnTo>
                  <a:pt x="457580" y="24130"/>
                </a:lnTo>
                <a:lnTo>
                  <a:pt x="429470" y="12700"/>
                </a:lnTo>
                <a:lnTo>
                  <a:pt x="389000" y="635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90304" y="3133089"/>
            <a:ext cx="848994" cy="106680"/>
          </a:xfrm>
          <a:custGeom>
            <a:avLst/>
            <a:gdLst/>
            <a:ahLst/>
            <a:cxnLst/>
            <a:rect l="l" t="t" r="r" b="b"/>
            <a:pathLst>
              <a:path w="848995" h="106680">
                <a:moveTo>
                  <a:pt x="0" y="106679"/>
                </a:moveTo>
                <a:lnTo>
                  <a:pt x="848868" y="106679"/>
                </a:lnTo>
                <a:lnTo>
                  <a:pt x="848868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90304" y="3020060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0" y="113030"/>
                </a:moveTo>
                <a:lnTo>
                  <a:pt x="295148" y="113030"/>
                </a:lnTo>
                <a:lnTo>
                  <a:pt x="295148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44023" y="3020567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295148" y="0"/>
                </a:moveTo>
                <a:lnTo>
                  <a:pt x="0" y="0"/>
                </a:lnTo>
                <a:lnTo>
                  <a:pt x="0" y="112776"/>
                </a:lnTo>
                <a:lnTo>
                  <a:pt x="295148" y="112776"/>
                </a:lnTo>
                <a:lnTo>
                  <a:pt x="2951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33204" y="305257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64008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90304" y="2688335"/>
            <a:ext cx="848994" cy="280670"/>
          </a:xfrm>
          <a:custGeom>
            <a:avLst/>
            <a:gdLst/>
            <a:ahLst/>
            <a:cxnLst/>
            <a:rect l="l" t="t" r="r" b="b"/>
            <a:pathLst>
              <a:path w="848995" h="280669">
                <a:moveTo>
                  <a:pt x="848868" y="0"/>
                </a:moveTo>
                <a:lnTo>
                  <a:pt x="0" y="0"/>
                </a:lnTo>
                <a:lnTo>
                  <a:pt x="0" y="280415"/>
                </a:lnTo>
                <a:lnTo>
                  <a:pt x="848868" y="280415"/>
                </a:lnTo>
                <a:lnTo>
                  <a:pt x="8488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44367" y="2599689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76073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6331" y="256476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766" y="0"/>
                </a:lnTo>
              </a:path>
            </a:pathLst>
          </a:custGeom>
          <a:ln w="698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83584" y="2599944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730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4419" y="346963"/>
            <a:ext cx="549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Definition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of</a:t>
            </a:r>
            <a:r>
              <a:rPr sz="3200" b="1" spc="-30" dirty="0">
                <a:solidFill>
                  <a:srgbClr val="404040"/>
                </a:solidFill>
                <a:latin typeface="OpenSans-Extrabold"/>
                <a:cs typeface="OpenSans-Extrabold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Organization</a:t>
            </a:r>
            <a:endParaRPr sz="3200">
              <a:latin typeface="OpenSans-Extrabold"/>
              <a:cs typeface="OpenSans-Extra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4396" y="795527"/>
            <a:ext cx="543610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8939" y="3230879"/>
            <a:ext cx="10285730" cy="1651000"/>
          </a:xfrm>
          <a:custGeom>
            <a:avLst/>
            <a:gdLst/>
            <a:ahLst/>
            <a:cxnLst/>
            <a:rect l="l" t="t" r="r" b="b"/>
            <a:pathLst>
              <a:path w="10285730" h="1651000">
                <a:moveTo>
                  <a:pt x="275082" y="0"/>
                </a:moveTo>
                <a:lnTo>
                  <a:pt x="10285475" y="0"/>
                </a:lnTo>
                <a:lnTo>
                  <a:pt x="10285475" y="1375410"/>
                </a:lnTo>
                <a:lnTo>
                  <a:pt x="10281043" y="1424848"/>
                </a:lnTo>
                <a:lnTo>
                  <a:pt x="10268262" y="1471382"/>
                </a:lnTo>
                <a:lnTo>
                  <a:pt x="10247912" y="1514235"/>
                </a:lnTo>
                <a:lnTo>
                  <a:pt x="10220769" y="1552628"/>
                </a:lnTo>
                <a:lnTo>
                  <a:pt x="10187612" y="1585785"/>
                </a:lnTo>
                <a:lnTo>
                  <a:pt x="10149219" y="1612928"/>
                </a:lnTo>
                <a:lnTo>
                  <a:pt x="10106366" y="1633278"/>
                </a:lnTo>
                <a:lnTo>
                  <a:pt x="10059832" y="1646059"/>
                </a:lnTo>
                <a:lnTo>
                  <a:pt x="10010394" y="1650492"/>
                </a:lnTo>
                <a:lnTo>
                  <a:pt x="0" y="1650492"/>
                </a:lnTo>
                <a:lnTo>
                  <a:pt x="0" y="275082"/>
                </a:lnTo>
                <a:lnTo>
                  <a:pt x="4432" y="225643"/>
                </a:lnTo>
                <a:lnTo>
                  <a:pt x="17213" y="179109"/>
                </a:lnTo>
                <a:lnTo>
                  <a:pt x="37563" y="136256"/>
                </a:lnTo>
                <a:lnTo>
                  <a:pt x="64706" y="97863"/>
                </a:lnTo>
                <a:lnTo>
                  <a:pt x="97863" y="64706"/>
                </a:lnTo>
                <a:lnTo>
                  <a:pt x="136256" y="37563"/>
                </a:lnTo>
                <a:lnTo>
                  <a:pt x="179109" y="17213"/>
                </a:lnTo>
                <a:lnTo>
                  <a:pt x="225643" y="4432"/>
                </a:lnTo>
                <a:lnTo>
                  <a:pt x="275082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0111" y="2862072"/>
            <a:ext cx="903732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6359" y="4483608"/>
            <a:ext cx="1021080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4944" y="3548583"/>
            <a:ext cx="97224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defined 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person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people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has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it’s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own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functions with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responsibilities, authorities, and relationships 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achieve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objectives.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8530" y="346963"/>
            <a:ext cx="5227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Features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54396" y="795527"/>
            <a:ext cx="543610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786" y="3085338"/>
            <a:ext cx="2313940" cy="2313940"/>
          </a:xfrm>
          <a:custGeom>
            <a:avLst/>
            <a:gdLst/>
            <a:ahLst/>
            <a:cxnLst/>
            <a:rect l="l" t="t" r="r" b="b"/>
            <a:pathLst>
              <a:path w="2313940" h="2313940">
                <a:moveTo>
                  <a:pt x="1156715" y="0"/>
                </a:moveTo>
                <a:lnTo>
                  <a:pt x="1109036" y="964"/>
                </a:lnTo>
                <a:lnTo>
                  <a:pt x="1061847" y="3834"/>
                </a:lnTo>
                <a:lnTo>
                  <a:pt x="1015186" y="8572"/>
                </a:lnTo>
                <a:lnTo>
                  <a:pt x="969090" y="15140"/>
                </a:lnTo>
                <a:lnTo>
                  <a:pt x="923597" y="23501"/>
                </a:lnTo>
                <a:lnTo>
                  <a:pt x="878744" y="33618"/>
                </a:lnTo>
                <a:lnTo>
                  <a:pt x="834567" y="45454"/>
                </a:lnTo>
                <a:lnTo>
                  <a:pt x="791104" y="58972"/>
                </a:lnTo>
                <a:lnTo>
                  <a:pt x="748393" y="74134"/>
                </a:lnTo>
                <a:lnTo>
                  <a:pt x="706470" y="90904"/>
                </a:lnTo>
                <a:lnTo>
                  <a:pt x="665373" y="109243"/>
                </a:lnTo>
                <a:lnTo>
                  <a:pt x="625138" y="129115"/>
                </a:lnTo>
                <a:lnTo>
                  <a:pt x="585804" y="150483"/>
                </a:lnTo>
                <a:lnTo>
                  <a:pt x="547407" y="173308"/>
                </a:lnTo>
                <a:lnTo>
                  <a:pt x="509985" y="197555"/>
                </a:lnTo>
                <a:lnTo>
                  <a:pt x="473575" y="223186"/>
                </a:lnTo>
                <a:lnTo>
                  <a:pt x="438213" y="250164"/>
                </a:lnTo>
                <a:lnTo>
                  <a:pt x="403938" y="278451"/>
                </a:lnTo>
                <a:lnTo>
                  <a:pt x="370786" y="308010"/>
                </a:lnTo>
                <a:lnTo>
                  <a:pt x="338794" y="338804"/>
                </a:lnTo>
                <a:lnTo>
                  <a:pt x="308001" y="370796"/>
                </a:lnTo>
                <a:lnTo>
                  <a:pt x="278442" y="403948"/>
                </a:lnTo>
                <a:lnTo>
                  <a:pt x="250156" y="438224"/>
                </a:lnTo>
                <a:lnTo>
                  <a:pt x="223179" y="473586"/>
                </a:lnTo>
                <a:lnTo>
                  <a:pt x="197549" y="509996"/>
                </a:lnTo>
                <a:lnTo>
                  <a:pt x="173302" y="547419"/>
                </a:lnTo>
                <a:lnTo>
                  <a:pt x="150477" y="585816"/>
                </a:lnTo>
                <a:lnTo>
                  <a:pt x="129110" y="625150"/>
                </a:lnTo>
                <a:lnTo>
                  <a:pt x="109239" y="665384"/>
                </a:lnTo>
                <a:lnTo>
                  <a:pt x="90900" y="706481"/>
                </a:lnTo>
                <a:lnTo>
                  <a:pt x="74131" y="748403"/>
                </a:lnTo>
                <a:lnTo>
                  <a:pt x="58970" y="791114"/>
                </a:lnTo>
                <a:lnTo>
                  <a:pt x="45453" y="834576"/>
                </a:lnTo>
                <a:lnTo>
                  <a:pt x="33617" y="878752"/>
                </a:lnTo>
                <a:lnTo>
                  <a:pt x="23500" y="923605"/>
                </a:lnTo>
                <a:lnTo>
                  <a:pt x="15139" y="969097"/>
                </a:lnTo>
                <a:lnTo>
                  <a:pt x="8571" y="1015191"/>
                </a:lnTo>
                <a:lnTo>
                  <a:pt x="3834" y="1061850"/>
                </a:lnTo>
                <a:lnTo>
                  <a:pt x="964" y="1109038"/>
                </a:lnTo>
                <a:lnTo>
                  <a:pt x="0" y="1156715"/>
                </a:lnTo>
                <a:lnTo>
                  <a:pt x="964" y="1204393"/>
                </a:lnTo>
                <a:lnTo>
                  <a:pt x="3834" y="1251581"/>
                </a:lnTo>
                <a:lnTo>
                  <a:pt x="8571" y="1298240"/>
                </a:lnTo>
                <a:lnTo>
                  <a:pt x="15139" y="1344334"/>
                </a:lnTo>
                <a:lnTo>
                  <a:pt x="23500" y="1389826"/>
                </a:lnTo>
                <a:lnTo>
                  <a:pt x="33617" y="1434679"/>
                </a:lnTo>
                <a:lnTo>
                  <a:pt x="45453" y="1478855"/>
                </a:lnTo>
                <a:lnTo>
                  <a:pt x="58970" y="1522317"/>
                </a:lnTo>
                <a:lnTo>
                  <a:pt x="74131" y="1565028"/>
                </a:lnTo>
                <a:lnTo>
                  <a:pt x="90900" y="1606950"/>
                </a:lnTo>
                <a:lnTo>
                  <a:pt x="109239" y="1648047"/>
                </a:lnTo>
                <a:lnTo>
                  <a:pt x="129110" y="1688281"/>
                </a:lnTo>
                <a:lnTo>
                  <a:pt x="150477" y="1727615"/>
                </a:lnTo>
                <a:lnTo>
                  <a:pt x="173302" y="1766012"/>
                </a:lnTo>
                <a:lnTo>
                  <a:pt x="197549" y="1803435"/>
                </a:lnTo>
                <a:lnTo>
                  <a:pt x="223179" y="1839845"/>
                </a:lnTo>
                <a:lnTo>
                  <a:pt x="250156" y="1875207"/>
                </a:lnTo>
                <a:lnTo>
                  <a:pt x="278442" y="1909483"/>
                </a:lnTo>
                <a:lnTo>
                  <a:pt x="308001" y="1942635"/>
                </a:lnTo>
                <a:lnTo>
                  <a:pt x="338794" y="1974627"/>
                </a:lnTo>
                <a:lnTo>
                  <a:pt x="370786" y="2005421"/>
                </a:lnTo>
                <a:lnTo>
                  <a:pt x="403938" y="2034980"/>
                </a:lnTo>
                <a:lnTo>
                  <a:pt x="438213" y="2063267"/>
                </a:lnTo>
                <a:lnTo>
                  <a:pt x="473575" y="2090245"/>
                </a:lnTo>
                <a:lnTo>
                  <a:pt x="509985" y="2115876"/>
                </a:lnTo>
                <a:lnTo>
                  <a:pt x="547407" y="2140123"/>
                </a:lnTo>
                <a:lnTo>
                  <a:pt x="585804" y="2162948"/>
                </a:lnTo>
                <a:lnTo>
                  <a:pt x="625138" y="2184316"/>
                </a:lnTo>
                <a:lnTo>
                  <a:pt x="665373" y="2204188"/>
                </a:lnTo>
                <a:lnTo>
                  <a:pt x="706470" y="2222527"/>
                </a:lnTo>
                <a:lnTo>
                  <a:pt x="748393" y="2239297"/>
                </a:lnTo>
                <a:lnTo>
                  <a:pt x="791104" y="2254459"/>
                </a:lnTo>
                <a:lnTo>
                  <a:pt x="834567" y="2267977"/>
                </a:lnTo>
                <a:lnTo>
                  <a:pt x="878744" y="2279813"/>
                </a:lnTo>
                <a:lnTo>
                  <a:pt x="923597" y="2289930"/>
                </a:lnTo>
                <a:lnTo>
                  <a:pt x="969090" y="2298291"/>
                </a:lnTo>
                <a:lnTo>
                  <a:pt x="1015186" y="2304859"/>
                </a:lnTo>
                <a:lnTo>
                  <a:pt x="1061847" y="2309597"/>
                </a:lnTo>
                <a:lnTo>
                  <a:pt x="1109036" y="2312467"/>
                </a:lnTo>
                <a:lnTo>
                  <a:pt x="1156715" y="2313432"/>
                </a:lnTo>
                <a:lnTo>
                  <a:pt x="1204393" y="2312467"/>
                </a:lnTo>
                <a:lnTo>
                  <a:pt x="1251581" y="2309597"/>
                </a:lnTo>
                <a:lnTo>
                  <a:pt x="1298240" y="2304859"/>
                </a:lnTo>
                <a:lnTo>
                  <a:pt x="1344334" y="2298291"/>
                </a:lnTo>
                <a:lnTo>
                  <a:pt x="1389826" y="2289930"/>
                </a:lnTo>
                <a:lnTo>
                  <a:pt x="1434679" y="2279813"/>
                </a:lnTo>
                <a:lnTo>
                  <a:pt x="1478855" y="2267977"/>
                </a:lnTo>
                <a:lnTo>
                  <a:pt x="1522317" y="2254459"/>
                </a:lnTo>
                <a:lnTo>
                  <a:pt x="1565028" y="2239297"/>
                </a:lnTo>
                <a:lnTo>
                  <a:pt x="1606950" y="2222527"/>
                </a:lnTo>
                <a:lnTo>
                  <a:pt x="1648047" y="2204188"/>
                </a:lnTo>
                <a:lnTo>
                  <a:pt x="1688281" y="2184316"/>
                </a:lnTo>
                <a:lnTo>
                  <a:pt x="1727615" y="2162948"/>
                </a:lnTo>
                <a:lnTo>
                  <a:pt x="1766012" y="2140123"/>
                </a:lnTo>
                <a:lnTo>
                  <a:pt x="1803435" y="2115876"/>
                </a:lnTo>
                <a:lnTo>
                  <a:pt x="1839845" y="2090245"/>
                </a:lnTo>
                <a:lnTo>
                  <a:pt x="1875207" y="2063267"/>
                </a:lnTo>
                <a:lnTo>
                  <a:pt x="1909483" y="2034980"/>
                </a:lnTo>
                <a:lnTo>
                  <a:pt x="1942635" y="2005421"/>
                </a:lnTo>
                <a:lnTo>
                  <a:pt x="1974627" y="1974627"/>
                </a:lnTo>
                <a:lnTo>
                  <a:pt x="2005421" y="1942635"/>
                </a:lnTo>
                <a:lnTo>
                  <a:pt x="2034980" y="1909483"/>
                </a:lnTo>
                <a:lnTo>
                  <a:pt x="2063267" y="1875207"/>
                </a:lnTo>
                <a:lnTo>
                  <a:pt x="2090245" y="1839845"/>
                </a:lnTo>
                <a:lnTo>
                  <a:pt x="2115876" y="1803435"/>
                </a:lnTo>
                <a:lnTo>
                  <a:pt x="2140123" y="1766012"/>
                </a:lnTo>
                <a:lnTo>
                  <a:pt x="2162948" y="1727615"/>
                </a:lnTo>
                <a:lnTo>
                  <a:pt x="2184316" y="1688281"/>
                </a:lnTo>
                <a:lnTo>
                  <a:pt x="2204188" y="1648047"/>
                </a:lnTo>
                <a:lnTo>
                  <a:pt x="2222527" y="1606950"/>
                </a:lnTo>
                <a:lnTo>
                  <a:pt x="2239297" y="1565028"/>
                </a:lnTo>
                <a:lnTo>
                  <a:pt x="2254459" y="1522317"/>
                </a:lnTo>
                <a:lnTo>
                  <a:pt x="2267977" y="1478855"/>
                </a:lnTo>
                <a:lnTo>
                  <a:pt x="2279813" y="1434679"/>
                </a:lnTo>
                <a:lnTo>
                  <a:pt x="2289930" y="1389826"/>
                </a:lnTo>
                <a:lnTo>
                  <a:pt x="2298291" y="1344334"/>
                </a:lnTo>
                <a:lnTo>
                  <a:pt x="2304859" y="1298240"/>
                </a:lnTo>
                <a:lnTo>
                  <a:pt x="2309597" y="1251581"/>
                </a:lnTo>
                <a:lnTo>
                  <a:pt x="2312467" y="1204393"/>
                </a:lnTo>
                <a:lnTo>
                  <a:pt x="2313432" y="1156715"/>
                </a:lnTo>
                <a:lnTo>
                  <a:pt x="2312467" y="1109038"/>
                </a:lnTo>
                <a:lnTo>
                  <a:pt x="2309597" y="1061850"/>
                </a:lnTo>
                <a:lnTo>
                  <a:pt x="2304859" y="1015191"/>
                </a:lnTo>
                <a:lnTo>
                  <a:pt x="2298291" y="969097"/>
                </a:lnTo>
                <a:lnTo>
                  <a:pt x="2289930" y="923605"/>
                </a:lnTo>
                <a:lnTo>
                  <a:pt x="2279813" y="878752"/>
                </a:lnTo>
                <a:lnTo>
                  <a:pt x="2267977" y="834576"/>
                </a:lnTo>
                <a:lnTo>
                  <a:pt x="2254459" y="791114"/>
                </a:lnTo>
                <a:lnTo>
                  <a:pt x="2239297" y="748403"/>
                </a:lnTo>
                <a:lnTo>
                  <a:pt x="2222527" y="706481"/>
                </a:lnTo>
                <a:lnTo>
                  <a:pt x="2204188" y="665384"/>
                </a:lnTo>
                <a:lnTo>
                  <a:pt x="2184316" y="625150"/>
                </a:lnTo>
                <a:lnTo>
                  <a:pt x="2162948" y="585816"/>
                </a:lnTo>
                <a:lnTo>
                  <a:pt x="2140123" y="547419"/>
                </a:lnTo>
                <a:lnTo>
                  <a:pt x="2115876" y="509996"/>
                </a:lnTo>
                <a:lnTo>
                  <a:pt x="2090245" y="473586"/>
                </a:lnTo>
                <a:lnTo>
                  <a:pt x="2063267" y="438224"/>
                </a:lnTo>
                <a:lnTo>
                  <a:pt x="2034980" y="403948"/>
                </a:lnTo>
                <a:lnTo>
                  <a:pt x="2005421" y="370796"/>
                </a:lnTo>
                <a:lnTo>
                  <a:pt x="1974627" y="338804"/>
                </a:lnTo>
                <a:lnTo>
                  <a:pt x="1942635" y="308010"/>
                </a:lnTo>
                <a:lnTo>
                  <a:pt x="1909483" y="278451"/>
                </a:lnTo>
                <a:lnTo>
                  <a:pt x="1875207" y="250164"/>
                </a:lnTo>
                <a:lnTo>
                  <a:pt x="1839845" y="223186"/>
                </a:lnTo>
                <a:lnTo>
                  <a:pt x="1803435" y="197555"/>
                </a:lnTo>
                <a:lnTo>
                  <a:pt x="1766012" y="173308"/>
                </a:lnTo>
                <a:lnTo>
                  <a:pt x="1727615" y="150483"/>
                </a:lnTo>
                <a:lnTo>
                  <a:pt x="1688281" y="129115"/>
                </a:lnTo>
                <a:lnTo>
                  <a:pt x="1648047" y="109243"/>
                </a:lnTo>
                <a:lnTo>
                  <a:pt x="1606950" y="90904"/>
                </a:lnTo>
                <a:lnTo>
                  <a:pt x="1565028" y="74134"/>
                </a:lnTo>
                <a:lnTo>
                  <a:pt x="1522317" y="58972"/>
                </a:lnTo>
                <a:lnTo>
                  <a:pt x="1478855" y="45454"/>
                </a:lnTo>
                <a:lnTo>
                  <a:pt x="1434679" y="33618"/>
                </a:lnTo>
                <a:lnTo>
                  <a:pt x="1389826" y="23501"/>
                </a:lnTo>
                <a:lnTo>
                  <a:pt x="1344334" y="15140"/>
                </a:lnTo>
                <a:lnTo>
                  <a:pt x="1298240" y="8572"/>
                </a:lnTo>
                <a:lnTo>
                  <a:pt x="1251581" y="3834"/>
                </a:lnTo>
                <a:lnTo>
                  <a:pt x="1204393" y="964"/>
                </a:lnTo>
                <a:lnTo>
                  <a:pt x="115671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3786" y="3085338"/>
            <a:ext cx="2313940" cy="2313940"/>
          </a:xfrm>
          <a:custGeom>
            <a:avLst/>
            <a:gdLst/>
            <a:ahLst/>
            <a:cxnLst/>
            <a:rect l="l" t="t" r="r" b="b"/>
            <a:pathLst>
              <a:path w="2313940" h="2313940">
                <a:moveTo>
                  <a:pt x="0" y="1156715"/>
                </a:moveTo>
                <a:lnTo>
                  <a:pt x="964" y="1109038"/>
                </a:lnTo>
                <a:lnTo>
                  <a:pt x="3834" y="1061850"/>
                </a:lnTo>
                <a:lnTo>
                  <a:pt x="8571" y="1015191"/>
                </a:lnTo>
                <a:lnTo>
                  <a:pt x="15139" y="969097"/>
                </a:lnTo>
                <a:lnTo>
                  <a:pt x="23500" y="923605"/>
                </a:lnTo>
                <a:lnTo>
                  <a:pt x="33617" y="878752"/>
                </a:lnTo>
                <a:lnTo>
                  <a:pt x="45453" y="834576"/>
                </a:lnTo>
                <a:lnTo>
                  <a:pt x="58970" y="791114"/>
                </a:lnTo>
                <a:lnTo>
                  <a:pt x="74131" y="748403"/>
                </a:lnTo>
                <a:lnTo>
                  <a:pt x="90900" y="706481"/>
                </a:lnTo>
                <a:lnTo>
                  <a:pt x="109239" y="665384"/>
                </a:lnTo>
                <a:lnTo>
                  <a:pt x="129110" y="625150"/>
                </a:lnTo>
                <a:lnTo>
                  <a:pt x="150477" y="585816"/>
                </a:lnTo>
                <a:lnTo>
                  <a:pt x="173302" y="547419"/>
                </a:lnTo>
                <a:lnTo>
                  <a:pt x="197549" y="509996"/>
                </a:lnTo>
                <a:lnTo>
                  <a:pt x="223179" y="473586"/>
                </a:lnTo>
                <a:lnTo>
                  <a:pt x="250156" y="438224"/>
                </a:lnTo>
                <a:lnTo>
                  <a:pt x="278442" y="403948"/>
                </a:lnTo>
                <a:lnTo>
                  <a:pt x="308001" y="370796"/>
                </a:lnTo>
                <a:lnTo>
                  <a:pt x="338794" y="338804"/>
                </a:lnTo>
                <a:lnTo>
                  <a:pt x="370786" y="308010"/>
                </a:lnTo>
                <a:lnTo>
                  <a:pt x="403938" y="278451"/>
                </a:lnTo>
                <a:lnTo>
                  <a:pt x="438213" y="250164"/>
                </a:lnTo>
                <a:lnTo>
                  <a:pt x="473575" y="223186"/>
                </a:lnTo>
                <a:lnTo>
                  <a:pt x="509985" y="197555"/>
                </a:lnTo>
                <a:lnTo>
                  <a:pt x="547407" y="173308"/>
                </a:lnTo>
                <a:lnTo>
                  <a:pt x="585804" y="150483"/>
                </a:lnTo>
                <a:lnTo>
                  <a:pt x="625138" y="129115"/>
                </a:lnTo>
                <a:lnTo>
                  <a:pt x="665373" y="109243"/>
                </a:lnTo>
                <a:lnTo>
                  <a:pt x="706470" y="90904"/>
                </a:lnTo>
                <a:lnTo>
                  <a:pt x="748393" y="74134"/>
                </a:lnTo>
                <a:lnTo>
                  <a:pt x="791104" y="58972"/>
                </a:lnTo>
                <a:lnTo>
                  <a:pt x="834567" y="45454"/>
                </a:lnTo>
                <a:lnTo>
                  <a:pt x="878744" y="33618"/>
                </a:lnTo>
                <a:lnTo>
                  <a:pt x="923597" y="23501"/>
                </a:lnTo>
                <a:lnTo>
                  <a:pt x="969090" y="15140"/>
                </a:lnTo>
                <a:lnTo>
                  <a:pt x="1015186" y="8572"/>
                </a:lnTo>
                <a:lnTo>
                  <a:pt x="1061847" y="3834"/>
                </a:lnTo>
                <a:lnTo>
                  <a:pt x="1109036" y="964"/>
                </a:lnTo>
                <a:lnTo>
                  <a:pt x="1156715" y="0"/>
                </a:lnTo>
                <a:lnTo>
                  <a:pt x="1204393" y="964"/>
                </a:lnTo>
                <a:lnTo>
                  <a:pt x="1251581" y="3834"/>
                </a:lnTo>
                <a:lnTo>
                  <a:pt x="1298240" y="8572"/>
                </a:lnTo>
                <a:lnTo>
                  <a:pt x="1344334" y="15140"/>
                </a:lnTo>
                <a:lnTo>
                  <a:pt x="1389826" y="23501"/>
                </a:lnTo>
                <a:lnTo>
                  <a:pt x="1434679" y="33618"/>
                </a:lnTo>
                <a:lnTo>
                  <a:pt x="1478855" y="45454"/>
                </a:lnTo>
                <a:lnTo>
                  <a:pt x="1522317" y="58972"/>
                </a:lnTo>
                <a:lnTo>
                  <a:pt x="1565028" y="74134"/>
                </a:lnTo>
                <a:lnTo>
                  <a:pt x="1606950" y="90904"/>
                </a:lnTo>
                <a:lnTo>
                  <a:pt x="1648047" y="109243"/>
                </a:lnTo>
                <a:lnTo>
                  <a:pt x="1688281" y="129115"/>
                </a:lnTo>
                <a:lnTo>
                  <a:pt x="1727615" y="150483"/>
                </a:lnTo>
                <a:lnTo>
                  <a:pt x="1766012" y="173308"/>
                </a:lnTo>
                <a:lnTo>
                  <a:pt x="1803435" y="197555"/>
                </a:lnTo>
                <a:lnTo>
                  <a:pt x="1839845" y="223186"/>
                </a:lnTo>
                <a:lnTo>
                  <a:pt x="1875207" y="250164"/>
                </a:lnTo>
                <a:lnTo>
                  <a:pt x="1909483" y="278451"/>
                </a:lnTo>
                <a:lnTo>
                  <a:pt x="1942635" y="308010"/>
                </a:lnTo>
                <a:lnTo>
                  <a:pt x="1974627" y="338804"/>
                </a:lnTo>
                <a:lnTo>
                  <a:pt x="2005421" y="370796"/>
                </a:lnTo>
                <a:lnTo>
                  <a:pt x="2034980" y="403948"/>
                </a:lnTo>
                <a:lnTo>
                  <a:pt x="2063267" y="438224"/>
                </a:lnTo>
                <a:lnTo>
                  <a:pt x="2090245" y="473586"/>
                </a:lnTo>
                <a:lnTo>
                  <a:pt x="2115876" y="509996"/>
                </a:lnTo>
                <a:lnTo>
                  <a:pt x="2140123" y="547419"/>
                </a:lnTo>
                <a:lnTo>
                  <a:pt x="2162948" y="585816"/>
                </a:lnTo>
                <a:lnTo>
                  <a:pt x="2184316" y="625150"/>
                </a:lnTo>
                <a:lnTo>
                  <a:pt x="2204188" y="665384"/>
                </a:lnTo>
                <a:lnTo>
                  <a:pt x="2222527" y="706481"/>
                </a:lnTo>
                <a:lnTo>
                  <a:pt x="2239297" y="748403"/>
                </a:lnTo>
                <a:lnTo>
                  <a:pt x="2254459" y="791114"/>
                </a:lnTo>
                <a:lnTo>
                  <a:pt x="2267977" y="834576"/>
                </a:lnTo>
                <a:lnTo>
                  <a:pt x="2279813" y="878752"/>
                </a:lnTo>
                <a:lnTo>
                  <a:pt x="2289930" y="923605"/>
                </a:lnTo>
                <a:lnTo>
                  <a:pt x="2298291" y="969097"/>
                </a:lnTo>
                <a:lnTo>
                  <a:pt x="2304859" y="1015191"/>
                </a:lnTo>
                <a:lnTo>
                  <a:pt x="2309597" y="1061850"/>
                </a:lnTo>
                <a:lnTo>
                  <a:pt x="2312467" y="1109038"/>
                </a:lnTo>
                <a:lnTo>
                  <a:pt x="2313432" y="1156715"/>
                </a:lnTo>
                <a:lnTo>
                  <a:pt x="2312467" y="1204393"/>
                </a:lnTo>
                <a:lnTo>
                  <a:pt x="2309597" y="1251581"/>
                </a:lnTo>
                <a:lnTo>
                  <a:pt x="2304859" y="1298240"/>
                </a:lnTo>
                <a:lnTo>
                  <a:pt x="2298291" y="1344334"/>
                </a:lnTo>
                <a:lnTo>
                  <a:pt x="2289930" y="1389826"/>
                </a:lnTo>
                <a:lnTo>
                  <a:pt x="2279813" y="1434679"/>
                </a:lnTo>
                <a:lnTo>
                  <a:pt x="2267977" y="1478855"/>
                </a:lnTo>
                <a:lnTo>
                  <a:pt x="2254459" y="1522317"/>
                </a:lnTo>
                <a:lnTo>
                  <a:pt x="2239297" y="1565028"/>
                </a:lnTo>
                <a:lnTo>
                  <a:pt x="2222527" y="1606950"/>
                </a:lnTo>
                <a:lnTo>
                  <a:pt x="2204188" y="1648047"/>
                </a:lnTo>
                <a:lnTo>
                  <a:pt x="2184316" y="1688281"/>
                </a:lnTo>
                <a:lnTo>
                  <a:pt x="2162948" y="1727615"/>
                </a:lnTo>
                <a:lnTo>
                  <a:pt x="2140123" y="1766012"/>
                </a:lnTo>
                <a:lnTo>
                  <a:pt x="2115876" y="1803435"/>
                </a:lnTo>
                <a:lnTo>
                  <a:pt x="2090245" y="1839845"/>
                </a:lnTo>
                <a:lnTo>
                  <a:pt x="2063267" y="1875207"/>
                </a:lnTo>
                <a:lnTo>
                  <a:pt x="2034980" y="1909483"/>
                </a:lnTo>
                <a:lnTo>
                  <a:pt x="2005421" y="1942635"/>
                </a:lnTo>
                <a:lnTo>
                  <a:pt x="1974627" y="1974627"/>
                </a:lnTo>
                <a:lnTo>
                  <a:pt x="1942635" y="2005421"/>
                </a:lnTo>
                <a:lnTo>
                  <a:pt x="1909483" y="2034980"/>
                </a:lnTo>
                <a:lnTo>
                  <a:pt x="1875207" y="2063267"/>
                </a:lnTo>
                <a:lnTo>
                  <a:pt x="1839845" y="2090245"/>
                </a:lnTo>
                <a:lnTo>
                  <a:pt x="1803435" y="2115876"/>
                </a:lnTo>
                <a:lnTo>
                  <a:pt x="1766012" y="2140123"/>
                </a:lnTo>
                <a:lnTo>
                  <a:pt x="1727615" y="2162948"/>
                </a:lnTo>
                <a:lnTo>
                  <a:pt x="1688281" y="2184316"/>
                </a:lnTo>
                <a:lnTo>
                  <a:pt x="1648047" y="2204188"/>
                </a:lnTo>
                <a:lnTo>
                  <a:pt x="1606950" y="2222527"/>
                </a:lnTo>
                <a:lnTo>
                  <a:pt x="1565028" y="2239297"/>
                </a:lnTo>
                <a:lnTo>
                  <a:pt x="1522317" y="2254459"/>
                </a:lnTo>
                <a:lnTo>
                  <a:pt x="1478855" y="2267977"/>
                </a:lnTo>
                <a:lnTo>
                  <a:pt x="1434679" y="2279813"/>
                </a:lnTo>
                <a:lnTo>
                  <a:pt x="1389826" y="2289930"/>
                </a:lnTo>
                <a:lnTo>
                  <a:pt x="1344334" y="2298291"/>
                </a:lnTo>
                <a:lnTo>
                  <a:pt x="1298240" y="2304859"/>
                </a:lnTo>
                <a:lnTo>
                  <a:pt x="1251581" y="2309597"/>
                </a:lnTo>
                <a:lnTo>
                  <a:pt x="1204393" y="2312467"/>
                </a:lnTo>
                <a:lnTo>
                  <a:pt x="1156715" y="2313432"/>
                </a:lnTo>
                <a:lnTo>
                  <a:pt x="1109036" y="2312467"/>
                </a:lnTo>
                <a:lnTo>
                  <a:pt x="1061847" y="2309597"/>
                </a:lnTo>
                <a:lnTo>
                  <a:pt x="1015186" y="2304859"/>
                </a:lnTo>
                <a:lnTo>
                  <a:pt x="969090" y="2298291"/>
                </a:lnTo>
                <a:lnTo>
                  <a:pt x="923597" y="2289930"/>
                </a:lnTo>
                <a:lnTo>
                  <a:pt x="878744" y="2279813"/>
                </a:lnTo>
                <a:lnTo>
                  <a:pt x="834567" y="2267977"/>
                </a:lnTo>
                <a:lnTo>
                  <a:pt x="791104" y="2254459"/>
                </a:lnTo>
                <a:lnTo>
                  <a:pt x="748393" y="2239297"/>
                </a:lnTo>
                <a:lnTo>
                  <a:pt x="706470" y="2222527"/>
                </a:lnTo>
                <a:lnTo>
                  <a:pt x="665373" y="2204188"/>
                </a:lnTo>
                <a:lnTo>
                  <a:pt x="625138" y="2184316"/>
                </a:lnTo>
                <a:lnTo>
                  <a:pt x="585804" y="2162948"/>
                </a:lnTo>
                <a:lnTo>
                  <a:pt x="547407" y="2140123"/>
                </a:lnTo>
                <a:lnTo>
                  <a:pt x="509985" y="2115876"/>
                </a:lnTo>
                <a:lnTo>
                  <a:pt x="473575" y="2090245"/>
                </a:lnTo>
                <a:lnTo>
                  <a:pt x="438213" y="2063267"/>
                </a:lnTo>
                <a:lnTo>
                  <a:pt x="403938" y="2034980"/>
                </a:lnTo>
                <a:lnTo>
                  <a:pt x="370786" y="2005421"/>
                </a:lnTo>
                <a:lnTo>
                  <a:pt x="338794" y="1974627"/>
                </a:lnTo>
                <a:lnTo>
                  <a:pt x="308001" y="1942635"/>
                </a:lnTo>
                <a:lnTo>
                  <a:pt x="278442" y="1909483"/>
                </a:lnTo>
                <a:lnTo>
                  <a:pt x="250156" y="1875207"/>
                </a:lnTo>
                <a:lnTo>
                  <a:pt x="223179" y="1839845"/>
                </a:lnTo>
                <a:lnTo>
                  <a:pt x="197549" y="1803435"/>
                </a:lnTo>
                <a:lnTo>
                  <a:pt x="173302" y="1766012"/>
                </a:lnTo>
                <a:lnTo>
                  <a:pt x="150477" y="1727615"/>
                </a:lnTo>
                <a:lnTo>
                  <a:pt x="129110" y="1688281"/>
                </a:lnTo>
                <a:lnTo>
                  <a:pt x="109239" y="1648047"/>
                </a:lnTo>
                <a:lnTo>
                  <a:pt x="90900" y="1606950"/>
                </a:lnTo>
                <a:lnTo>
                  <a:pt x="74131" y="1565028"/>
                </a:lnTo>
                <a:lnTo>
                  <a:pt x="58970" y="1522317"/>
                </a:lnTo>
                <a:lnTo>
                  <a:pt x="45453" y="1478855"/>
                </a:lnTo>
                <a:lnTo>
                  <a:pt x="33617" y="1434679"/>
                </a:lnTo>
                <a:lnTo>
                  <a:pt x="23500" y="1389826"/>
                </a:lnTo>
                <a:lnTo>
                  <a:pt x="15139" y="1344334"/>
                </a:lnTo>
                <a:lnTo>
                  <a:pt x="8571" y="1298240"/>
                </a:lnTo>
                <a:lnTo>
                  <a:pt x="3834" y="1251581"/>
                </a:lnTo>
                <a:lnTo>
                  <a:pt x="964" y="1204393"/>
                </a:lnTo>
                <a:lnTo>
                  <a:pt x="0" y="1156715"/>
                </a:lnTo>
                <a:close/>
              </a:path>
            </a:pathLst>
          </a:custGeom>
          <a:ln w="2895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4114" y="1965960"/>
            <a:ext cx="2289810" cy="4551045"/>
          </a:xfrm>
          <a:custGeom>
            <a:avLst/>
            <a:gdLst/>
            <a:ahLst/>
            <a:cxnLst/>
            <a:rect l="l" t="t" r="r" b="b"/>
            <a:pathLst>
              <a:path w="2289810" h="4551045">
                <a:moveTo>
                  <a:pt x="73152" y="4405884"/>
                </a:moveTo>
                <a:lnTo>
                  <a:pt x="45118" y="4412295"/>
                </a:lnTo>
                <a:lnTo>
                  <a:pt x="22526" y="4428410"/>
                </a:lnTo>
                <a:lnTo>
                  <a:pt x="7625" y="4451836"/>
                </a:lnTo>
                <a:lnTo>
                  <a:pt x="2667" y="4480179"/>
                </a:lnTo>
                <a:lnTo>
                  <a:pt x="9078" y="4508212"/>
                </a:lnTo>
                <a:lnTo>
                  <a:pt x="25193" y="4530804"/>
                </a:lnTo>
                <a:lnTo>
                  <a:pt x="48619" y="4545705"/>
                </a:lnTo>
                <a:lnTo>
                  <a:pt x="76962" y="4550664"/>
                </a:lnTo>
                <a:lnTo>
                  <a:pt x="104995" y="4544252"/>
                </a:lnTo>
                <a:lnTo>
                  <a:pt x="127587" y="4528137"/>
                </a:lnTo>
                <a:lnTo>
                  <a:pt x="142488" y="4504711"/>
                </a:lnTo>
                <a:lnTo>
                  <a:pt x="144580" y="4492752"/>
                </a:lnTo>
                <a:lnTo>
                  <a:pt x="75437" y="4492752"/>
                </a:lnTo>
                <a:lnTo>
                  <a:pt x="74675" y="4463796"/>
                </a:lnTo>
                <a:lnTo>
                  <a:pt x="144158" y="4461992"/>
                </a:lnTo>
                <a:lnTo>
                  <a:pt x="141035" y="4448335"/>
                </a:lnTo>
                <a:lnTo>
                  <a:pt x="124920" y="4425743"/>
                </a:lnTo>
                <a:lnTo>
                  <a:pt x="101494" y="4410842"/>
                </a:lnTo>
                <a:lnTo>
                  <a:pt x="73152" y="4405884"/>
                </a:lnTo>
                <a:close/>
              </a:path>
              <a:path w="2289810" h="4551045">
                <a:moveTo>
                  <a:pt x="144158" y="4461992"/>
                </a:moveTo>
                <a:lnTo>
                  <a:pt x="74675" y="4463796"/>
                </a:lnTo>
                <a:lnTo>
                  <a:pt x="75437" y="4492752"/>
                </a:lnTo>
                <a:lnTo>
                  <a:pt x="144905" y="4490895"/>
                </a:lnTo>
                <a:lnTo>
                  <a:pt x="147447" y="4476369"/>
                </a:lnTo>
                <a:lnTo>
                  <a:pt x="144158" y="4461992"/>
                </a:lnTo>
                <a:close/>
              </a:path>
              <a:path w="2289810" h="4551045">
                <a:moveTo>
                  <a:pt x="144905" y="4490895"/>
                </a:moveTo>
                <a:lnTo>
                  <a:pt x="75437" y="4492752"/>
                </a:lnTo>
                <a:lnTo>
                  <a:pt x="144580" y="4492752"/>
                </a:lnTo>
                <a:lnTo>
                  <a:pt x="144905" y="4490895"/>
                </a:lnTo>
                <a:close/>
              </a:path>
              <a:path w="2289810" h="4551045">
                <a:moveTo>
                  <a:pt x="142232" y="59703"/>
                </a:moveTo>
                <a:lnTo>
                  <a:pt x="144780" y="74168"/>
                </a:lnTo>
                <a:lnTo>
                  <a:pt x="141487" y="88579"/>
                </a:lnTo>
                <a:lnTo>
                  <a:pt x="185419" y="89662"/>
                </a:lnTo>
                <a:lnTo>
                  <a:pt x="296544" y="98171"/>
                </a:lnTo>
                <a:lnTo>
                  <a:pt x="406019" y="112141"/>
                </a:lnTo>
                <a:lnTo>
                  <a:pt x="513842" y="131445"/>
                </a:lnTo>
                <a:lnTo>
                  <a:pt x="619633" y="155829"/>
                </a:lnTo>
                <a:lnTo>
                  <a:pt x="723519" y="185420"/>
                </a:lnTo>
                <a:lnTo>
                  <a:pt x="825119" y="219710"/>
                </a:lnTo>
                <a:lnTo>
                  <a:pt x="924560" y="259080"/>
                </a:lnTo>
                <a:lnTo>
                  <a:pt x="1021461" y="302895"/>
                </a:lnTo>
                <a:lnTo>
                  <a:pt x="1115949" y="351155"/>
                </a:lnTo>
                <a:lnTo>
                  <a:pt x="1207516" y="403860"/>
                </a:lnTo>
                <a:lnTo>
                  <a:pt x="1296289" y="460756"/>
                </a:lnTo>
                <a:lnTo>
                  <a:pt x="1382014" y="521843"/>
                </a:lnTo>
                <a:lnTo>
                  <a:pt x="1464818" y="586740"/>
                </a:lnTo>
                <a:lnTo>
                  <a:pt x="1544193" y="655574"/>
                </a:lnTo>
                <a:lnTo>
                  <a:pt x="1620139" y="728091"/>
                </a:lnTo>
                <a:lnTo>
                  <a:pt x="1692656" y="804037"/>
                </a:lnTo>
                <a:lnTo>
                  <a:pt x="1761363" y="883539"/>
                </a:lnTo>
                <a:lnTo>
                  <a:pt x="1826387" y="966216"/>
                </a:lnTo>
                <a:lnTo>
                  <a:pt x="1887347" y="1052068"/>
                </a:lnTo>
                <a:lnTo>
                  <a:pt x="1944243" y="1140841"/>
                </a:lnTo>
                <a:lnTo>
                  <a:pt x="1996948" y="1232535"/>
                </a:lnTo>
                <a:lnTo>
                  <a:pt x="2045208" y="1326896"/>
                </a:lnTo>
                <a:lnTo>
                  <a:pt x="2089023" y="1423924"/>
                </a:lnTo>
                <a:lnTo>
                  <a:pt x="2128266" y="1523238"/>
                </a:lnTo>
                <a:lnTo>
                  <a:pt x="2162556" y="1624965"/>
                </a:lnTo>
                <a:lnTo>
                  <a:pt x="2192020" y="1728724"/>
                </a:lnTo>
                <a:lnTo>
                  <a:pt x="2216404" y="1834642"/>
                </a:lnTo>
                <a:lnTo>
                  <a:pt x="2235708" y="1942465"/>
                </a:lnTo>
                <a:lnTo>
                  <a:pt x="2249678" y="2051939"/>
                </a:lnTo>
                <a:lnTo>
                  <a:pt x="2258060" y="2163064"/>
                </a:lnTo>
                <a:lnTo>
                  <a:pt x="2260854" y="2275713"/>
                </a:lnTo>
                <a:lnTo>
                  <a:pt x="2258060" y="2388235"/>
                </a:lnTo>
                <a:lnTo>
                  <a:pt x="2249551" y="2499360"/>
                </a:lnTo>
                <a:lnTo>
                  <a:pt x="2235581" y="2608707"/>
                </a:lnTo>
                <a:lnTo>
                  <a:pt x="2216404" y="2716403"/>
                </a:lnTo>
                <a:lnTo>
                  <a:pt x="2192020" y="2822194"/>
                </a:lnTo>
                <a:lnTo>
                  <a:pt x="2162556" y="2925953"/>
                </a:lnTo>
                <a:lnTo>
                  <a:pt x="2128139" y="3027553"/>
                </a:lnTo>
                <a:lnTo>
                  <a:pt x="2089023" y="3126867"/>
                </a:lnTo>
                <a:lnTo>
                  <a:pt x="2045208" y="3223768"/>
                </a:lnTo>
                <a:lnTo>
                  <a:pt x="1996948" y="3318129"/>
                </a:lnTo>
                <a:lnTo>
                  <a:pt x="1944370" y="3409696"/>
                </a:lnTo>
                <a:lnTo>
                  <a:pt x="1887474" y="3498469"/>
                </a:lnTo>
                <a:lnTo>
                  <a:pt x="1826514" y="3584194"/>
                </a:lnTo>
                <a:lnTo>
                  <a:pt x="1761744" y="3666744"/>
                </a:lnTo>
                <a:lnTo>
                  <a:pt x="1693037" y="3746119"/>
                </a:lnTo>
                <a:lnTo>
                  <a:pt x="1620520" y="3822192"/>
                </a:lnTo>
                <a:lnTo>
                  <a:pt x="1544701" y="3894582"/>
                </a:lnTo>
                <a:lnTo>
                  <a:pt x="1465326" y="3963416"/>
                </a:lnTo>
                <a:lnTo>
                  <a:pt x="1382776" y="4028313"/>
                </a:lnTo>
                <a:lnTo>
                  <a:pt x="1297051" y="4089400"/>
                </a:lnTo>
                <a:lnTo>
                  <a:pt x="1208405" y="4146296"/>
                </a:lnTo>
                <a:lnTo>
                  <a:pt x="1116838" y="4199001"/>
                </a:lnTo>
                <a:lnTo>
                  <a:pt x="1022604" y="4247388"/>
                </a:lnTo>
                <a:lnTo>
                  <a:pt x="925703" y="4291203"/>
                </a:lnTo>
                <a:lnTo>
                  <a:pt x="826516" y="4330446"/>
                </a:lnTo>
                <a:lnTo>
                  <a:pt x="724916" y="4364990"/>
                </a:lnTo>
                <a:lnTo>
                  <a:pt x="621157" y="4394454"/>
                </a:lnTo>
                <a:lnTo>
                  <a:pt x="515366" y="4418965"/>
                </a:lnTo>
                <a:lnTo>
                  <a:pt x="407669" y="4438269"/>
                </a:lnTo>
                <a:lnTo>
                  <a:pt x="298323" y="4452239"/>
                </a:lnTo>
                <a:lnTo>
                  <a:pt x="187198" y="4460875"/>
                </a:lnTo>
                <a:lnTo>
                  <a:pt x="144158" y="4461992"/>
                </a:lnTo>
                <a:lnTo>
                  <a:pt x="147447" y="4476369"/>
                </a:lnTo>
                <a:lnTo>
                  <a:pt x="144905" y="4490895"/>
                </a:lnTo>
                <a:lnTo>
                  <a:pt x="189484" y="4489704"/>
                </a:lnTo>
                <a:lnTo>
                  <a:pt x="302006" y="4481068"/>
                </a:lnTo>
                <a:lnTo>
                  <a:pt x="412750" y="4466844"/>
                </a:lnTo>
                <a:lnTo>
                  <a:pt x="521843" y="4447159"/>
                </a:lnTo>
                <a:lnTo>
                  <a:pt x="629031" y="4422267"/>
                </a:lnTo>
                <a:lnTo>
                  <a:pt x="734187" y="4392295"/>
                </a:lnTo>
                <a:lnTo>
                  <a:pt x="837184" y="4357370"/>
                </a:lnTo>
                <a:lnTo>
                  <a:pt x="937768" y="4317619"/>
                </a:lnTo>
                <a:lnTo>
                  <a:pt x="1035812" y="4273169"/>
                </a:lnTo>
                <a:lnTo>
                  <a:pt x="1131316" y="4224147"/>
                </a:lnTo>
                <a:lnTo>
                  <a:pt x="1224026" y="4170680"/>
                </a:lnTo>
                <a:lnTo>
                  <a:pt x="1313942" y="4113022"/>
                </a:lnTo>
                <a:lnTo>
                  <a:pt x="1400683" y="4051173"/>
                </a:lnTo>
                <a:lnTo>
                  <a:pt x="1484376" y="3985260"/>
                </a:lnTo>
                <a:lnTo>
                  <a:pt x="1564640" y="3915537"/>
                </a:lnTo>
                <a:lnTo>
                  <a:pt x="1641602" y="3842131"/>
                </a:lnTo>
                <a:lnTo>
                  <a:pt x="1714881" y="3765042"/>
                </a:lnTo>
                <a:lnTo>
                  <a:pt x="1784477" y="3684651"/>
                </a:lnTo>
                <a:lnTo>
                  <a:pt x="1850136" y="3600958"/>
                </a:lnTo>
                <a:lnTo>
                  <a:pt x="1911858" y="3514090"/>
                </a:lnTo>
                <a:lnTo>
                  <a:pt x="1969515" y="3424174"/>
                </a:lnTo>
                <a:lnTo>
                  <a:pt x="2022728" y="3331337"/>
                </a:lnTo>
                <a:lnTo>
                  <a:pt x="2071624" y="3235706"/>
                </a:lnTo>
                <a:lnTo>
                  <a:pt x="2115947" y="3137535"/>
                </a:lnTo>
                <a:lnTo>
                  <a:pt x="2155571" y="3036824"/>
                </a:lnTo>
                <a:lnTo>
                  <a:pt x="2190369" y="2933827"/>
                </a:lnTo>
                <a:lnTo>
                  <a:pt x="2220214" y="2828798"/>
                </a:lnTo>
                <a:lnTo>
                  <a:pt x="2244852" y="2721483"/>
                </a:lnTo>
                <a:lnTo>
                  <a:pt x="2264410" y="2612390"/>
                </a:lnTo>
                <a:lnTo>
                  <a:pt x="2278380" y="2501519"/>
                </a:lnTo>
                <a:lnTo>
                  <a:pt x="2286889" y="2388997"/>
                </a:lnTo>
                <a:lnTo>
                  <a:pt x="2289810" y="2274951"/>
                </a:lnTo>
                <a:lnTo>
                  <a:pt x="2286889" y="2160905"/>
                </a:lnTo>
                <a:lnTo>
                  <a:pt x="2278380" y="2048256"/>
                </a:lnTo>
                <a:lnTo>
                  <a:pt x="2264283" y="1937258"/>
                </a:lnTo>
                <a:lnTo>
                  <a:pt x="2244725" y="1828165"/>
                </a:lnTo>
                <a:lnTo>
                  <a:pt x="2219960" y="1720850"/>
                </a:lnTo>
                <a:lnTo>
                  <a:pt x="2189988" y="1615694"/>
                </a:lnTo>
                <a:lnTo>
                  <a:pt x="2155190" y="1512570"/>
                </a:lnTo>
                <a:lnTo>
                  <a:pt x="2115439" y="1411859"/>
                </a:lnTo>
                <a:lnTo>
                  <a:pt x="2070989" y="1313688"/>
                </a:lnTo>
                <a:lnTo>
                  <a:pt x="2022094" y="1218057"/>
                </a:lnTo>
                <a:lnTo>
                  <a:pt x="1968627" y="1125220"/>
                </a:lnTo>
                <a:lnTo>
                  <a:pt x="1910841" y="1035304"/>
                </a:lnTo>
                <a:lnTo>
                  <a:pt x="1849120" y="948309"/>
                </a:lnTo>
                <a:lnTo>
                  <a:pt x="1783207" y="864616"/>
                </a:lnTo>
                <a:lnTo>
                  <a:pt x="1713484" y="784098"/>
                </a:lnTo>
                <a:lnTo>
                  <a:pt x="1640077" y="707136"/>
                </a:lnTo>
                <a:lnTo>
                  <a:pt x="1563116" y="633730"/>
                </a:lnTo>
                <a:lnTo>
                  <a:pt x="1482598" y="564007"/>
                </a:lnTo>
                <a:lnTo>
                  <a:pt x="1398905" y="498221"/>
                </a:lnTo>
                <a:lnTo>
                  <a:pt x="1311910" y="436499"/>
                </a:lnTo>
                <a:lnTo>
                  <a:pt x="1221994" y="378714"/>
                </a:lnTo>
                <a:lnTo>
                  <a:pt x="1129157" y="325374"/>
                </a:lnTo>
                <a:lnTo>
                  <a:pt x="1033399" y="276479"/>
                </a:lnTo>
                <a:lnTo>
                  <a:pt x="935228" y="232029"/>
                </a:lnTo>
                <a:lnTo>
                  <a:pt x="834390" y="192278"/>
                </a:lnTo>
                <a:lnTo>
                  <a:pt x="731519" y="157480"/>
                </a:lnTo>
                <a:lnTo>
                  <a:pt x="626237" y="127635"/>
                </a:lnTo>
                <a:lnTo>
                  <a:pt x="518922" y="102870"/>
                </a:lnTo>
                <a:lnTo>
                  <a:pt x="409702" y="83312"/>
                </a:lnTo>
                <a:lnTo>
                  <a:pt x="298704" y="69342"/>
                </a:lnTo>
                <a:lnTo>
                  <a:pt x="186055" y="60833"/>
                </a:lnTo>
                <a:lnTo>
                  <a:pt x="142232" y="59703"/>
                </a:lnTo>
                <a:close/>
              </a:path>
              <a:path w="2289810" h="4551045">
                <a:moveTo>
                  <a:pt x="74168" y="0"/>
                </a:moveTo>
                <a:lnTo>
                  <a:pt x="45898" y="4978"/>
                </a:lnTo>
                <a:lnTo>
                  <a:pt x="22510" y="19923"/>
                </a:lnTo>
                <a:lnTo>
                  <a:pt x="6409" y="42558"/>
                </a:lnTo>
                <a:lnTo>
                  <a:pt x="0" y="70612"/>
                </a:lnTo>
                <a:lnTo>
                  <a:pt x="4978" y="98881"/>
                </a:lnTo>
                <a:lnTo>
                  <a:pt x="19923" y="122269"/>
                </a:lnTo>
                <a:lnTo>
                  <a:pt x="42558" y="138370"/>
                </a:lnTo>
                <a:lnTo>
                  <a:pt x="70612" y="144780"/>
                </a:lnTo>
                <a:lnTo>
                  <a:pt x="98881" y="139801"/>
                </a:lnTo>
                <a:lnTo>
                  <a:pt x="122269" y="124856"/>
                </a:lnTo>
                <a:lnTo>
                  <a:pt x="138370" y="102221"/>
                </a:lnTo>
                <a:lnTo>
                  <a:pt x="141487" y="88579"/>
                </a:lnTo>
                <a:lnTo>
                  <a:pt x="72009" y="86868"/>
                </a:lnTo>
                <a:lnTo>
                  <a:pt x="72771" y="57912"/>
                </a:lnTo>
                <a:lnTo>
                  <a:pt x="141916" y="57912"/>
                </a:lnTo>
                <a:lnTo>
                  <a:pt x="139801" y="45898"/>
                </a:lnTo>
                <a:lnTo>
                  <a:pt x="124856" y="22510"/>
                </a:lnTo>
                <a:lnTo>
                  <a:pt x="102221" y="6409"/>
                </a:lnTo>
                <a:lnTo>
                  <a:pt x="74168" y="0"/>
                </a:lnTo>
                <a:close/>
              </a:path>
              <a:path w="2289810" h="4551045">
                <a:moveTo>
                  <a:pt x="72771" y="57912"/>
                </a:moveTo>
                <a:lnTo>
                  <a:pt x="72009" y="86868"/>
                </a:lnTo>
                <a:lnTo>
                  <a:pt x="141487" y="88579"/>
                </a:lnTo>
                <a:lnTo>
                  <a:pt x="144780" y="74168"/>
                </a:lnTo>
                <a:lnTo>
                  <a:pt x="142232" y="59703"/>
                </a:lnTo>
                <a:lnTo>
                  <a:pt x="72771" y="57912"/>
                </a:lnTo>
                <a:close/>
              </a:path>
              <a:path w="2289810" h="4551045">
                <a:moveTo>
                  <a:pt x="141916" y="57912"/>
                </a:moveTo>
                <a:lnTo>
                  <a:pt x="72771" y="57912"/>
                </a:lnTo>
                <a:lnTo>
                  <a:pt x="142232" y="59703"/>
                </a:lnTo>
                <a:lnTo>
                  <a:pt x="141916" y="5791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8617" y="2166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8617" y="2166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8617" y="58696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8617" y="58696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8446" y="32484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8446" y="32484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1682" y="47663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17B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1682" y="47663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2060" y="4210050"/>
            <a:ext cx="1009015" cy="127000"/>
          </a:xfrm>
          <a:custGeom>
            <a:avLst/>
            <a:gdLst/>
            <a:ahLst/>
            <a:cxnLst/>
            <a:rect l="l" t="t" r="r" b="b"/>
            <a:pathLst>
              <a:path w="1009014" h="127000">
                <a:moveTo>
                  <a:pt x="0" y="127000"/>
                </a:moveTo>
                <a:lnTo>
                  <a:pt x="1008888" y="127000"/>
                </a:lnTo>
                <a:lnTo>
                  <a:pt x="1008888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2060" y="4076700"/>
            <a:ext cx="351155" cy="133350"/>
          </a:xfrm>
          <a:custGeom>
            <a:avLst/>
            <a:gdLst/>
            <a:ahLst/>
            <a:cxnLst/>
            <a:rect l="l" t="t" r="r" b="b"/>
            <a:pathLst>
              <a:path w="351155" h="133350">
                <a:moveTo>
                  <a:pt x="0" y="133350"/>
                </a:moveTo>
                <a:lnTo>
                  <a:pt x="350774" y="133350"/>
                </a:lnTo>
                <a:lnTo>
                  <a:pt x="350774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0173" y="4076700"/>
            <a:ext cx="351155" cy="133985"/>
          </a:xfrm>
          <a:custGeom>
            <a:avLst/>
            <a:gdLst/>
            <a:ahLst/>
            <a:cxnLst/>
            <a:rect l="l" t="t" r="r" b="b"/>
            <a:pathLst>
              <a:path w="351155" h="133985">
                <a:moveTo>
                  <a:pt x="350774" y="0"/>
                </a:moveTo>
                <a:lnTo>
                  <a:pt x="0" y="0"/>
                </a:lnTo>
                <a:lnTo>
                  <a:pt x="0" y="133858"/>
                </a:lnTo>
                <a:lnTo>
                  <a:pt x="350774" y="133858"/>
                </a:lnTo>
                <a:lnTo>
                  <a:pt x="350774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50492" y="411480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762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2060" y="3682746"/>
            <a:ext cx="1009015" cy="333375"/>
          </a:xfrm>
          <a:custGeom>
            <a:avLst/>
            <a:gdLst/>
            <a:ahLst/>
            <a:cxnLst/>
            <a:rect l="l" t="t" r="r" b="b"/>
            <a:pathLst>
              <a:path w="1009014" h="333375">
                <a:moveTo>
                  <a:pt x="1008888" y="0"/>
                </a:moveTo>
                <a:lnTo>
                  <a:pt x="0" y="0"/>
                </a:lnTo>
                <a:lnTo>
                  <a:pt x="0" y="332993"/>
                </a:lnTo>
                <a:lnTo>
                  <a:pt x="1008888" y="332993"/>
                </a:lnTo>
                <a:lnTo>
                  <a:pt x="100888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8853" y="3577590"/>
            <a:ext cx="90805" cy="105410"/>
          </a:xfrm>
          <a:custGeom>
            <a:avLst/>
            <a:gdLst/>
            <a:ahLst/>
            <a:cxnLst/>
            <a:rect l="l" t="t" r="r" b="b"/>
            <a:pathLst>
              <a:path w="90805" h="105410">
                <a:moveTo>
                  <a:pt x="0" y="105410"/>
                </a:moveTo>
                <a:lnTo>
                  <a:pt x="90297" y="105410"/>
                </a:lnTo>
                <a:lnTo>
                  <a:pt x="90297" y="0"/>
                </a:lnTo>
                <a:lnTo>
                  <a:pt x="0" y="0"/>
                </a:lnTo>
                <a:lnTo>
                  <a:pt x="0" y="10541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98853" y="3536315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744" y="0"/>
                </a:lnTo>
              </a:path>
            </a:pathLst>
          </a:custGeom>
          <a:ln w="8255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3857" y="3577716"/>
            <a:ext cx="86995" cy="105410"/>
          </a:xfrm>
          <a:custGeom>
            <a:avLst/>
            <a:gdLst/>
            <a:ahLst/>
            <a:cxnLst/>
            <a:rect l="l" t="t" r="r" b="b"/>
            <a:pathLst>
              <a:path w="86994" h="105410">
                <a:moveTo>
                  <a:pt x="86741" y="0"/>
                </a:moveTo>
                <a:lnTo>
                  <a:pt x="0" y="0"/>
                </a:lnTo>
                <a:lnTo>
                  <a:pt x="0" y="105029"/>
                </a:lnTo>
                <a:lnTo>
                  <a:pt x="86741" y="105029"/>
                </a:lnTo>
                <a:lnTo>
                  <a:pt x="86741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4727" y="2035302"/>
            <a:ext cx="13670915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vary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size,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complexity,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their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legal</a:t>
            </a:r>
            <a:r>
              <a:rPr sz="2400" spc="1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entities.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30600">
              <a:lnSpc>
                <a:spcPct val="100000"/>
              </a:lnSpc>
              <a:spcBef>
                <a:spcPts val="265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within the organizations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have become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</a:t>
            </a:r>
            <a:r>
              <a:rPr sz="2400" spc="114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complex.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Organizations</a:t>
            </a:r>
            <a:endParaRPr sz="2400">
              <a:latin typeface="Open Sans"/>
              <a:cs typeface="Open Sans"/>
            </a:endParaRPr>
          </a:p>
          <a:p>
            <a:pPr marL="3416935">
              <a:lnSpc>
                <a:spcPts val="284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Each organization depends on others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its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operation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400" spc="9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development.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2696845" marR="173355">
              <a:lnSpc>
                <a:spcPct val="100000"/>
              </a:lnSpc>
              <a:spcBef>
                <a:spcPts val="232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may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hold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different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roles,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depending 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perspective under  discussion.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975603" y="885444"/>
            <a:ext cx="43053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2085" y="424052"/>
            <a:ext cx="4215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1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12" name="object 12"/>
          <p:cNvSpPr/>
          <p:nvPr/>
        </p:nvSpPr>
        <p:spPr>
          <a:xfrm>
            <a:off x="3945635" y="2615183"/>
            <a:ext cx="457200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5635" y="3720084"/>
            <a:ext cx="4572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45635" y="4884420"/>
            <a:ext cx="4572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4121" y="1753362"/>
            <a:ext cx="11319510" cy="540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end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this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lesson, you will be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able</a:t>
            </a:r>
            <a:r>
              <a:rPr sz="2200" spc="16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to: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Times New Roman"/>
              <a:cs typeface="Times New Roman"/>
            </a:endParaRPr>
          </a:p>
          <a:p>
            <a:pPr marL="636270" marR="460375">
              <a:lnSpc>
                <a:spcPct val="150100"/>
              </a:lnSpc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Interpret the meaning and nature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service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management,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value,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200" spc="5" dirty="0">
                <a:solidFill>
                  <a:srgbClr val="404040"/>
                </a:solidFill>
                <a:latin typeface="Open Sans"/>
                <a:cs typeface="Open Sans"/>
              </a:rPr>
              <a:t>co- 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creation</a:t>
            </a:r>
            <a:endParaRPr sz="2200">
              <a:latin typeface="Open Sans"/>
              <a:cs typeface="Open Sans"/>
            </a:endParaRPr>
          </a:p>
          <a:p>
            <a:pPr marL="636270" marR="185420">
              <a:lnSpc>
                <a:spcPct val="150000"/>
              </a:lnSpc>
              <a:spcBef>
                <a:spcPts val="994"/>
              </a:spcBef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Categorize various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stakeholders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ITSM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such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as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organizations,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providers, 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consumers, and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other</a:t>
            </a:r>
            <a:r>
              <a:rPr sz="2200" spc="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stakeholders</a:t>
            </a:r>
            <a:endParaRPr sz="2200">
              <a:latin typeface="Open Sans"/>
              <a:cs typeface="Open Sans"/>
            </a:endParaRPr>
          </a:p>
          <a:p>
            <a:pPr marL="636270" marR="1220470">
              <a:lnSpc>
                <a:spcPts val="4970"/>
              </a:lnSpc>
              <a:spcBef>
                <a:spcPts val="545"/>
              </a:spcBef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Identify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products,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services,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service offerings of a service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provider 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Describe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meaning and components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service</a:t>
            </a:r>
            <a:r>
              <a:rPr sz="2200" spc="1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relationship</a:t>
            </a:r>
            <a:endParaRPr sz="2200">
              <a:latin typeface="Open Sans"/>
              <a:cs typeface="Open Sans"/>
            </a:endParaRPr>
          </a:p>
          <a:p>
            <a:pPr marL="636270">
              <a:lnSpc>
                <a:spcPct val="100000"/>
              </a:lnSpc>
              <a:spcBef>
                <a:spcPts val="1760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Explain the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relationship</a:t>
            </a:r>
            <a:r>
              <a:rPr sz="2200" spc="1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model</a:t>
            </a:r>
            <a:endParaRPr sz="2200">
              <a:latin typeface="Open Sans"/>
              <a:cs typeface="Open Sans"/>
            </a:endParaRPr>
          </a:p>
          <a:p>
            <a:pPr marL="636270">
              <a:lnSpc>
                <a:spcPct val="100000"/>
              </a:lnSpc>
              <a:spcBef>
                <a:spcPts val="2315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Evaluate the relationships and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value of outcomes,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costs,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risks,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utility,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200" spc="3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warranty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5635" y="5500115"/>
            <a:ext cx="457200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3255" y="6115811"/>
            <a:ext cx="4572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3255" y="6765035"/>
            <a:ext cx="4572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D81B107A-7864-074A-AFDB-0882634D8D55}"/>
              </a:ext>
            </a:extLst>
          </p:cNvPr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0" y="7252716"/>
                </a:moveTo>
                <a:lnTo>
                  <a:pt x="3425952" y="7252716"/>
                </a:lnTo>
                <a:lnTo>
                  <a:pt x="3425952" y="0"/>
                </a:lnTo>
                <a:lnTo>
                  <a:pt x="0" y="0"/>
                </a:lnTo>
                <a:lnTo>
                  <a:pt x="0" y="7252716"/>
                </a:lnTo>
                <a:close/>
              </a:path>
            </a:pathLst>
          </a:custGeom>
          <a:solidFill>
            <a:srgbClr val="EC301B">
              <a:alpha val="8823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59C577CB-3B3F-5A44-BD67-CDA6FF1A5CF8}"/>
              </a:ext>
            </a:extLst>
          </p:cNvPr>
          <p:cNvSpPr/>
          <p:nvPr/>
        </p:nvSpPr>
        <p:spPr>
          <a:xfrm>
            <a:off x="371856" y="3505200"/>
            <a:ext cx="2650744" cy="2705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Stakeholders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ITSM</a:t>
            </a:r>
          </a:p>
        </p:txBody>
      </p:sp>
      <p:sp>
        <p:nvSpPr>
          <p:cNvPr id="3" name="object 3"/>
          <p:cNvSpPr/>
          <p:nvPr/>
        </p:nvSpPr>
        <p:spPr>
          <a:xfrm>
            <a:off x="5812535" y="795527"/>
            <a:ext cx="475183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3059" y="1814576"/>
            <a:ext cx="5361940" cy="6032500"/>
          </a:xfrm>
          <a:custGeom>
            <a:avLst/>
            <a:gdLst/>
            <a:ahLst/>
            <a:cxnLst/>
            <a:rect l="l" t="t" r="r" b="b"/>
            <a:pathLst>
              <a:path w="5361940" h="6032500">
                <a:moveTo>
                  <a:pt x="1312523" y="3822700"/>
                </a:moveTo>
                <a:lnTo>
                  <a:pt x="923803" y="3822700"/>
                </a:lnTo>
                <a:lnTo>
                  <a:pt x="787956" y="3860800"/>
                </a:lnTo>
                <a:lnTo>
                  <a:pt x="659131" y="3898900"/>
                </a:lnTo>
                <a:lnTo>
                  <a:pt x="617944" y="3924300"/>
                </a:lnTo>
                <a:lnTo>
                  <a:pt x="577704" y="3949700"/>
                </a:lnTo>
                <a:lnTo>
                  <a:pt x="538453" y="3962400"/>
                </a:lnTo>
                <a:lnTo>
                  <a:pt x="500231" y="3987800"/>
                </a:lnTo>
                <a:lnTo>
                  <a:pt x="463080" y="4013200"/>
                </a:lnTo>
                <a:lnTo>
                  <a:pt x="427043" y="4051300"/>
                </a:lnTo>
                <a:lnTo>
                  <a:pt x="392160" y="4076700"/>
                </a:lnTo>
                <a:lnTo>
                  <a:pt x="358473" y="4102100"/>
                </a:lnTo>
                <a:lnTo>
                  <a:pt x="326024" y="4140200"/>
                </a:lnTo>
                <a:lnTo>
                  <a:pt x="294855" y="4165600"/>
                </a:lnTo>
                <a:lnTo>
                  <a:pt x="265007" y="4203700"/>
                </a:lnTo>
                <a:lnTo>
                  <a:pt x="236521" y="4241800"/>
                </a:lnTo>
                <a:lnTo>
                  <a:pt x="209439" y="4267200"/>
                </a:lnTo>
                <a:lnTo>
                  <a:pt x="183803" y="4305300"/>
                </a:lnTo>
                <a:lnTo>
                  <a:pt x="159655" y="4343400"/>
                </a:lnTo>
                <a:lnTo>
                  <a:pt x="137036" y="4381500"/>
                </a:lnTo>
                <a:lnTo>
                  <a:pt x="115987" y="4432300"/>
                </a:lnTo>
                <a:lnTo>
                  <a:pt x="96550" y="4470400"/>
                </a:lnTo>
                <a:lnTo>
                  <a:pt x="78767" y="4508500"/>
                </a:lnTo>
                <a:lnTo>
                  <a:pt x="62679" y="4559300"/>
                </a:lnTo>
                <a:lnTo>
                  <a:pt x="48328" y="4597400"/>
                </a:lnTo>
                <a:lnTo>
                  <a:pt x="35756" y="4648200"/>
                </a:lnTo>
                <a:lnTo>
                  <a:pt x="25004" y="4686300"/>
                </a:lnTo>
                <a:lnTo>
                  <a:pt x="16113" y="4737100"/>
                </a:lnTo>
                <a:lnTo>
                  <a:pt x="9126" y="4775200"/>
                </a:lnTo>
                <a:lnTo>
                  <a:pt x="4083" y="4826000"/>
                </a:lnTo>
                <a:lnTo>
                  <a:pt x="1027" y="4876800"/>
                </a:lnTo>
                <a:lnTo>
                  <a:pt x="0" y="4927600"/>
                </a:lnTo>
                <a:lnTo>
                  <a:pt x="1027" y="4978400"/>
                </a:lnTo>
                <a:lnTo>
                  <a:pt x="4083" y="5016500"/>
                </a:lnTo>
                <a:lnTo>
                  <a:pt x="9126" y="5067300"/>
                </a:lnTo>
                <a:lnTo>
                  <a:pt x="16113" y="5118100"/>
                </a:lnTo>
                <a:lnTo>
                  <a:pt x="25004" y="5156200"/>
                </a:lnTo>
                <a:lnTo>
                  <a:pt x="35756" y="5207000"/>
                </a:lnTo>
                <a:lnTo>
                  <a:pt x="48328" y="5245100"/>
                </a:lnTo>
                <a:lnTo>
                  <a:pt x="62679" y="5295900"/>
                </a:lnTo>
                <a:lnTo>
                  <a:pt x="78767" y="5334000"/>
                </a:lnTo>
                <a:lnTo>
                  <a:pt x="96550" y="5372100"/>
                </a:lnTo>
                <a:lnTo>
                  <a:pt x="115987" y="5422900"/>
                </a:lnTo>
                <a:lnTo>
                  <a:pt x="137036" y="5461000"/>
                </a:lnTo>
                <a:lnTo>
                  <a:pt x="159655" y="5499100"/>
                </a:lnTo>
                <a:lnTo>
                  <a:pt x="183803" y="5537200"/>
                </a:lnTo>
                <a:lnTo>
                  <a:pt x="209439" y="5575300"/>
                </a:lnTo>
                <a:lnTo>
                  <a:pt x="236521" y="5613400"/>
                </a:lnTo>
                <a:lnTo>
                  <a:pt x="265007" y="5651500"/>
                </a:lnTo>
                <a:lnTo>
                  <a:pt x="294855" y="5676900"/>
                </a:lnTo>
                <a:lnTo>
                  <a:pt x="326024" y="5715000"/>
                </a:lnTo>
                <a:lnTo>
                  <a:pt x="358473" y="5740400"/>
                </a:lnTo>
                <a:lnTo>
                  <a:pt x="392160" y="5778500"/>
                </a:lnTo>
                <a:lnTo>
                  <a:pt x="427043" y="5803900"/>
                </a:lnTo>
                <a:lnTo>
                  <a:pt x="463080" y="5829300"/>
                </a:lnTo>
                <a:lnTo>
                  <a:pt x="500231" y="5854700"/>
                </a:lnTo>
                <a:lnTo>
                  <a:pt x="538453" y="5880100"/>
                </a:lnTo>
                <a:lnTo>
                  <a:pt x="577704" y="5905500"/>
                </a:lnTo>
                <a:lnTo>
                  <a:pt x="617944" y="5918200"/>
                </a:lnTo>
                <a:lnTo>
                  <a:pt x="659131" y="5943600"/>
                </a:lnTo>
                <a:lnTo>
                  <a:pt x="701223" y="5956300"/>
                </a:lnTo>
                <a:lnTo>
                  <a:pt x="744178" y="5981700"/>
                </a:lnTo>
                <a:lnTo>
                  <a:pt x="877810" y="6019800"/>
                </a:lnTo>
                <a:lnTo>
                  <a:pt x="923803" y="6019800"/>
                </a:lnTo>
                <a:lnTo>
                  <a:pt x="970452" y="6032500"/>
                </a:lnTo>
                <a:lnTo>
                  <a:pt x="1262383" y="6032500"/>
                </a:lnTo>
                <a:lnTo>
                  <a:pt x="1501473" y="5969000"/>
                </a:lnTo>
                <a:lnTo>
                  <a:pt x="1547363" y="5956300"/>
                </a:lnTo>
                <a:lnTo>
                  <a:pt x="1592435" y="5930900"/>
                </a:lnTo>
                <a:lnTo>
                  <a:pt x="1636614" y="5905500"/>
                </a:lnTo>
                <a:lnTo>
                  <a:pt x="1679827" y="5880100"/>
                </a:lnTo>
                <a:lnTo>
                  <a:pt x="1721996" y="5854700"/>
                </a:lnTo>
                <a:lnTo>
                  <a:pt x="1763048" y="5829300"/>
                </a:lnTo>
                <a:lnTo>
                  <a:pt x="1802907" y="5803900"/>
                </a:lnTo>
                <a:lnTo>
                  <a:pt x="1841499" y="5765800"/>
                </a:lnTo>
                <a:lnTo>
                  <a:pt x="1877541" y="5740400"/>
                </a:lnTo>
                <a:lnTo>
                  <a:pt x="1912056" y="5702300"/>
                </a:lnTo>
                <a:lnTo>
                  <a:pt x="1945007" y="5664200"/>
                </a:lnTo>
                <a:lnTo>
                  <a:pt x="1976354" y="5626100"/>
                </a:lnTo>
                <a:lnTo>
                  <a:pt x="2006055" y="5588000"/>
                </a:lnTo>
                <a:lnTo>
                  <a:pt x="2034073" y="5549900"/>
                </a:lnTo>
                <a:lnTo>
                  <a:pt x="2060366" y="5511800"/>
                </a:lnTo>
                <a:lnTo>
                  <a:pt x="2084895" y="5473700"/>
                </a:lnTo>
                <a:lnTo>
                  <a:pt x="2107620" y="5422900"/>
                </a:lnTo>
                <a:lnTo>
                  <a:pt x="2128502" y="5384800"/>
                </a:lnTo>
                <a:lnTo>
                  <a:pt x="2147500" y="5334000"/>
                </a:lnTo>
                <a:lnTo>
                  <a:pt x="2164576" y="5295900"/>
                </a:lnTo>
                <a:lnTo>
                  <a:pt x="2179688" y="5245100"/>
                </a:lnTo>
                <a:lnTo>
                  <a:pt x="2192797" y="5207000"/>
                </a:lnTo>
                <a:lnTo>
                  <a:pt x="2203863" y="5156200"/>
                </a:lnTo>
                <a:lnTo>
                  <a:pt x="2212847" y="5105400"/>
                </a:lnTo>
                <a:lnTo>
                  <a:pt x="2226347" y="5054600"/>
                </a:lnTo>
                <a:lnTo>
                  <a:pt x="2244374" y="5016500"/>
                </a:lnTo>
                <a:lnTo>
                  <a:pt x="2266632" y="4978400"/>
                </a:lnTo>
                <a:lnTo>
                  <a:pt x="2292824" y="4940300"/>
                </a:lnTo>
                <a:lnTo>
                  <a:pt x="2322653" y="4902200"/>
                </a:lnTo>
                <a:lnTo>
                  <a:pt x="2355822" y="4864100"/>
                </a:lnTo>
                <a:lnTo>
                  <a:pt x="2392034" y="4838700"/>
                </a:lnTo>
                <a:lnTo>
                  <a:pt x="2430992" y="4813300"/>
                </a:lnTo>
                <a:lnTo>
                  <a:pt x="2472400" y="4787900"/>
                </a:lnTo>
                <a:lnTo>
                  <a:pt x="2515960" y="4775200"/>
                </a:lnTo>
                <a:lnTo>
                  <a:pt x="2608349" y="4749800"/>
                </a:lnTo>
                <a:lnTo>
                  <a:pt x="4362532" y="4749800"/>
                </a:lnTo>
                <a:lnTo>
                  <a:pt x="4378817" y="4737100"/>
                </a:lnTo>
                <a:lnTo>
                  <a:pt x="4410106" y="4699000"/>
                </a:lnTo>
                <a:lnTo>
                  <a:pt x="4440074" y="4673600"/>
                </a:lnTo>
                <a:lnTo>
                  <a:pt x="4468678" y="4635500"/>
                </a:lnTo>
                <a:lnTo>
                  <a:pt x="4495876" y="4597400"/>
                </a:lnTo>
                <a:lnTo>
                  <a:pt x="4521625" y="4559300"/>
                </a:lnTo>
                <a:lnTo>
                  <a:pt x="4545884" y="4521200"/>
                </a:lnTo>
                <a:lnTo>
                  <a:pt x="4568610" y="4483100"/>
                </a:lnTo>
                <a:lnTo>
                  <a:pt x="4589760" y="4445000"/>
                </a:lnTo>
                <a:lnTo>
                  <a:pt x="4609293" y="4406900"/>
                </a:lnTo>
                <a:lnTo>
                  <a:pt x="4627166" y="4356100"/>
                </a:lnTo>
                <a:lnTo>
                  <a:pt x="4643338" y="4318000"/>
                </a:lnTo>
                <a:lnTo>
                  <a:pt x="4657765" y="4267200"/>
                </a:lnTo>
                <a:lnTo>
                  <a:pt x="4670405" y="4229100"/>
                </a:lnTo>
                <a:lnTo>
                  <a:pt x="4681217" y="4178300"/>
                </a:lnTo>
                <a:lnTo>
                  <a:pt x="4690158" y="4140200"/>
                </a:lnTo>
                <a:lnTo>
                  <a:pt x="4691915" y="4127500"/>
                </a:lnTo>
                <a:lnTo>
                  <a:pt x="1998126" y="4127500"/>
                </a:lnTo>
                <a:lnTo>
                  <a:pt x="1891057" y="4102100"/>
                </a:lnTo>
                <a:lnTo>
                  <a:pt x="1841499" y="4076700"/>
                </a:lnTo>
                <a:lnTo>
                  <a:pt x="1802941" y="4051300"/>
                </a:lnTo>
                <a:lnTo>
                  <a:pt x="1763173" y="4013200"/>
                </a:lnTo>
                <a:lnTo>
                  <a:pt x="1722257" y="3987800"/>
                </a:lnTo>
                <a:lnTo>
                  <a:pt x="1680255" y="3962400"/>
                </a:lnTo>
                <a:lnTo>
                  <a:pt x="1637228" y="3937000"/>
                </a:lnTo>
                <a:lnTo>
                  <a:pt x="1593239" y="3911600"/>
                </a:lnTo>
                <a:lnTo>
                  <a:pt x="1548347" y="3898900"/>
                </a:lnTo>
                <a:lnTo>
                  <a:pt x="1502616" y="3873500"/>
                </a:lnTo>
                <a:lnTo>
                  <a:pt x="1312523" y="3822700"/>
                </a:lnTo>
                <a:close/>
              </a:path>
              <a:path w="5361940" h="6032500">
                <a:moveTo>
                  <a:pt x="3685626" y="5054600"/>
                </a:moveTo>
                <a:lnTo>
                  <a:pt x="3489597" y="5054600"/>
                </a:lnTo>
                <a:lnTo>
                  <a:pt x="3539380" y="5067300"/>
                </a:lnTo>
                <a:lnTo>
                  <a:pt x="3637773" y="5067300"/>
                </a:lnTo>
                <a:lnTo>
                  <a:pt x="3685626" y="5054600"/>
                </a:lnTo>
                <a:close/>
              </a:path>
              <a:path w="5361940" h="6032500">
                <a:moveTo>
                  <a:pt x="4362532" y="4749800"/>
                </a:moveTo>
                <a:lnTo>
                  <a:pt x="2705091" y="4749800"/>
                </a:lnTo>
                <a:lnTo>
                  <a:pt x="2752573" y="4762500"/>
                </a:lnTo>
                <a:lnTo>
                  <a:pt x="2843294" y="4787900"/>
                </a:lnTo>
                <a:lnTo>
                  <a:pt x="2885947" y="4813300"/>
                </a:lnTo>
                <a:lnTo>
                  <a:pt x="2898013" y="4813300"/>
                </a:lnTo>
                <a:lnTo>
                  <a:pt x="2937910" y="4851400"/>
                </a:lnTo>
                <a:lnTo>
                  <a:pt x="2979017" y="4876800"/>
                </a:lnTo>
                <a:lnTo>
                  <a:pt x="3021257" y="4902200"/>
                </a:lnTo>
                <a:lnTo>
                  <a:pt x="3064557" y="4927600"/>
                </a:lnTo>
                <a:lnTo>
                  <a:pt x="3108842" y="4953000"/>
                </a:lnTo>
                <a:lnTo>
                  <a:pt x="3154036" y="4978400"/>
                </a:lnTo>
                <a:lnTo>
                  <a:pt x="3200066" y="4991100"/>
                </a:lnTo>
                <a:lnTo>
                  <a:pt x="3440126" y="5054600"/>
                </a:lnTo>
                <a:lnTo>
                  <a:pt x="3732919" y="5054600"/>
                </a:lnTo>
                <a:lnTo>
                  <a:pt x="3779608" y="5041900"/>
                </a:lnTo>
                <a:lnTo>
                  <a:pt x="3825652" y="5041900"/>
                </a:lnTo>
                <a:lnTo>
                  <a:pt x="3959487" y="5003800"/>
                </a:lnTo>
                <a:lnTo>
                  <a:pt x="4002526" y="4978400"/>
                </a:lnTo>
                <a:lnTo>
                  <a:pt x="4085991" y="4953000"/>
                </a:lnTo>
                <a:lnTo>
                  <a:pt x="4126333" y="4927600"/>
                </a:lnTo>
                <a:lnTo>
                  <a:pt x="4165691" y="4902200"/>
                </a:lnTo>
                <a:lnTo>
                  <a:pt x="4204023" y="4876800"/>
                </a:lnTo>
                <a:lnTo>
                  <a:pt x="4241287" y="4851400"/>
                </a:lnTo>
                <a:lnTo>
                  <a:pt x="4277440" y="4826000"/>
                </a:lnTo>
                <a:lnTo>
                  <a:pt x="4312442" y="4800600"/>
                </a:lnTo>
                <a:lnTo>
                  <a:pt x="4346248" y="4762500"/>
                </a:lnTo>
                <a:lnTo>
                  <a:pt x="4362532" y="4749800"/>
                </a:lnTo>
                <a:close/>
              </a:path>
              <a:path w="5361940" h="6032500">
                <a:moveTo>
                  <a:pt x="1608977" y="698500"/>
                </a:moveTo>
                <a:lnTo>
                  <a:pt x="1219709" y="698500"/>
                </a:lnTo>
                <a:lnTo>
                  <a:pt x="1173714" y="711200"/>
                </a:lnTo>
                <a:lnTo>
                  <a:pt x="997115" y="762000"/>
                </a:lnTo>
                <a:lnTo>
                  <a:pt x="955019" y="787400"/>
                </a:lnTo>
                <a:lnTo>
                  <a:pt x="913829" y="800100"/>
                </a:lnTo>
                <a:lnTo>
                  <a:pt x="873584" y="825500"/>
                </a:lnTo>
                <a:lnTo>
                  <a:pt x="834328" y="850900"/>
                </a:lnTo>
                <a:lnTo>
                  <a:pt x="796102" y="863600"/>
                </a:lnTo>
                <a:lnTo>
                  <a:pt x="758946" y="889000"/>
                </a:lnTo>
                <a:lnTo>
                  <a:pt x="722904" y="927100"/>
                </a:lnTo>
                <a:lnTo>
                  <a:pt x="688016" y="952500"/>
                </a:lnTo>
                <a:lnTo>
                  <a:pt x="654325" y="977900"/>
                </a:lnTo>
                <a:lnTo>
                  <a:pt x="621871" y="1016000"/>
                </a:lnTo>
                <a:lnTo>
                  <a:pt x="590696" y="1041400"/>
                </a:lnTo>
                <a:lnTo>
                  <a:pt x="560843" y="1079500"/>
                </a:lnTo>
                <a:lnTo>
                  <a:pt x="532352" y="1117600"/>
                </a:lnTo>
                <a:lnTo>
                  <a:pt x="505266" y="1143000"/>
                </a:lnTo>
                <a:lnTo>
                  <a:pt x="479625" y="1181100"/>
                </a:lnTo>
                <a:lnTo>
                  <a:pt x="455472" y="1219200"/>
                </a:lnTo>
                <a:lnTo>
                  <a:pt x="432849" y="1270000"/>
                </a:lnTo>
                <a:lnTo>
                  <a:pt x="411795" y="1308100"/>
                </a:lnTo>
                <a:lnTo>
                  <a:pt x="392355" y="1346200"/>
                </a:lnTo>
                <a:lnTo>
                  <a:pt x="374568" y="1384300"/>
                </a:lnTo>
                <a:lnTo>
                  <a:pt x="358476" y="1435100"/>
                </a:lnTo>
                <a:lnTo>
                  <a:pt x="344122" y="1473200"/>
                </a:lnTo>
                <a:lnTo>
                  <a:pt x="331547" y="1524000"/>
                </a:lnTo>
                <a:lnTo>
                  <a:pt x="320793" y="1562100"/>
                </a:lnTo>
                <a:lnTo>
                  <a:pt x="311900" y="1612900"/>
                </a:lnTo>
                <a:lnTo>
                  <a:pt x="304911" y="1651000"/>
                </a:lnTo>
                <a:lnTo>
                  <a:pt x="299867" y="1701800"/>
                </a:lnTo>
                <a:lnTo>
                  <a:pt x="296811" y="1752600"/>
                </a:lnTo>
                <a:lnTo>
                  <a:pt x="295782" y="1803400"/>
                </a:lnTo>
                <a:lnTo>
                  <a:pt x="296811" y="1841500"/>
                </a:lnTo>
                <a:lnTo>
                  <a:pt x="299867" y="1892300"/>
                </a:lnTo>
                <a:lnTo>
                  <a:pt x="304911" y="1943100"/>
                </a:lnTo>
                <a:lnTo>
                  <a:pt x="311900" y="1993900"/>
                </a:lnTo>
                <a:lnTo>
                  <a:pt x="320793" y="2032000"/>
                </a:lnTo>
                <a:lnTo>
                  <a:pt x="331547" y="2082800"/>
                </a:lnTo>
                <a:lnTo>
                  <a:pt x="344122" y="2120900"/>
                </a:lnTo>
                <a:lnTo>
                  <a:pt x="358476" y="2171700"/>
                </a:lnTo>
                <a:lnTo>
                  <a:pt x="374568" y="2209800"/>
                </a:lnTo>
                <a:lnTo>
                  <a:pt x="392355" y="2260600"/>
                </a:lnTo>
                <a:lnTo>
                  <a:pt x="411795" y="2298700"/>
                </a:lnTo>
                <a:lnTo>
                  <a:pt x="432849" y="2336800"/>
                </a:lnTo>
                <a:lnTo>
                  <a:pt x="455472" y="2374900"/>
                </a:lnTo>
                <a:lnTo>
                  <a:pt x="479625" y="2413000"/>
                </a:lnTo>
                <a:lnTo>
                  <a:pt x="505266" y="2451100"/>
                </a:lnTo>
                <a:lnTo>
                  <a:pt x="532352" y="2489200"/>
                </a:lnTo>
                <a:lnTo>
                  <a:pt x="560843" y="2527300"/>
                </a:lnTo>
                <a:lnTo>
                  <a:pt x="590696" y="2552700"/>
                </a:lnTo>
                <a:lnTo>
                  <a:pt x="621871" y="2590800"/>
                </a:lnTo>
                <a:lnTo>
                  <a:pt x="654325" y="2616200"/>
                </a:lnTo>
                <a:lnTo>
                  <a:pt x="688016" y="2654300"/>
                </a:lnTo>
                <a:lnTo>
                  <a:pt x="722904" y="2679700"/>
                </a:lnTo>
                <a:lnTo>
                  <a:pt x="758946" y="2705100"/>
                </a:lnTo>
                <a:lnTo>
                  <a:pt x="796102" y="2730500"/>
                </a:lnTo>
                <a:lnTo>
                  <a:pt x="834328" y="2755900"/>
                </a:lnTo>
                <a:lnTo>
                  <a:pt x="873584" y="2781300"/>
                </a:lnTo>
                <a:lnTo>
                  <a:pt x="913829" y="2794000"/>
                </a:lnTo>
                <a:lnTo>
                  <a:pt x="955019" y="2819400"/>
                </a:lnTo>
                <a:lnTo>
                  <a:pt x="997115" y="2832100"/>
                </a:lnTo>
                <a:lnTo>
                  <a:pt x="1040074" y="2857500"/>
                </a:lnTo>
                <a:lnTo>
                  <a:pt x="1173714" y="2895600"/>
                </a:lnTo>
                <a:lnTo>
                  <a:pt x="1779060" y="2895600"/>
                </a:lnTo>
                <a:lnTo>
                  <a:pt x="1825164" y="2908300"/>
                </a:lnTo>
                <a:lnTo>
                  <a:pt x="1870390" y="2908300"/>
                </a:lnTo>
                <a:lnTo>
                  <a:pt x="1957899" y="2933700"/>
                </a:lnTo>
                <a:lnTo>
                  <a:pt x="2000027" y="2959100"/>
                </a:lnTo>
                <a:lnTo>
                  <a:pt x="2040968" y="2971800"/>
                </a:lnTo>
                <a:lnTo>
                  <a:pt x="2080645" y="2997200"/>
                </a:lnTo>
                <a:lnTo>
                  <a:pt x="2118980" y="3022600"/>
                </a:lnTo>
                <a:lnTo>
                  <a:pt x="2155896" y="3048000"/>
                </a:lnTo>
                <a:lnTo>
                  <a:pt x="2191316" y="3073400"/>
                </a:lnTo>
                <a:lnTo>
                  <a:pt x="2225162" y="3098800"/>
                </a:lnTo>
                <a:lnTo>
                  <a:pt x="2257356" y="3124200"/>
                </a:lnTo>
                <a:lnTo>
                  <a:pt x="2287823" y="3162300"/>
                </a:lnTo>
                <a:lnTo>
                  <a:pt x="2316484" y="3200400"/>
                </a:lnTo>
                <a:lnTo>
                  <a:pt x="2343262" y="3225800"/>
                </a:lnTo>
                <a:lnTo>
                  <a:pt x="2368079" y="3263900"/>
                </a:lnTo>
                <a:lnTo>
                  <a:pt x="2390859" y="3302000"/>
                </a:lnTo>
                <a:lnTo>
                  <a:pt x="2411524" y="3352800"/>
                </a:lnTo>
                <a:lnTo>
                  <a:pt x="2429997" y="3390900"/>
                </a:lnTo>
                <a:lnTo>
                  <a:pt x="2446201" y="3429000"/>
                </a:lnTo>
                <a:lnTo>
                  <a:pt x="2460057" y="3479800"/>
                </a:lnTo>
                <a:lnTo>
                  <a:pt x="2471490" y="3517900"/>
                </a:lnTo>
                <a:lnTo>
                  <a:pt x="2480421" y="3568700"/>
                </a:lnTo>
                <a:lnTo>
                  <a:pt x="2486773" y="3606800"/>
                </a:lnTo>
                <a:lnTo>
                  <a:pt x="2490469" y="3657600"/>
                </a:lnTo>
                <a:lnTo>
                  <a:pt x="2487548" y="3746500"/>
                </a:lnTo>
                <a:lnTo>
                  <a:pt x="2480424" y="3784600"/>
                </a:lnTo>
                <a:lnTo>
                  <a:pt x="2468353" y="3835400"/>
                </a:lnTo>
                <a:lnTo>
                  <a:pt x="2451651" y="3873500"/>
                </a:lnTo>
                <a:lnTo>
                  <a:pt x="2430634" y="3911600"/>
                </a:lnTo>
                <a:lnTo>
                  <a:pt x="2405620" y="3949700"/>
                </a:lnTo>
                <a:lnTo>
                  <a:pt x="2376924" y="3987800"/>
                </a:lnTo>
                <a:lnTo>
                  <a:pt x="2344864" y="4025900"/>
                </a:lnTo>
                <a:lnTo>
                  <a:pt x="2309756" y="4051300"/>
                </a:lnTo>
                <a:lnTo>
                  <a:pt x="2271916" y="4076700"/>
                </a:lnTo>
                <a:lnTo>
                  <a:pt x="2231662" y="4089400"/>
                </a:lnTo>
                <a:lnTo>
                  <a:pt x="2189309" y="4114800"/>
                </a:lnTo>
                <a:lnTo>
                  <a:pt x="2145175" y="4127500"/>
                </a:lnTo>
                <a:lnTo>
                  <a:pt x="4691915" y="4127500"/>
                </a:lnTo>
                <a:lnTo>
                  <a:pt x="4697185" y="4089400"/>
                </a:lnTo>
                <a:lnTo>
                  <a:pt x="4702257" y="4038600"/>
                </a:lnTo>
                <a:lnTo>
                  <a:pt x="4705331" y="4000500"/>
                </a:lnTo>
                <a:lnTo>
                  <a:pt x="4706366" y="3949700"/>
                </a:lnTo>
                <a:lnTo>
                  <a:pt x="4705331" y="3898900"/>
                </a:lnTo>
                <a:lnTo>
                  <a:pt x="4702257" y="3848100"/>
                </a:lnTo>
                <a:lnTo>
                  <a:pt x="4697185" y="3797300"/>
                </a:lnTo>
                <a:lnTo>
                  <a:pt x="4690158" y="3759200"/>
                </a:lnTo>
                <a:lnTo>
                  <a:pt x="4681217" y="3708400"/>
                </a:lnTo>
                <a:lnTo>
                  <a:pt x="4670405" y="3670300"/>
                </a:lnTo>
                <a:lnTo>
                  <a:pt x="4657765" y="3619500"/>
                </a:lnTo>
                <a:lnTo>
                  <a:pt x="4643338" y="3581400"/>
                </a:lnTo>
                <a:lnTo>
                  <a:pt x="4627166" y="3530600"/>
                </a:lnTo>
                <a:lnTo>
                  <a:pt x="4609293" y="3492500"/>
                </a:lnTo>
                <a:lnTo>
                  <a:pt x="4589760" y="3454400"/>
                </a:lnTo>
                <a:lnTo>
                  <a:pt x="4568610" y="3416300"/>
                </a:lnTo>
                <a:lnTo>
                  <a:pt x="4545884" y="3365500"/>
                </a:lnTo>
                <a:lnTo>
                  <a:pt x="4521625" y="3327400"/>
                </a:lnTo>
                <a:lnTo>
                  <a:pt x="4495876" y="3302000"/>
                </a:lnTo>
                <a:lnTo>
                  <a:pt x="4468678" y="3263900"/>
                </a:lnTo>
                <a:lnTo>
                  <a:pt x="4440074" y="3225800"/>
                </a:lnTo>
                <a:lnTo>
                  <a:pt x="4410106" y="3187700"/>
                </a:lnTo>
                <a:lnTo>
                  <a:pt x="4378817" y="3162300"/>
                </a:lnTo>
                <a:lnTo>
                  <a:pt x="4346248" y="3124200"/>
                </a:lnTo>
                <a:lnTo>
                  <a:pt x="4312442" y="3098800"/>
                </a:lnTo>
                <a:lnTo>
                  <a:pt x="4277440" y="3073400"/>
                </a:lnTo>
                <a:lnTo>
                  <a:pt x="4241287" y="3048000"/>
                </a:lnTo>
                <a:lnTo>
                  <a:pt x="4204023" y="3022600"/>
                </a:lnTo>
                <a:lnTo>
                  <a:pt x="4165691" y="2997200"/>
                </a:lnTo>
                <a:lnTo>
                  <a:pt x="4126333" y="2971800"/>
                </a:lnTo>
                <a:lnTo>
                  <a:pt x="4085991" y="2946400"/>
                </a:lnTo>
                <a:lnTo>
                  <a:pt x="2942589" y="2946400"/>
                </a:lnTo>
                <a:lnTo>
                  <a:pt x="2911175" y="2933700"/>
                </a:lnTo>
                <a:lnTo>
                  <a:pt x="2879525" y="2933700"/>
                </a:lnTo>
                <a:lnTo>
                  <a:pt x="2847830" y="2908300"/>
                </a:lnTo>
                <a:lnTo>
                  <a:pt x="2816281" y="2895600"/>
                </a:lnTo>
                <a:lnTo>
                  <a:pt x="2785067" y="2870200"/>
                </a:lnTo>
                <a:lnTo>
                  <a:pt x="2754381" y="2844800"/>
                </a:lnTo>
                <a:lnTo>
                  <a:pt x="2724411" y="2806700"/>
                </a:lnTo>
                <a:lnTo>
                  <a:pt x="2695349" y="2781300"/>
                </a:lnTo>
                <a:lnTo>
                  <a:pt x="2667385" y="2743200"/>
                </a:lnTo>
                <a:lnTo>
                  <a:pt x="2640710" y="2705100"/>
                </a:lnTo>
                <a:lnTo>
                  <a:pt x="2615514" y="2654300"/>
                </a:lnTo>
                <a:lnTo>
                  <a:pt x="2591988" y="2616200"/>
                </a:lnTo>
                <a:lnTo>
                  <a:pt x="2570321" y="2565400"/>
                </a:lnTo>
                <a:lnTo>
                  <a:pt x="2550706" y="2527300"/>
                </a:lnTo>
                <a:lnTo>
                  <a:pt x="2533332" y="2476500"/>
                </a:lnTo>
                <a:lnTo>
                  <a:pt x="2518389" y="2425700"/>
                </a:lnTo>
                <a:lnTo>
                  <a:pt x="2506069" y="2374900"/>
                </a:lnTo>
                <a:lnTo>
                  <a:pt x="2496561" y="2324100"/>
                </a:lnTo>
                <a:lnTo>
                  <a:pt x="2490057" y="2273300"/>
                </a:lnTo>
                <a:lnTo>
                  <a:pt x="2486747" y="2222500"/>
                </a:lnTo>
                <a:lnTo>
                  <a:pt x="2486821" y="2171700"/>
                </a:lnTo>
                <a:lnTo>
                  <a:pt x="2490469" y="2133600"/>
                </a:lnTo>
                <a:lnTo>
                  <a:pt x="2499715" y="2082800"/>
                </a:lnTo>
                <a:lnTo>
                  <a:pt x="2512044" y="2044700"/>
                </a:lnTo>
                <a:lnTo>
                  <a:pt x="2524920" y="1993900"/>
                </a:lnTo>
                <a:lnTo>
                  <a:pt x="2535809" y="1955800"/>
                </a:lnTo>
                <a:lnTo>
                  <a:pt x="2561690" y="1905000"/>
                </a:lnTo>
                <a:lnTo>
                  <a:pt x="2590849" y="1866900"/>
                </a:lnTo>
                <a:lnTo>
                  <a:pt x="2623046" y="1841500"/>
                </a:lnTo>
                <a:lnTo>
                  <a:pt x="2658039" y="1803400"/>
                </a:lnTo>
                <a:lnTo>
                  <a:pt x="2695588" y="1778000"/>
                </a:lnTo>
                <a:lnTo>
                  <a:pt x="2735452" y="1752600"/>
                </a:lnTo>
                <a:lnTo>
                  <a:pt x="2777391" y="1727200"/>
                </a:lnTo>
                <a:lnTo>
                  <a:pt x="2821163" y="1701800"/>
                </a:lnTo>
                <a:lnTo>
                  <a:pt x="2913245" y="1676400"/>
                </a:lnTo>
                <a:lnTo>
                  <a:pt x="5208525" y="1676400"/>
                </a:lnTo>
                <a:lnTo>
                  <a:pt x="5223676" y="1651000"/>
                </a:lnTo>
                <a:lnTo>
                  <a:pt x="5244826" y="1612900"/>
                </a:lnTo>
                <a:lnTo>
                  <a:pt x="5264359" y="1562100"/>
                </a:lnTo>
                <a:lnTo>
                  <a:pt x="5282232" y="1524000"/>
                </a:lnTo>
                <a:lnTo>
                  <a:pt x="5298404" y="1485900"/>
                </a:lnTo>
                <a:lnTo>
                  <a:pt x="5312831" y="1435100"/>
                </a:lnTo>
                <a:lnTo>
                  <a:pt x="5325471" y="1397000"/>
                </a:lnTo>
                <a:lnTo>
                  <a:pt x="5336283" y="1346200"/>
                </a:lnTo>
                <a:lnTo>
                  <a:pt x="5345224" y="1308100"/>
                </a:lnTo>
                <a:lnTo>
                  <a:pt x="5352251" y="1257300"/>
                </a:lnTo>
                <a:lnTo>
                  <a:pt x="5356055" y="1219200"/>
                </a:lnTo>
                <a:lnTo>
                  <a:pt x="2534896" y="1219200"/>
                </a:lnTo>
                <a:lnTo>
                  <a:pt x="2486374" y="1206500"/>
                </a:lnTo>
                <a:lnTo>
                  <a:pt x="2439100" y="1181100"/>
                </a:lnTo>
                <a:lnTo>
                  <a:pt x="2393153" y="1168400"/>
                </a:lnTo>
                <a:lnTo>
                  <a:pt x="2348611" y="1143000"/>
                </a:lnTo>
                <a:lnTo>
                  <a:pt x="2318890" y="1104900"/>
                </a:lnTo>
                <a:lnTo>
                  <a:pt x="2287415" y="1066800"/>
                </a:lnTo>
                <a:lnTo>
                  <a:pt x="2254263" y="1028700"/>
                </a:lnTo>
                <a:lnTo>
                  <a:pt x="2219514" y="1003300"/>
                </a:lnTo>
                <a:lnTo>
                  <a:pt x="2183244" y="965200"/>
                </a:lnTo>
                <a:lnTo>
                  <a:pt x="2145533" y="939800"/>
                </a:lnTo>
                <a:lnTo>
                  <a:pt x="2106458" y="901700"/>
                </a:lnTo>
                <a:lnTo>
                  <a:pt x="2066097" y="876300"/>
                </a:lnTo>
                <a:lnTo>
                  <a:pt x="2024529" y="850900"/>
                </a:lnTo>
                <a:lnTo>
                  <a:pt x="1981831" y="825500"/>
                </a:lnTo>
                <a:lnTo>
                  <a:pt x="1938083" y="812800"/>
                </a:lnTo>
                <a:lnTo>
                  <a:pt x="1893362" y="787400"/>
                </a:lnTo>
                <a:lnTo>
                  <a:pt x="1847745" y="762000"/>
                </a:lnTo>
                <a:lnTo>
                  <a:pt x="1608977" y="698500"/>
                </a:lnTo>
                <a:close/>
              </a:path>
              <a:path w="5361940" h="6032500">
                <a:moveTo>
                  <a:pt x="1214037" y="3810000"/>
                </a:moveTo>
                <a:lnTo>
                  <a:pt x="1017715" y="3810000"/>
                </a:lnTo>
                <a:lnTo>
                  <a:pt x="970452" y="3822700"/>
                </a:lnTo>
                <a:lnTo>
                  <a:pt x="1263515" y="3822700"/>
                </a:lnTo>
                <a:lnTo>
                  <a:pt x="1214037" y="3810000"/>
                </a:lnTo>
                <a:close/>
              </a:path>
              <a:path w="5361940" h="6032500">
                <a:moveTo>
                  <a:pt x="3685626" y="2832100"/>
                </a:moveTo>
                <a:lnTo>
                  <a:pt x="3480926" y="2832100"/>
                </a:lnTo>
                <a:lnTo>
                  <a:pt x="3218053" y="2895600"/>
                </a:lnTo>
                <a:lnTo>
                  <a:pt x="3199891" y="2895600"/>
                </a:lnTo>
                <a:lnTo>
                  <a:pt x="3190339" y="2908300"/>
                </a:lnTo>
                <a:lnTo>
                  <a:pt x="3179953" y="2908300"/>
                </a:lnTo>
                <a:lnTo>
                  <a:pt x="3168995" y="2921000"/>
                </a:lnTo>
                <a:lnTo>
                  <a:pt x="3157728" y="2921000"/>
                </a:lnTo>
                <a:lnTo>
                  <a:pt x="3113649" y="2933700"/>
                </a:lnTo>
                <a:lnTo>
                  <a:pt x="3067891" y="2946400"/>
                </a:lnTo>
                <a:lnTo>
                  <a:pt x="4085991" y="2946400"/>
                </a:lnTo>
                <a:lnTo>
                  <a:pt x="4044708" y="2933700"/>
                </a:lnTo>
                <a:lnTo>
                  <a:pt x="4002526" y="2908300"/>
                </a:lnTo>
                <a:lnTo>
                  <a:pt x="3825652" y="2857500"/>
                </a:lnTo>
                <a:lnTo>
                  <a:pt x="3779608" y="2844800"/>
                </a:lnTo>
                <a:lnTo>
                  <a:pt x="3732919" y="2844800"/>
                </a:lnTo>
                <a:lnTo>
                  <a:pt x="3685626" y="2832100"/>
                </a:lnTo>
                <a:close/>
              </a:path>
              <a:path w="5361940" h="6032500">
                <a:moveTo>
                  <a:pt x="1507428" y="2908300"/>
                </a:moveTo>
                <a:lnTo>
                  <a:pt x="1313624" y="2908300"/>
                </a:lnTo>
                <a:lnTo>
                  <a:pt x="1361460" y="2921000"/>
                </a:lnTo>
                <a:lnTo>
                  <a:pt x="1458709" y="2921000"/>
                </a:lnTo>
                <a:lnTo>
                  <a:pt x="1507428" y="2908300"/>
                </a:lnTo>
                <a:close/>
              </a:path>
              <a:path w="5361940" h="6032500">
                <a:moveTo>
                  <a:pt x="1603834" y="2895600"/>
                </a:moveTo>
                <a:lnTo>
                  <a:pt x="1219709" y="2895600"/>
                </a:lnTo>
                <a:lnTo>
                  <a:pt x="1266360" y="2908300"/>
                </a:lnTo>
                <a:lnTo>
                  <a:pt x="1555847" y="2908300"/>
                </a:lnTo>
                <a:lnTo>
                  <a:pt x="1603834" y="2895600"/>
                </a:lnTo>
                <a:close/>
              </a:path>
              <a:path w="5361940" h="6032500">
                <a:moveTo>
                  <a:pt x="5208525" y="1676400"/>
                </a:moveTo>
                <a:lnTo>
                  <a:pt x="3114621" y="1676400"/>
                </a:lnTo>
                <a:lnTo>
                  <a:pt x="3165406" y="1689100"/>
                </a:lnTo>
                <a:lnTo>
                  <a:pt x="3214671" y="1714500"/>
                </a:lnTo>
                <a:lnTo>
                  <a:pt x="3262097" y="1739900"/>
                </a:lnTo>
                <a:lnTo>
                  <a:pt x="3307363" y="1765300"/>
                </a:lnTo>
                <a:lnTo>
                  <a:pt x="3350150" y="1790700"/>
                </a:lnTo>
                <a:lnTo>
                  <a:pt x="3390138" y="1828800"/>
                </a:lnTo>
                <a:lnTo>
                  <a:pt x="3422574" y="1866900"/>
                </a:lnTo>
                <a:lnTo>
                  <a:pt x="3456445" y="1905000"/>
                </a:lnTo>
                <a:lnTo>
                  <a:pt x="3491691" y="1930400"/>
                </a:lnTo>
                <a:lnTo>
                  <a:pt x="3528256" y="1968500"/>
                </a:lnTo>
                <a:lnTo>
                  <a:pt x="3566078" y="1993900"/>
                </a:lnTo>
                <a:lnTo>
                  <a:pt x="3605100" y="2032000"/>
                </a:lnTo>
                <a:lnTo>
                  <a:pt x="3645263" y="2057400"/>
                </a:lnTo>
                <a:lnTo>
                  <a:pt x="3686509" y="2082800"/>
                </a:lnTo>
                <a:lnTo>
                  <a:pt x="3728777" y="2095500"/>
                </a:lnTo>
                <a:lnTo>
                  <a:pt x="3772011" y="2120900"/>
                </a:lnTo>
                <a:lnTo>
                  <a:pt x="3816150" y="2146300"/>
                </a:lnTo>
                <a:lnTo>
                  <a:pt x="3861136" y="2159000"/>
                </a:lnTo>
                <a:lnTo>
                  <a:pt x="4096715" y="2222500"/>
                </a:lnTo>
                <a:lnTo>
                  <a:pt x="4387985" y="2222500"/>
                </a:lnTo>
                <a:lnTo>
                  <a:pt x="4480718" y="2197100"/>
                </a:lnTo>
                <a:lnTo>
                  <a:pt x="4526074" y="2197100"/>
                </a:lnTo>
                <a:lnTo>
                  <a:pt x="4570699" y="2184400"/>
                </a:lnTo>
                <a:lnTo>
                  <a:pt x="4614553" y="2159000"/>
                </a:lnTo>
                <a:lnTo>
                  <a:pt x="4699774" y="2133600"/>
                </a:lnTo>
                <a:lnTo>
                  <a:pt x="4741057" y="2108200"/>
                </a:lnTo>
                <a:lnTo>
                  <a:pt x="4781399" y="2095500"/>
                </a:lnTo>
                <a:lnTo>
                  <a:pt x="4820757" y="2070100"/>
                </a:lnTo>
                <a:lnTo>
                  <a:pt x="4859089" y="2044700"/>
                </a:lnTo>
                <a:lnTo>
                  <a:pt x="4896353" y="2019300"/>
                </a:lnTo>
                <a:lnTo>
                  <a:pt x="4932506" y="1993900"/>
                </a:lnTo>
                <a:lnTo>
                  <a:pt x="4967508" y="1955800"/>
                </a:lnTo>
                <a:lnTo>
                  <a:pt x="5001314" y="1930400"/>
                </a:lnTo>
                <a:lnTo>
                  <a:pt x="5033883" y="1905000"/>
                </a:lnTo>
                <a:lnTo>
                  <a:pt x="5065172" y="1866900"/>
                </a:lnTo>
                <a:lnTo>
                  <a:pt x="5095140" y="1828800"/>
                </a:lnTo>
                <a:lnTo>
                  <a:pt x="5123744" y="1803400"/>
                </a:lnTo>
                <a:lnTo>
                  <a:pt x="5150942" y="1765300"/>
                </a:lnTo>
                <a:lnTo>
                  <a:pt x="5176691" y="1727200"/>
                </a:lnTo>
                <a:lnTo>
                  <a:pt x="5200950" y="1689100"/>
                </a:lnTo>
                <a:lnTo>
                  <a:pt x="5208525" y="1676400"/>
                </a:lnTo>
                <a:close/>
              </a:path>
              <a:path w="5361940" h="6032500">
                <a:moveTo>
                  <a:pt x="4387985" y="0"/>
                </a:moveTo>
                <a:lnTo>
                  <a:pt x="4143303" y="0"/>
                </a:lnTo>
                <a:lnTo>
                  <a:pt x="4093071" y="12700"/>
                </a:lnTo>
                <a:lnTo>
                  <a:pt x="4043194" y="12700"/>
                </a:lnTo>
                <a:lnTo>
                  <a:pt x="3896606" y="50800"/>
                </a:lnTo>
                <a:lnTo>
                  <a:pt x="3849061" y="76200"/>
                </a:lnTo>
                <a:lnTo>
                  <a:pt x="3802327" y="88900"/>
                </a:lnTo>
                <a:lnTo>
                  <a:pt x="3756495" y="114300"/>
                </a:lnTo>
                <a:lnTo>
                  <a:pt x="3711656" y="139700"/>
                </a:lnTo>
                <a:lnTo>
                  <a:pt x="3667903" y="165100"/>
                </a:lnTo>
                <a:lnTo>
                  <a:pt x="3625325" y="190500"/>
                </a:lnTo>
                <a:lnTo>
                  <a:pt x="3584014" y="215900"/>
                </a:lnTo>
                <a:lnTo>
                  <a:pt x="3544062" y="241300"/>
                </a:lnTo>
                <a:lnTo>
                  <a:pt x="3504205" y="279400"/>
                </a:lnTo>
                <a:lnTo>
                  <a:pt x="3466142" y="317500"/>
                </a:lnTo>
                <a:lnTo>
                  <a:pt x="3429911" y="355600"/>
                </a:lnTo>
                <a:lnTo>
                  <a:pt x="3395553" y="393700"/>
                </a:lnTo>
                <a:lnTo>
                  <a:pt x="3363107" y="431800"/>
                </a:lnTo>
                <a:lnTo>
                  <a:pt x="3332613" y="469900"/>
                </a:lnTo>
                <a:lnTo>
                  <a:pt x="3304111" y="520700"/>
                </a:lnTo>
                <a:lnTo>
                  <a:pt x="3277640" y="558800"/>
                </a:lnTo>
                <a:lnTo>
                  <a:pt x="3253240" y="609600"/>
                </a:lnTo>
                <a:lnTo>
                  <a:pt x="3230951" y="647700"/>
                </a:lnTo>
                <a:lnTo>
                  <a:pt x="3210812" y="698500"/>
                </a:lnTo>
                <a:lnTo>
                  <a:pt x="3192864" y="749300"/>
                </a:lnTo>
                <a:lnTo>
                  <a:pt x="3177145" y="800100"/>
                </a:lnTo>
                <a:lnTo>
                  <a:pt x="3163696" y="850900"/>
                </a:lnTo>
                <a:lnTo>
                  <a:pt x="3160648" y="850900"/>
                </a:lnTo>
                <a:lnTo>
                  <a:pt x="3141838" y="901700"/>
                </a:lnTo>
                <a:lnTo>
                  <a:pt x="3119202" y="939800"/>
                </a:lnTo>
                <a:lnTo>
                  <a:pt x="3092977" y="977900"/>
                </a:lnTo>
                <a:lnTo>
                  <a:pt x="3063400" y="1016000"/>
                </a:lnTo>
                <a:lnTo>
                  <a:pt x="3030707" y="1054100"/>
                </a:lnTo>
                <a:lnTo>
                  <a:pt x="2995137" y="1092200"/>
                </a:lnTo>
                <a:lnTo>
                  <a:pt x="2956925" y="1117600"/>
                </a:lnTo>
                <a:lnTo>
                  <a:pt x="2916308" y="1143000"/>
                </a:lnTo>
                <a:lnTo>
                  <a:pt x="2873523" y="1168400"/>
                </a:lnTo>
                <a:lnTo>
                  <a:pt x="2828808" y="1193800"/>
                </a:lnTo>
                <a:lnTo>
                  <a:pt x="2734533" y="1219200"/>
                </a:lnTo>
                <a:lnTo>
                  <a:pt x="5356055" y="1219200"/>
                </a:lnTo>
                <a:lnTo>
                  <a:pt x="5357323" y="1206500"/>
                </a:lnTo>
                <a:lnTo>
                  <a:pt x="5360397" y="1155700"/>
                </a:lnTo>
                <a:lnTo>
                  <a:pt x="5361432" y="1117600"/>
                </a:lnTo>
                <a:lnTo>
                  <a:pt x="5360397" y="1066800"/>
                </a:lnTo>
                <a:lnTo>
                  <a:pt x="5357323" y="1016000"/>
                </a:lnTo>
                <a:lnTo>
                  <a:pt x="5352251" y="965200"/>
                </a:lnTo>
                <a:lnTo>
                  <a:pt x="5345224" y="927100"/>
                </a:lnTo>
                <a:lnTo>
                  <a:pt x="5336283" y="876300"/>
                </a:lnTo>
                <a:lnTo>
                  <a:pt x="5325471" y="825500"/>
                </a:lnTo>
                <a:lnTo>
                  <a:pt x="5312831" y="787400"/>
                </a:lnTo>
                <a:lnTo>
                  <a:pt x="5298404" y="749300"/>
                </a:lnTo>
                <a:lnTo>
                  <a:pt x="5282232" y="698500"/>
                </a:lnTo>
                <a:lnTo>
                  <a:pt x="5264359" y="660400"/>
                </a:lnTo>
                <a:lnTo>
                  <a:pt x="5244826" y="622300"/>
                </a:lnTo>
                <a:lnTo>
                  <a:pt x="5223676" y="571500"/>
                </a:lnTo>
                <a:lnTo>
                  <a:pt x="5200950" y="533400"/>
                </a:lnTo>
                <a:lnTo>
                  <a:pt x="5176691" y="495300"/>
                </a:lnTo>
                <a:lnTo>
                  <a:pt x="5150942" y="457200"/>
                </a:lnTo>
                <a:lnTo>
                  <a:pt x="5123744" y="419100"/>
                </a:lnTo>
                <a:lnTo>
                  <a:pt x="5095140" y="393700"/>
                </a:lnTo>
                <a:lnTo>
                  <a:pt x="5065172" y="355600"/>
                </a:lnTo>
                <a:lnTo>
                  <a:pt x="5033883" y="317500"/>
                </a:lnTo>
                <a:lnTo>
                  <a:pt x="5001314" y="292100"/>
                </a:lnTo>
                <a:lnTo>
                  <a:pt x="4967508" y="266700"/>
                </a:lnTo>
                <a:lnTo>
                  <a:pt x="4932506" y="228600"/>
                </a:lnTo>
                <a:lnTo>
                  <a:pt x="4896353" y="203200"/>
                </a:lnTo>
                <a:lnTo>
                  <a:pt x="4859089" y="177800"/>
                </a:lnTo>
                <a:lnTo>
                  <a:pt x="4820757" y="152400"/>
                </a:lnTo>
                <a:lnTo>
                  <a:pt x="4781399" y="139700"/>
                </a:lnTo>
                <a:lnTo>
                  <a:pt x="4741057" y="114300"/>
                </a:lnTo>
                <a:lnTo>
                  <a:pt x="4699774" y="88900"/>
                </a:lnTo>
                <a:lnTo>
                  <a:pt x="4570699" y="50800"/>
                </a:lnTo>
                <a:lnTo>
                  <a:pt x="4387985" y="0"/>
                </a:lnTo>
                <a:close/>
              </a:path>
              <a:path w="5361940" h="6032500">
                <a:moveTo>
                  <a:pt x="1509941" y="685800"/>
                </a:moveTo>
                <a:lnTo>
                  <a:pt x="1313624" y="685800"/>
                </a:lnTo>
                <a:lnTo>
                  <a:pt x="1266360" y="698500"/>
                </a:lnTo>
                <a:lnTo>
                  <a:pt x="1559633" y="698500"/>
                </a:lnTo>
                <a:lnTo>
                  <a:pt x="1509941" y="685800"/>
                </a:lnTo>
                <a:close/>
              </a:path>
            </a:pathLst>
          </a:custGeom>
          <a:solidFill>
            <a:srgbClr val="C5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152" y="2066544"/>
            <a:ext cx="1734311" cy="1737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75776" y="2080260"/>
            <a:ext cx="1659889" cy="1663064"/>
          </a:xfrm>
          <a:custGeom>
            <a:avLst/>
            <a:gdLst/>
            <a:ahLst/>
            <a:cxnLst/>
            <a:rect l="l" t="t" r="r" b="b"/>
            <a:pathLst>
              <a:path w="1659890" h="1663064">
                <a:moveTo>
                  <a:pt x="829818" y="0"/>
                </a:moveTo>
                <a:lnTo>
                  <a:pt x="781055" y="1411"/>
                </a:lnTo>
                <a:lnTo>
                  <a:pt x="733034" y="5593"/>
                </a:lnTo>
                <a:lnTo>
                  <a:pt x="685835" y="12468"/>
                </a:lnTo>
                <a:lnTo>
                  <a:pt x="639533" y="21958"/>
                </a:lnTo>
                <a:lnTo>
                  <a:pt x="594207" y="33984"/>
                </a:lnTo>
                <a:lnTo>
                  <a:pt x="549935" y="48469"/>
                </a:lnTo>
                <a:lnTo>
                  <a:pt x="506795" y="65335"/>
                </a:lnTo>
                <a:lnTo>
                  <a:pt x="464864" y="84504"/>
                </a:lnTo>
                <a:lnTo>
                  <a:pt x="424220" y="105897"/>
                </a:lnTo>
                <a:lnTo>
                  <a:pt x="384941" y="129437"/>
                </a:lnTo>
                <a:lnTo>
                  <a:pt x="347105" y="155046"/>
                </a:lnTo>
                <a:lnTo>
                  <a:pt x="310789" y="182646"/>
                </a:lnTo>
                <a:lnTo>
                  <a:pt x="276071" y="212159"/>
                </a:lnTo>
                <a:lnTo>
                  <a:pt x="243030" y="243506"/>
                </a:lnTo>
                <a:lnTo>
                  <a:pt x="211742" y="276610"/>
                </a:lnTo>
                <a:lnTo>
                  <a:pt x="182286" y="311393"/>
                </a:lnTo>
                <a:lnTo>
                  <a:pt x="154740" y="347777"/>
                </a:lnTo>
                <a:lnTo>
                  <a:pt x="129181" y="385683"/>
                </a:lnTo>
                <a:lnTo>
                  <a:pt x="105686" y="425035"/>
                </a:lnTo>
                <a:lnTo>
                  <a:pt x="84335" y="465753"/>
                </a:lnTo>
                <a:lnTo>
                  <a:pt x="65204" y="507759"/>
                </a:lnTo>
                <a:lnTo>
                  <a:pt x="48372" y="550977"/>
                </a:lnTo>
                <a:lnTo>
                  <a:pt x="33915" y="595327"/>
                </a:lnTo>
                <a:lnTo>
                  <a:pt x="21913" y="640733"/>
                </a:lnTo>
                <a:lnTo>
                  <a:pt x="12443" y="687115"/>
                </a:lnTo>
                <a:lnTo>
                  <a:pt x="5582" y="734395"/>
                </a:lnTo>
                <a:lnTo>
                  <a:pt x="1408" y="782497"/>
                </a:lnTo>
                <a:lnTo>
                  <a:pt x="0" y="831342"/>
                </a:lnTo>
                <a:lnTo>
                  <a:pt x="1408" y="880186"/>
                </a:lnTo>
                <a:lnTo>
                  <a:pt x="5582" y="928288"/>
                </a:lnTo>
                <a:lnTo>
                  <a:pt x="12443" y="975568"/>
                </a:lnTo>
                <a:lnTo>
                  <a:pt x="21913" y="1021950"/>
                </a:lnTo>
                <a:lnTo>
                  <a:pt x="33915" y="1067356"/>
                </a:lnTo>
                <a:lnTo>
                  <a:pt x="48372" y="1111706"/>
                </a:lnTo>
                <a:lnTo>
                  <a:pt x="65204" y="1154924"/>
                </a:lnTo>
                <a:lnTo>
                  <a:pt x="84335" y="1196930"/>
                </a:lnTo>
                <a:lnTo>
                  <a:pt x="105686" y="1237648"/>
                </a:lnTo>
                <a:lnTo>
                  <a:pt x="129181" y="1277000"/>
                </a:lnTo>
                <a:lnTo>
                  <a:pt x="154740" y="1314906"/>
                </a:lnTo>
                <a:lnTo>
                  <a:pt x="182286" y="1351290"/>
                </a:lnTo>
                <a:lnTo>
                  <a:pt x="211742" y="1386073"/>
                </a:lnTo>
                <a:lnTo>
                  <a:pt x="243030" y="1419177"/>
                </a:lnTo>
                <a:lnTo>
                  <a:pt x="276071" y="1450524"/>
                </a:lnTo>
                <a:lnTo>
                  <a:pt x="310789" y="1480037"/>
                </a:lnTo>
                <a:lnTo>
                  <a:pt x="347105" y="1507637"/>
                </a:lnTo>
                <a:lnTo>
                  <a:pt x="384941" y="1533246"/>
                </a:lnTo>
                <a:lnTo>
                  <a:pt x="424220" y="1556786"/>
                </a:lnTo>
                <a:lnTo>
                  <a:pt x="464864" y="1578179"/>
                </a:lnTo>
                <a:lnTo>
                  <a:pt x="506795" y="1597348"/>
                </a:lnTo>
                <a:lnTo>
                  <a:pt x="549935" y="1614214"/>
                </a:lnTo>
                <a:lnTo>
                  <a:pt x="594207" y="1628699"/>
                </a:lnTo>
                <a:lnTo>
                  <a:pt x="639533" y="1640725"/>
                </a:lnTo>
                <a:lnTo>
                  <a:pt x="685835" y="1650215"/>
                </a:lnTo>
                <a:lnTo>
                  <a:pt x="733034" y="1657090"/>
                </a:lnTo>
                <a:lnTo>
                  <a:pt x="781055" y="1661272"/>
                </a:lnTo>
                <a:lnTo>
                  <a:pt x="829818" y="1662684"/>
                </a:lnTo>
                <a:lnTo>
                  <a:pt x="878580" y="1661272"/>
                </a:lnTo>
                <a:lnTo>
                  <a:pt x="926601" y="1657090"/>
                </a:lnTo>
                <a:lnTo>
                  <a:pt x="973800" y="1650215"/>
                </a:lnTo>
                <a:lnTo>
                  <a:pt x="1020102" y="1640725"/>
                </a:lnTo>
                <a:lnTo>
                  <a:pt x="1065428" y="1628699"/>
                </a:lnTo>
                <a:lnTo>
                  <a:pt x="1109700" y="1614214"/>
                </a:lnTo>
                <a:lnTo>
                  <a:pt x="1152840" y="1597348"/>
                </a:lnTo>
                <a:lnTo>
                  <a:pt x="1194771" y="1578179"/>
                </a:lnTo>
                <a:lnTo>
                  <a:pt x="1235415" y="1556786"/>
                </a:lnTo>
                <a:lnTo>
                  <a:pt x="1274694" y="1533246"/>
                </a:lnTo>
                <a:lnTo>
                  <a:pt x="1312530" y="1507637"/>
                </a:lnTo>
                <a:lnTo>
                  <a:pt x="1348846" y="1480037"/>
                </a:lnTo>
                <a:lnTo>
                  <a:pt x="1383564" y="1450524"/>
                </a:lnTo>
                <a:lnTo>
                  <a:pt x="1416605" y="1419177"/>
                </a:lnTo>
                <a:lnTo>
                  <a:pt x="1447893" y="1386073"/>
                </a:lnTo>
                <a:lnTo>
                  <a:pt x="1477349" y="1351290"/>
                </a:lnTo>
                <a:lnTo>
                  <a:pt x="1504895" y="1314906"/>
                </a:lnTo>
                <a:lnTo>
                  <a:pt x="1530454" y="1277000"/>
                </a:lnTo>
                <a:lnTo>
                  <a:pt x="1553949" y="1237648"/>
                </a:lnTo>
                <a:lnTo>
                  <a:pt x="1575300" y="1196930"/>
                </a:lnTo>
                <a:lnTo>
                  <a:pt x="1594431" y="1154924"/>
                </a:lnTo>
                <a:lnTo>
                  <a:pt x="1611263" y="1111706"/>
                </a:lnTo>
                <a:lnTo>
                  <a:pt x="1625720" y="1067356"/>
                </a:lnTo>
                <a:lnTo>
                  <a:pt x="1637722" y="1021950"/>
                </a:lnTo>
                <a:lnTo>
                  <a:pt x="1647192" y="975568"/>
                </a:lnTo>
                <a:lnTo>
                  <a:pt x="1654053" y="928288"/>
                </a:lnTo>
                <a:lnTo>
                  <a:pt x="1658227" y="880186"/>
                </a:lnTo>
                <a:lnTo>
                  <a:pt x="1659635" y="831342"/>
                </a:lnTo>
                <a:lnTo>
                  <a:pt x="1658227" y="782497"/>
                </a:lnTo>
                <a:lnTo>
                  <a:pt x="1654053" y="734395"/>
                </a:lnTo>
                <a:lnTo>
                  <a:pt x="1647192" y="687115"/>
                </a:lnTo>
                <a:lnTo>
                  <a:pt x="1637722" y="640733"/>
                </a:lnTo>
                <a:lnTo>
                  <a:pt x="1625720" y="595327"/>
                </a:lnTo>
                <a:lnTo>
                  <a:pt x="1611263" y="550977"/>
                </a:lnTo>
                <a:lnTo>
                  <a:pt x="1594431" y="507759"/>
                </a:lnTo>
                <a:lnTo>
                  <a:pt x="1575300" y="465753"/>
                </a:lnTo>
                <a:lnTo>
                  <a:pt x="1553949" y="425035"/>
                </a:lnTo>
                <a:lnTo>
                  <a:pt x="1530454" y="385683"/>
                </a:lnTo>
                <a:lnTo>
                  <a:pt x="1504895" y="347777"/>
                </a:lnTo>
                <a:lnTo>
                  <a:pt x="1477349" y="311393"/>
                </a:lnTo>
                <a:lnTo>
                  <a:pt x="1447893" y="276610"/>
                </a:lnTo>
                <a:lnTo>
                  <a:pt x="1416605" y="243506"/>
                </a:lnTo>
                <a:lnTo>
                  <a:pt x="1383564" y="212159"/>
                </a:lnTo>
                <a:lnTo>
                  <a:pt x="1348846" y="182646"/>
                </a:lnTo>
                <a:lnTo>
                  <a:pt x="1312530" y="155046"/>
                </a:lnTo>
                <a:lnTo>
                  <a:pt x="1274694" y="129437"/>
                </a:lnTo>
                <a:lnTo>
                  <a:pt x="1235415" y="105897"/>
                </a:lnTo>
                <a:lnTo>
                  <a:pt x="1194771" y="84504"/>
                </a:lnTo>
                <a:lnTo>
                  <a:pt x="1152840" y="65335"/>
                </a:lnTo>
                <a:lnTo>
                  <a:pt x="1109700" y="48469"/>
                </a:lnTo>
                <a:lnTo>
                  <a:pt x="1065428" y="33984"/>
                </a:lnTo>
                <a:lnTo>
                  <a:pt x="1020102" y="21958"/>
                </a:lnTo>
                <a:lnTo>
                  <a:pt x="973800" y="12468"/>
                </a:lnTo>
                <a:lnTo>
                  <a:pt x="926601" y="5593"/>
                </a:lnTo>
                <a:lnTo>
                  <a:pt x="878580" y="1411"/>
                </a:lnTo>
                <a:lnTo>
                  <a:pt x="82981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9696" y="2744723"/>
            <a:ext cx="1735836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9320" y="2758439"/>
            <a:ext cx="1661160" cy="1663064"/>
          </a:xfrm>
          <a:custGeom>
            <a:avLst/>
            <a:gdLst/>
            <a:ahLst/>
            <a:cxnLst/>
            <a:rect l="l" t="t" r="r" b="b"/>
            <a:pathLst>
              <a:path w="1661159" h="1663064">
                <a:moveTo>
                  <a:pt x="830579" y="0"/>
                </a:moveTo>
                <a:lnTo>
                  <a:pt x="781776" y="1411"/>
                </a:lnTo>
                <a:lnTo>
                  <a:pt x="733715" y="5593"/>
                </a:lnTo>
                <a:lnTo>
                  <a:pt x="686475" y="12468"/>
                </a:lnTo>
                <a:lnTo>
                  <a:pt x="640133" y="21958"/>
                </a:lnTo>
                <a:lnTo>
                  <a:pt x="594767" y="33984"/>
                </a:lnTo>
                <a:lnTo>
                  <a:pt x="550456" y="48469"/>
                </a:lnTo>
                <a:lnTo>
                  <a:pt x="507277" y="65335"/>
                </a:lnTo>
                <a:lnTo>
                  <a:pt x="465308" y="84504"/>
                </a:lnTo>
                <a:lnTo>
                  <a:pt x="424627" y="105897"/>
                </a:lnTo>
                <a:lnTo>
                  <a:pt x="385312" y="129437"/>
                </a:lnTo>
                <a:lnTo>
                  <a:pt x="347441" y="155046"/>
                </a:lnTo>
                <a:lnTo>
                  <a:pt x="311091" y="182646"/>
                </a:lnTo>
                <a:lnTo>
                  <a:pt x="276341" y="212159"/>
                </a:lnTo>
                <a:lnTo>
                  <a:pt x="243268" y="243506"/>
                </a:lnTo>
                <a:lnTo>
                  <a:pt x="211951" y="276610"/>
                </a:lnTo>
                <a:lnTo>
                  <a:pt x="182466" y="311393"/>
                </a:lnTo>
                <a:lnTo>
                  <a:pt x="154893" y="347777"/>
                </a:lnTo>
                <a:lnTo>
                  <a:pt x="129309" y="385683"/>
                </a:lnTo>
                <a:lnTo>
                  <a:pt x="105792" y="425035"/>
                </a:lnTo>
                <a:lnTo>
                  <a:pt x="84419" y="465753"/>
                </a:lnTo>
                <a:lnTo>
                  <a:pt x="65270" y="507759"/>
                </a:lnTo>
                <a:lnTo>
                  <a:pt x="48420" y="550977"/>
                </a:lnTo>
                <a:lnTo>
                  <a:pt x="33950" y="595327"/>
                </a:lnTo>
                <a:lnTo>
                  <a:pt x="21935" y="640733"/>
                </a:lnTo>
                <a:lnTo>
                  <a:pt x="12455" y="687115"/>
                </a:lnTo>
                <a:lnTo>
                  <a:pt x="5587" y="734395"/>
                </a:lnTo>
                <a:lnTo>
                  <a:pt x="1409" y="782497"/>
                </a:lnTo>
                <a:lnTo>
                  <a:pt x="0" y="831342"/>
                </a:lnTo>
                <a:lnTo>
                  <a:pt x="1409" y="880186"/>
                </a:lnTo>
                <a:lnTo>
                  <a:pt x="5587" y="928288"/>
                </a:lnTo>
                <a:lnTo>
                  <a:pt x="12455" y="975568"/>
                </a:lnTo>
                <a:lnTo>
                  <a:pt x="21935" y="1021950"/>
                </a:lnTo>
                <a:lnTo>
                  <a:pt x="33950" y="1067356"/>
                </a:lnTo>
                <a:lnTo>
                  <a:pt x="48420" y="1111706"/>
                </a:lnTo>
                <a:lnTo>
                  <a:pt x="65270" y="1154924"/>
                </a:lnTo>
                <a:lnTo>
                  <a:pt x="84419" y="1196930"/>
                </a:lnTo>
                <a:lnTo>
                  <a:pt x="105792" y="1237648"/>
                </a:lnTo>
                <a:lnTo>
                  <a:pt x="129309" y="1277000"/>
                </a:lnTo>
                <a:lnTo>
                  <a:pt x="154893" y="1314906"/>
                </a:lnTo>
                <a:lnTo>
                  <a:pt x="182466" y="1351290"/>
                </a:lnTo>
                <a:lnTo>
                  <a:pt x="211951" y="1386073"/>
                </a:lnTo>
                <a:lnTo>
                  <a:pt x="243268" y="1419177"/>
                </a:lnTo>
                <a:lnTo>
                  <a:pt x="276341" y="1450524"/>
                </a:lnTo>
                <a:lnTo>
                  <a:pt x="311091" y="1480037"/>
                </a:lnTo>
                <a:lnTo>
                  <a:pt x="347441" y="1507637"/>
                </a:lnTo>
                <a:lnTo>
                  <a:pt x="385312" y="1533246"/>
                </a:lnTo>
                <a:lnTo>
                  <a:pt x="424627" y="1556786"/>
                </a:lnTo>
                <a:lnTo>
                  <a:pt x="465308" y="1578179"/>
                </a:lnTo>
                <a:lnTo>
                  <a:pt x="507277" y="1597348"/>
                </a:lnTo>
                <a:lnTo>
                  <a:pt x="550456" y="1614214"/>
                </a:lnTo>
                <a:lnTo>
                  <a:pt x="594767" y="1628699"/>
                </a:lnTo>
                <a:lnTo>
                  <a:pt x="640133" y="1640725"/>
                </a:lnTo>
                <a:lnTo>
                  <a:pt x="686475" y="1650215"/>
                </a:lnTo>
                <a:lnTo>
                  <a:pt x="733715" y="1657090"/>
                </a:lnTo>
                <a:lnTo>
                  <a:pt x="781776" y="1661272"/>
                </a:lnTo>
                <a:lnTo>
                  <a:pt x="830579" y="1662684"/>
                </a:lnTo>
                <a:lnTo>
                  <a:pt x="879383" y="1661272"/>
                </a:lnTo>
                <a:lnTo>
                  <a:pt x="927444" y="1657090"/>
                </a:lnTo>
                <a:lnTo>
                  <a:pt x="974684" y="1650215"/>
                </a:lnTo>
                <a:lnTo>
                  <a:pt x="1021026" y="1640725"/>
                </a:lnTo>
                <a:lnTo>
                  <a:pt x="1066392" y="1628699"/>
                </a:lnTo>
                <a:lnTo>
                  <a:pt x="1110703" y="1614214"/>
                </a:lnTo>
                <a:lnTo>
                  <a:pt x="1153882" y="1597348"/>
                </a:lnTo>
                <a:lnTo>
                  <a:pt x="1195851" y="1578179"/>
                </a:lnTo>
                <a:lnTo>
                  <a:pt x="1236532" y="1556786"/>
                </a:lnTo>
                <a:lnTo>
                  <a:pt x="1275847" y="1533246"/>
                </a:lnTo>
                <a:lnTo>
                  <a:pt x="1313718" y="1507637"/>
                </a:lnTo>
                <a:lnTo>
                  <a:pt x="1350068" y="1480037"/>
                </a:lnTo>
                <a:lnTo>
                  <a:pt x="1384818" y="1450524"/>
                </a:lnTo>
                <a:lnTo>
                  <a:pt x="1417891" y="1419177"/>
                </a:lnTo>
                <a:lnTo>
                  <a:pt x="1449208" y="1386073"/>
                </a:lnTo>
                <a:lnTo>
                  <a:pt x="1478693" y="1351290"/>
                </a:lnTo>
                <a:lnTo>
                  <a:pt x="1506266" y="1314906"/>
                </a:lnTo>
                <a:lnTo>
                  <a:pt x="1531850" y="1277000"/>
                </a:lnTo>
                <a:lnTo>
                  <a:pt x="1555367" y="1237648"/>
                </a:lnTo>
                <a:lnTo>
                  <a:pt x="1576740" y="1196930"/>
                </a:lnTo>
                <a:lnTo>
                  <a:pt x="1595889" y="1154924"/>
                </a:lnTo>
                <a:lnTo>
                  <a:pt x="1612739" y="1111706"/>
                </a:lnTo>
                <a:lnTo>
                  <a:pt x="1627209" y="1067356"/>
                </a:lnTo>
                <a:lnTo>
                  <a:pt x="1639224" y="1021950"/>
                </a:lnTo>
                <a:lnTo>
                  <a:pt x="1648704" y="975568"/>
                </a:lnTo>
                <a:lnTo>
                  <a:pt x="1655572" y="928288"/>
                </a:lnTo>
                <a:lnTo>
                  <a:pt x="1659750" y="880186"/>
                </a:lnTo>
                <a:lnTo>
                  <a:pt x="1661159" y="831342"/>
                </a:lnTo>
                <a:lnTo>
                  <a:pt x="1659750" y="782497"/>
                </a:lnTo>
                <a:lnTo>
                  <a:pt x="1655572" y="734395"/>
                </a:lnTo>
                <a:lnTo>
                  <a:pt x="1648704" y="687115"/>
                </a:lnTo>
                <a:lnTo>
                  <a:pt x="1639224" y="640733"/>
                </a:lnTo>
                <a:lnTo>
                  <a:pt x="1627209" y="595327"/>
                </a:lnTo>
                <a:lnTo>
                  <a:pt x="1612739" y="550977"/>
                </a:lnTo>
                <a:lnTo>
                  <a:pt x="1595889" y="507759"/>
                </a:lnTo>
                <a:lnTo>
                  <a:pt x="1576740" y="465753"/>
                </a:lnTo>
                <a:lnTo>
                  <a:pt x="1555367" y="425035"/>
                </a:lnTo>
                <a:lnTo>
                  <a:pt x="1531850" y="385683"/>
                </a:lnTo>
                <a:lnTo>
                  <a:pt x="1506266" y="347777"/>
                </a:lnTo>
                <a:lnTo>
                  <a:pt x="1478693" y="311393"/>
                </a:lnTo>
                <a:lnTo>
                  <a:pt x="1449208" y="276610"/>
                </a:lnTo>
                <a:lnTo>
                  <a:pt x="1417891" y="243506"/>
                </a:lnTo>
                <a:lnTo>
                  <a:pt x="1384818" y="212159"/>
                </a:lnTo>
                <a:lnTo>
                  <a:pt x="1350068" y="182646"/>
                </a:lnTo>
                <a:lnTo>
                  <a:pt x="1313718" y="155046"/>
                </a:lnTo>
                <a:lnTo>
                  <a:pt x="1275847" y="129437"/>
                </a:lnTo>
                <a:lnTo>
                  <a:pt x="1236532" y="105897"/>
                </a:lnTo>
                <a:lnTo>
                  <a:pt x="1195851" y="84504"/>
                </a:lnTo>
                <a:lnTo>
                  <a:pt x="1153882" y="65335"/>
                </a:lnTo>
                <a:lnTo>
                  <a:pt x="1110703" y="48469"/>
                </a:lnTo>
                <a:lnTo>
                  <a:pt x="1066392" y="33984"/>
                </a:lnTo>
                <a:lnTo>
                  <a:pt x="1021026" y="21958"/>
                </a:lnTo>
                <a:lnTo>
                  <a:pt x="974684" y="12468"/>
                </a:lnTo>
                <a:lnTo>
                  <a:pt x="927444" y="5593"/>
                </a:lnTo>
                <a:lnTo>
                  <a:pt x="879383" y="1411"/>
                </a:lnTo>
                <a:lnTo>
                  <a:pt x="83057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61019" y="4901184"/>
            <a:ext cx="1737360" cy="1735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0643" y="4914900"/>
            <a:ext cx="1663064" cy="1661160"/>
          </a:xfrm>
          <a:custGeom>
            <a:avLst/>
            <a:gdLst/>
            <a:ahLst/>
            <a:cxnLst/>
            <a:rect l="l" t="t" r="r" b="b"/>
            <a:pathLst>
              <a:path w="1663065" h="1661159">
                <a:moveTo>
                  <a:pt x="831341" y="0"/>
                </a:moveTo>
                <a:lnTo>
                  <a:pt x="782497" y="1409"/>
                </a:lnTo>
                <a:lnTo>
                  <a:pt x="734395" y="5587"/>
                </a:lnTo>
                <a:lnTo>
                  <a:pt x="687115" y="12455"/>
                </a:lnTo>
                <a:lnTo>
                  <a:pt x="640733" y="21935"/>
                </a:lnTo>
                <a:lnTo>
                  <a:pt x="595327" y="33950"/>
                </a:lnTo>
                <a:lnTo>
                  <a:pt x="550977" y="48420"/>
                </a:lnTo>
                <a:lnTo>
                  <a:pt x="507759" y="65270"/>
                </a:lnTo>
                <a:lnTo>
                  <a:pt x="465753" y="84419"/>
                </a:lnTo>
                <a:lnTo>
                  <a:pt x="425035" y="105792"/>
                </a:lnTo>
                <a:lnTo>
                  <a:pt x="385683" y="129309"/>
                </a:lnTo>
                <a:lnTo>
                  <a:pt x="347777" y="154893"/>
                </a:lnTo>
                <a:lnTo>
                  <a:pt x="311393" y="182466"/>
                </a:lnTo>
                <a:lnTo>
                  <a:pt x="276610" y="211951"/>
                </a:lnTo>
                <a:lnTo>
                  <a:pt x="243506" y="243268"/>
                </a:lnTo>
                <a:lnTo>
                  <a:pt x="212159" y="276341"/>
                </a:lnTo>
                <a:lnTo>
                  <a:pt x="182646" y="311091"/>
                </a:lnTo>
                <a:lnTo>
                  <a:pt x="155046" y="347441"/>
                </a:lnTo>
                <a:lnTo>
                  <a:pt x="129437" y="385312"/>
                </a:lnTo>
                <a:lnTo>
                  <a:pt x="105897" y="424627"/>
                </a:lnTo>
                <a:lnTo>
                  <a:pt x="84504" y="465308"/>
                </a:lnTo>
                <a:lnTo>
                  <a:pt x="65335" y="507277"/>
                </a:lnTo>
                <a:lnTo>
                  <a:pt x="48469" y="550456"/>
                </a:lnTo>
                <a:lnTo>
                  <a:pt x="33984" y="594767"/>
                </a:lnTo>
                <a:lnTo>
                  <a:pt x="21958" y="640133"/>
                </a:lnTo>
                <a:lnTo>
                  <a:pt x="12468" y="686475"/>
                </a:lnTo>
                <a:lnTo>
                  <a:pt x="5593" y="733715"/>
                </a:lnTo>
                <a:lnTo>
                  <a:pt x="1411" y="781776"/>
                </a:lnTo>
                <a:lnTo>
                  <a:pt x="0" y="830579"/>
                </a:lnTo>
                <a:lnTo>
                  <a:pt x="1411" y="879383"/>
                </a:lnTo>
                <a:lnTo>
                  <a:pt x="5593" y="927444"/>
                </a:lnTo>
                <a:lnTo>
                  <a:pt x="12468" y="974684"/>
                </a:lnTo>
                <a:lnTo>
                  <a:pt x="21958" y="1021026"/>
                </a:lnTo>
                <a:lnTo>
                  <a:pt x="33984" y="1066392"/>
                </a:lnTo>
                <a:lnTo>
                  <a:pt x="48469" y="1110703"/>
                </a:lnTo>
                <a:lnTo>
                  <a:pt x="65335" y="1153882"/>
                </a:lnTo>
                <a:lnTo>
                  <a:pt x="84504" y="1195851"/>
                </a:lnTo>
                <a:lnTo>
                  <a:pt x="105897" y="1236532"/>
                </a:lnTo>
                <a:lnTo>
                  <a:pt x="129437" y="1275847"/>
                </a:lnTo>
                <a:lnTo>
                  <a:pt x="155046" y="1313718"/>
                </a:lnTo>
                <a:lnTo>
                  <a:pt x="182646" y="1350068"/>
                </a:lnTo>
                <a:lnTo>
                  <a:pt x="212159" y="1384818"/>
                </a:lnTo>
                <a:lnTo>
                  <a:pt x="243506" y="1417891"/>
                </a:lnTo>
                <a:lnTo>
                  <a:pt x="276610" y="1449208"/>
                </a:lnTo>
                <a:lnTo>
                  <a:pt x="311393" y="1478693"/>
                </a:lnTo>
                <a:lnTo>
                  <a:pt x="347777" y="1506266"/>
                </a:lnTo>
                <a:lnTo>
                  <a:pt x="385683" y="1531850"/>
                </a:lnTo>
                <a:lnTo>
                  <a:pt x="425035" y="1555367"/>
                </a:lnTo>
                <a:lnTo>
                  <a:pt x="465753" y="1576740"/>
                </a:lnTo>
                <a:lnTo>
                  <a:pt x="507759" y="1595889"/>
                </a:lnTo>
                <a:lnTo>
                  <a:pt x="550977" y="1612739"/>
                </a:lnTo>
                <a:lnTo>
                  <a:pt x="595327" y="1627209"/>
                </a:lnTo>
                <a:lnTo>
                  <a:pt x="640733" y="1639224"/>
                </a:lnTo>
                <a:lnTo>
                  <a:pt x="687115" y="1648704"/>
                </a:lnTo>
                <a:lnTo>
                  <a:pt x="734395" y="1655572"/>
                </a:lnTo>
                <a:lnTo>
                  <a:pt x="782497" y="1659750"/>
                </a:lnTo>
                <a:lnTo>
                  <a:pt x="831341" y="1661160"/>
                </a:lnTo>
                <a:lnTo>
                  <a:pt x="880186" y="1659750"/>
                </a:lnTo>
                <a:lnTo>
                  <a:pt x="928288" y="1655572"/>
                </a:lnTo>
                <a:lnTo>
                  <a:pt x="975568" y="1648704"/>
                </a:lnTo>
                <a:lnTo>
                  <a:pt x="1021950" y="1639224"/>
                </a:lnTo>
                <a:lnTo>
                  <a:pt x="1067356" y="1627209"/>
                </a:lnTo>
                <a:lnTo>
                  <a:pt x="1111706" y="1612739"/>
                </a:lnTo>
                <a:lnTo>
                  <a:pt x="1154924" y="1595889"/>
                </a:lnTo>
                <a:lnTo>
                  <a:pt x="1196930" y="1576740"/>
                </a:lnTo>
                <a:lnTo>
                  <a:pt x="1237648" y="1555367"/>
                </a:lnTo>
                <a:lnTo>
                  <a:pt x="1277000" y="1531850"/>
                </a:lnTo>
                <a:lnTo>
                  <a:pt x="1314906" y="1506266"/>
                </a:lnTo>
                <a:lnTo>
                  <a:pt x="1351290" y="1478693"/>
                </a:lnTo>
                <a:lnTo>
                  <a:pt x="1386073" y="1449208"/>
                </a:lnTo>
                <a:lnTo>
                  <a:pt x="1419177" y="1417891"/>
                </a:lnTo>
                <a:lnTo>
                  <a:pt x="1450524" y="1384818"/>
                </a:lnTo>
                <a:lnTo>
                  <a:pt x="1480037" y="1350068"/>
                </a:lnTo>
                <a:lnTo>
                  <a:pt x="1507637" y="1313718"/>
                </a:lnTo>
                <a:lnTo>
                  <a:pt x="1533246" y="1275847"/>
                </a:lnTo>
                <a:lnTo>
                  <a:pt x="1556786" y="1236532"/>
                </a:lnTo>
                <a:lnTo>
                  <a:pt x="1578179" y="1195851"/>
                </a:lnTo>
                <a:lnTo>
                  <a:pt x="1597348" y="1153882"/>
                </a:lnTo>
                <a:lnTo>
                  <a:pt x="1614214" y="1110703"/>
                </a:lnTo>
                <a:lnTo>
                  <a:pt x="1628699" y="1066392"/>
                </a:lnTo>
                <a:lnTo>
                  <a:pt x="1640725" y="1021026"/>
                </a:lnTo>
                <a:lnTo>
                  <a:pt x="1650215" y="974684"/>
                </a:lnTo>
                <a:lnTo>
                  <a:pt x="1657090" y="927444"/>
                </a:lnTo>
                <a:lnTo>
                  <a:pt x="1661272" y="879383"/>
                </a:lnTo>
                <a:lnTo>
                  <a:pt x="1662683" y="830579"/>
                </a:lnTo>
                <a:lnTo>
                  <a:pt x="1661272" y="781776"/>
                </a:lnTo>
                <a:lnTo>
                  <a:pt x="1657090" y="733715"/>
                </a:lnTo>
                <a:lnTo>
                  <a:pt x="1650215" y="686475"/>
                </a:lnTo>
                <a:lnTo>
                  <a:pt x="1640725" y="640133"/>
                </a:lnTo>
                <a:lnTo>
                  <a:pt x="1628699" y="594767"/>
                </a:lnTo>
                <a:lnTo>
                  <a:pt x="1614214" y="550456"/>
                </a:lnTo>
                <a:lnTo>
                  <a:pt x="1597348" y="507277"/>
                </a:lnTo>
                <a:lnTo>
                  <a:pt x="1578179" y="465308"/>
                </a:lnTo>
                <a:lnTo>
                  <a:pt x="1556786" y="424627"/>
                </a:lnTo>
                <a:lnTo>
                  <a:pt x="1533246" y="385312"/>
                </a:lnTo>
                <a:lnTo>
                  <a:pt x="1507637" y="347441"/>
                </a:lnTo>
                <a:lnTo>
                  <a:pt x="1480037" y="311091"/>
                </a:lnTo>
                <a:lnTo>
                  <a:pt x="1450524" y="276341"/>
                </a:lnTo>
                <a:lnTo>
                  <a:pt x="1419177" y="243268"/>
                </a:lnTo>
                <a:lnTo>
                  <a:pt x="1386073" y="211951"/>
                </a:lnTo>
                <a:lnTo>
                  <a:pt x="1351290" y="182466"/>
                </a:lnTo>
                <a:lnTo>
                  <a:pt x="1314906" y="154893"/>
                </a:lnTo>
                <a:lnTo>
                  <a:pt x="1277000" y="129309"/>
                </a:lnTo>
                <a:lnTo>
                  <a:pt x="1237648" y="105792"/>
                </a:lnTo>
                <a:lnTo>
                  <a:pt x="1196930" y="84419"/>
                </a:lnTo>
                <a:lnTo>
                  <a:pt x="1154924" y="65270"/>
                </a:lnTo>
                <a:lnTo>
                  <a:pt x="1111706" y="48420"/>
                </a:lnTo>
                <a:lnTo>
                  <a:pt x="1067356" y="33950"/>
                </a:lnTo>
                <a:lnTo>
                  <a:pt x="1021950" y="21935"/>
                </a:lnTo>
                <a:lnTo>
                  <a:pt x="975568" y="12455"/>
                </a:lnTo>
                <a:lnTo>
                  <a:pt x="928288" y="5587"/>
                </a:lnTo>
                <a:lnTo>
                  <a:pt x="880186" y="1409"/>
                </a:lnTo>
                <a:lnTo>
                  <a:pt x="8313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9091" y="5885688"/>
            <a:ext cx="1737360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8715" y="5899403"/>
            <a:ext cx="1663064" cy="1663064"/>
          </a:xfrm>
          <a:custGeom>
            <a:avLst/>
            <a:gdLst/>
            <a:ahLst/>
            <a:cxnLst/>
            <a:rect l="l" t="t" r="r" b="b"/>
            <a:pathLst>
              <a:path w="1663065" h="1663065">
                <a:moveTo>
                  <a:pt x="831341" y="0"/>
                </a:moveTo>
                <a:lnTo>
                  <a:pt x="782497" y="1411"/>
                </a:lnTo>
                <a:lnTo>
                  <a:pt x="734395" y="5593"/>
                </a:lnTo>
                <a:lnTo>
                  <a:pt x="687115" y="12468"/>
                </a:lnTo>
                <a:lnTo>
                  <a:pt x="640733" y="21958"/>
                </a:lnTo>
                <a:lnTo>
                  <a:pt x="595327" y="33984"/>
                </a:lnTo>
                <a:lnTo>
                  <a:pt x="550977" y="48469"/>
                </a:lnTo>
                <a:lnTo>
                  <a:pt x="507759" y="65335"/>
                </a:lnTo>
                <a:lnTo>
                  <a:pt x="465753" y="84504"/>
                </a:lnTo>
                <a:lnTo>
                  <a:pt x="425035" y="105897"/>
                </a:lnTo>
                <a:lnTo>
                  <a:pt x="385683" y="129437"/>
                </a:lnTo>
                <a:lnTo>
                  <a:pt x="347777" y="155046"/>
                </a:lnTo>
                <a:lnTo>
                  <a:pt x="311393" y="182646"/>
                </a:lnTo>
                <a:lnTo>
                  <a:pt x="276610" y="212159"/>
                </a:lnTo>
                <a:lnTo>
                  <a:pt x="243506" y="243506"/>
                </a:lnTo>
                <a:lnTo>
                  <a:pt x="212159" y="276610"/>
                </a:lnTo>
                <a:lnTo>
                  <a:pt x="182646" y="311393"/>
                </a:lnTo>
                <a:lnTo>
                  <a:pt x="155046" y="347777"/>
                </a:lnTo>
                <a:lnTo>
                  <a:pt x="129437" y="385683"/>
                </a:lnTo>
                <a:lnTo>
                  <a:pt x="105897" y="425035"/>
                </a:lnTo>
                <a:lnTo>
                  <a:pt x="84504" y="465753"/>
                </a:lnTo>
                <a:lnTo>
                  <a:pt x="65335" y="507759"/>
                </a:lnTo>
                <a:lnTo>
                  <a:pt x="48469" y="550977"/>
                </a:lnTo>
                <a:lnTo>
                  <a:pt x="33984" y="595327"/>
                </a:lnTo>
                <a:lnTo>
                  <a:pt x="21958" y="640733"/>
                </a:lnTo>
                <a:lnTo>
                  <a:pt x="12468" y="687115"/>
                </a:lnTo>
                <a:lnTo>
                  <a:pt x="5593" y="734395"/>
                </a:lnTo>
                <a:lnTo>
                  <a:pt x="1411" y="782497"/>
                </a:lnTo>
                <a:lnTo>
                  <a:pt x="0" y="831342"/>
                </a:lnTo>
                <a:lnTo>
                  <a:pt x="1411" y="880186"/>
                </a:lnTo>
                <a:lnTo>
                  <a:pt x="5593" y="928288"/>
                </a:lnTo>
                <a:lnTo>
                  <a:pt x="12468" y="975568"/>
                </a:lnTo>
                <a:lnTo>
                  <a:pt x="21958" y="1021950"/>
                </a:lnTo>
                <a:lnTo>
                  <a:pt x="33984" y="1067356"/>
                </a:lnTo>
                <a:lnTo>
                  <a:pt x="48469" y="1111706"/>
                </a:lnTo>
                <a:lnTo>
                  <a:pt x="65335" y="1154924"/>
                </a:lnTo>
                <a:lnTo>
                  <a:pt x="84504" y="1196930"/>
                </a:lnTo>
                <a:lnTo>
                  <a:pt x="105897" y="1237648"/>
                </a:lnTo>
                <a:lnTo>
                  <a:pt x="129437" y="1277000"/>
                </a:lnTo>
                <a:lnTo>
                  <a:pt x="155046" y="1314906"/>
                </a:lnTo>
                <a:lnTo>
                  <a:pt x="182646" y="1351290"/>
                </a:lnTo>
                <a:lnTo>
                  <a:pt x="212159" y="1386073"/>
                </a:lnTo>
                <a:lnTo>
                  <a:pt x="243506" y="1419177"/>
                </a:lnTo>
                <a:lnTo>
                  <a:pt x="276610" y="1450524"/>
                </a:lnTo>
                <a:lnTo>
                  <a:pt x="311393" y="1480037"/>
                </a:lnTo>
                <a:lnTo>
                  <a:pt x="347777" y="1507637"/>
                </a:lnTo>
                <a:lnTo>
                  <a:pt x="385683" y="1533246"/>
                </a:lnTo>
                <a:lnTo>
                  <a:pt x="425035" y="1556786"/>
                </a:lnTo>
                <a:lnTo>
                  <a:pt x="465753" y="1578179"/>
                </a:lnTo>
                <a:lnTo>
                  <a:pt x="507759" y="1597348"/>
                </a:lnTo>
                <a:lnTo>
                  <a:pt x="550977" y="1614214"/>
                </a:lnTo>
                <a:lnTo>
                  <a:pt x="595327" y="1628699"/>
                </a:lnTo>
                <a:lnTo>
                  <a:pt x="640733" y="1640725"/>
                </a:lnTo>
                <a:lnTo>
                  <a:pt x="687115" y="1650215"/>
                </a:lnTo>
                <a:lnTo>
                  <a:pt x="734395" y="1657090"/>
                </a:lnTo>
                <a:lnTo>
                  <a:pt x="782497" y="1661272"/>
                </a:lnTo>
                <a:lnTo>
                  <a:pt x="831341" y="1662684"/>
                </a:lnTo>
                <a:lnTo>
                  <a:pt x="880186" y="1661272"/>
                </a:lnTo>
                <a:lnTo>
                  <a:pt x="928288" y="1657090"/>
                </a:lnTo>
                <a:lnTo>
                  <a:pt x="975568" y="1650215"/>
                </a:lnTo>
                <a:lnTo>
                  <a:pt x="1021950" y="1640725"/>
                </a:lnTo>
                <a:lnTo>
                  <a:pt x="1067356" y="1628699"/>
                </a:lnTo>
                <a:lnTo>
                  <a:pt x="1111706" y="1614214"/>
                </a:lnTo>
                <a:lnTo>
                  <a:pt x="1154924" y="1597348"/>
                </a:lnTo>
                <a:lnTo>
                  <a:pt x="1196930" y="1578179"/>
                </a:lnTo>
                <a:lnTo>
                  <a:pt x="1237648" y="1556786"/>
                </a:lnTo>
                <a:lnTo>
                  <a:pt x="1277000" y="1533246"/>
                </a:lnTo>
                <a:lnTo>
                  <a:pt x="1314906" y="1507637"/>
                </a:lnTo>
                <a:lnTo>
                  <a:pt x="1351290" y="1480037"/>
                </a:lnTo>
                <a:lnTo>
                  <a:pt x="1386073" y="1450524"/>
                </a:lnTo>
                <a:lnTo>
                  <a:pt x="1419177" y="1419177"/>
                </a:lnTo>
                <a:lnTo>
                  <a:pt x="1450524" y="1386073"/>
                </a:lnTo>
                <a:lnTo>
                  <a:pt x="1480037" y="1351290"/>
                </a:lnTo>
                <a:lnTo>
                  <a:pt x="1507637" y="1314906"/>
                </a:lnTo>
                <a:lnTo>
                  <a:pt x="1533246" y="1277000"/>
                </a:lnTo>
                <a:lnTo>
                  <a:pt x="1556786" y="1237648"/>
                </a:lnTo>
                <a:lnTo>
                  <a:pt x="1578179" y="1196930"/>
                </a:lnTo>
                <a:lnTo>
                  <a:pt x="1597348" y="1154924"/>
                </a:lnTo>
                <a:lnTo>
                  <a:pt x="1614214" y="1111706"/>
                </a:lnTo>
                <a:lnTo>
                  <a:pt x="1628699" y="1067356"/>
                </a:lnTo>
                <a:lnTo>
                  <a:pt x="1640725" y="1021950"/>
                </a:lnTo>
                <a:lnTo>
                  <a:pt x="1650215" y="975568"/>
                </a:lnTo>
                <a:lnTo>
                  <a:pt x="1657090" y="928288"/>
                </a:lnTo>
                <a:lnTo>
                  <a:pt x="1661272" y="880186"/>
                </a:lnTo>
                <a:lnTo>
                  <a:pt x="1662684" y="831342"/>
                </a:lnTo>
                <a:lnTo>
                  <a:pt x="1661272" y="782497"/>
                </a:lnTo>
                <a:lnTo>
                  <a:pt x="1657090" y="734395"/>
                </a:lnTo>
                <a:lnTo>
                  <a:pt x="1650215" y="687115"/>
                </a:lnTo>
                <a:lnTo>
                  <a:pt x="1640725" y="640733"/>
                </a:lnTo>
                <a:lnTo>
                  <a:pt x="1628699" y="595327"/>
                </a:lnTo>
                <a:lnTo>
                  <a:pt x="1614214" y="550977"/>
                </a:lnTo>
                <a:lnTo>
                  <a:pt x="1597348" y="507759"/>
                </a:lnTo>
                <a:lnTo>
                  <a:pt x="1578179" y="465753"/>
                </a:lnTo>
                <a:lnTo>
                  <a:pt x="1556786" y="425035"/>
                </a:lnTo>
                <a:lnTo>
                  <a:pt x="1533246" y="385683"/>
                </a:lnTo>
                <a:lnTo>
                  <a:pt x="1507637" y="347777"/>
                </a:lnTo>
                <a:lnTo>
                  <a:pt x="1480037" y="311393"/>
                </a:lnTo>
                <a:lnTo>
                  <a:pt x="1450524" y="276610"/>
                </a:lnTo>
                <a:lnTo>
                  <a:pt x="1419177" y="243506"/>
                </a:lnTo>
                <a:lnTo>
                  <a:pt x="1386073" y="212159"/>
                </a:lnTo>
                <a:lnTo>
                  <a:pt x="1351290" y="182646"/>
                </a:lnTo>
                <a:lnTo>
                  <a:pt x="1314906" y="155046"/>
                </a:lnTo>
                <a:lnTo>
                  <a:pt x="1277000" y="129437"/>
                </a:lnTo>
                <a:lnTo>
                  <a:pt x="1237648" y="105897"/>
                </a:lnTo>
                <a:lnTo>
                  <a:pt x="1196930" y="84504"/>
                </a:lnTo>
                <a:lnTo>
                  <a:pt x="1154924" y="65335"/>
                </a:lnTo>
                <a:lnTo>
                  <a:pt x="1111706" y="48469"/>
                </a:lnTo>
                <a:lnTo>
                  <a:pt x="1067356" y="33984"/>
                </a:lnTo>
                <a:lnTo>
                  <a:pt x="1021950" y="21958"/>
                </a:lnTo>
                <a:lnTo>
                  <a:pt x="975568" y="12468"/>
                </a:lnTo>
                <a:lnTo>
                  <a:pt x="928288" y="5593"/>
                </a:lnTo>
                <a:lnTo>
                  <a:pt x="880186" y="1411"/>
                </a:lnTo>
                <a:lnTo>
                  <a:pt x="8313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0967" y="6405371"/>
            <a:ext cx="678815" cy="649605"/>
          </a:xfrm>
          <a:custGeom>
            <a:avLst/>
            <a:gdLst/>
            <a:ahLst/>
            <a:cxnLst/>
            <a:rect l="l" t="t" r="r" b="b"/>
            <a:pathLst>
              <a:path w="678815" h="649604">
                <a:moveTo>
                  <a:pt x="441960" y="253619"/>
                </a:moveTo>
                <a:lnTo>
                  <a:pt x="236601" y="253619"/>
                </a:lnTo>
                <a:lnTo>
                  <a:pt x="244804" y="289028"/>
                </a:lnTo>
                <a:lnTo>
                  <a:pt x="255174" y="313436"/>
                </a:lnTo>
                <a:lnTo>
                  <a:pt x="264068" y="327556"/>
                </a:lnTo>
                <a:lnTo>
                  <a:pt x="267843" y="332104"/>
                </a:lnTo>
                <a:lnTo>
                  <a:pt x="267843" y="396113"/>
                </a:lnTo>
                <a:lnTo>
                  <a:pt x="264302" y="397692"/>
                </a:lnTo>
                <a:lnTo>
                  <a:pt x="251237" y="402939"/>
                </a:lnTo>
                <a:lnTo>
                  <a:pt x="224980" y="412615"/>
                </a:lnTo>
                <a:lnTo>
                  <a:pt x="181864" y="427481"/>
                </a:lnTo>
                <a:lnTo>
                  <a:pt x="147949" y="442813"/>
                </a:lnTo>
                <a:lnTo>
                  <a:pt x="131143" y="446690"/>
                </a:lnTo>
                <a:lnTo>
                  <a:pt x="115980" y="449091"/>
                </a:lnTo>
                <a:lnTo>
                  <a:pt x="86995" y="459994"/>
                </a:lnTo>
                <a:lnTo>
                  <a:pt x="36701" y="504596"/>
                </a:lnTo>
                <a:lnTo>
                  <a:pt x="10874" y="556783"/>
                </a:lnTo>
                <a:lnTo>
                  <a:pt x="1359" y="600136"/>
                </a:lnTo>
                <a:lnTo>
                  <a:pt x="0" y="618235"/>
                </a:lnTo>
                <a:lnTo>
                  <a:pt x="2684" y="633049"/>
                </a:lnTo>
                <a:lnTo>
                  <a:pt x="9763" y="642731"/>
                </a:lnTo>
                <a:lnTo>
                  <a:pt x="19770" y="648007"/>
                </a:lnTo>
                <a:lnTo>
                  <a:pt x="31242" y="649604"/>
                </a:lnTo>
                <a:lnTo>
                  <a:pt x="512317" y="649604"/>
                </a:lnTo>
                <a:lnTo>
                  <a:pt x="511087" y="643578"/>
                </a:lnTo>
                <a:lnTo>
                  <a:pt x="508380" y="636825"/>
                </a:lnTo>
                <a:lnTo>
                  <a:pt x="505674" y="628620"/>
                </a:lnTo>
                <a:lnTo>
                  <a:pt x="504443" y="618235"/>
                </a:lnTo>
                <a:lnTo>
                  <a:pt x="481500" y="613914"/>
                </a:lnTo>
                <a:lnTo>
                  <a:pt x="461486" y="601376"/>
                </a:lnTo>
                <a:lnTo>
                  <a:pt x="447329" y="581267"/>
                </a:lnTo>
                <a:lnTo>
                  <a:pt x="441960" y="554227"/>
                </a:lnTo>
                <a:lnTo>
                  <a:pt x="447329" y="531171"/>
                </a:lnTo>
                <a:lnTo>
                  <a:pt x="461486" y="511032"/>
                </a:lnTo>
                <a:lnTo>
                  <a:pt x="481500" y="496774"/>
                </a:lnTo>
                <a:lnTo>
                  <a:pt x="504443" y="491363"/>
                </a:lnTo>
                <a:lnTo>
                  <a:pt x="507307" y="478518"/>
                </a:lnTo>
                <a:lnTo>
                  <a:pt x="514778" y="464899"/>
                </a:lnTo>
                <a:lnTo>
                  <a:pt x="525178" y="452733"/>
                </a:lnTo>
                <a:lnTo>
                  <a:pt x="536829" y="444245"/>
                </a:lnTo>
                <a:lnTo>
                  <a:pt x="526164" y="442733"/>
                </a:lnTo>
                <a:lnTo>
                  <a:pt x="516763" y="438816"/>
                </a:lnTo>
                <a:lnTo>
                  <a:pt x="507361" y="433423"/>
                </a:lnTo>
                <a:lnTo>
                  <a:pt x="496697" y="427481"/>
                </a:lnTo>
                <a:lnTo>
                  <a:pt x="453580" y="412615"/>
                </a:lnTo>
                <a:lnTo>
                  <a:pt x="427323" y="402939"/>
                </a:lnTo>
                <a:lnTo>
                  <a:pt x="414258" y="397692"/>
                </a:lnTo>
                <a:lnTo>
                  <a:pt x="410717" y="396113"/>
                </a:lnTo>
                <a:lnTo>
                  <a:pt x="410717" y="332104"/>
                </a:lnTo>
                <a:lnTo>
                  <a:pt x="414510" y="327556"/>
                </a:lnTo>
                <a:lnTo>
                  <a:pt x="423433" y="313436"/>
                </a:lnTo>
                <a:lnTo>
                  <a:pt x="433810" y="289028"/>
                </a:lnTo>
                <a:lnTo>
                  <a:pt x="441960" y="253619"/>
                </a:lnTo>
                <a:close/>
              </a:path>
              <a:path w="678815" h="649604">
                <a:moveTo>
                  <a:pt x="599313" y="586739"/>
                </a:moveTo>
                <a:lnTo>
                  <a:pt x="536829" y="586739"/>
                </a:lnTo>
                <a:lnTo>
                  <a:pt x="536829" y="618235"/>
                </a:lnTo>
                <a:lnTo>
                  <a:pt x="539513" y="633049"/>
                </a:lnTo>
                <a:lnTo>
                  <a:pt x="546592" y="642731"/>
                </a:lnTo>
                <a:lnTo>
                  <a:pt x="556599" y="648007"/>
                </a:lnTo>
                <a:lnTo>
                  <a:pt x="568071" y="649604"/>
                </a:lnTo>
                <a:lnTo>
                  <a:pt x="582864" y="648007"/>
                </a:lnTo>
                <a:lnTo>
                  <a:pt x="592502" y="642731"/>
                </a:lnTo>
                <a:lnTo>
                  <a:pt x="597735" y="633049"/>
                </a:lnTo>
                <a:lnTo>
                  <a:pt x="599313" y="618235"/>
                </a:lnTo>
                <a:lnTo>
                  <a:pt x="599313" y="586739"/>
                </a:lnTo>
                <a:close/>
              </a:path>
              <a:path w="678815" h="649604">
                <a:moveTo>
                  <a:pt x="678561" y="602488"/>
                </a:moveTo>
                <a:lnTo>
                  <a:pt x="666827" y="611592"/>
                </a:lnTo>
                <a:lnTo>
                  <a:pt x="654986" y="616267"/>
                </a:lnTo>
                <a:lnTo>
                  <a:pt x="642931" y="617989"/>
                </a:lnTo>
                <a:lnTo>
                  <a:pt x="630555" y="618235"/>
                </a:lnTo>
                <a:lnTo>
                  <a:pt x="630433" y="628620"/>
                </a:lnTo>
                <a:lnTo>
                  <a:pt x="629586" y="636825"/>
                </a:lnTo>
                <a:lnTo>
                  <a:pt x="627286" y="643578"/>
                </a:lnTo>
                <a:lnTo>
                  <a:pt x="622808" y="649604"/>
                </a:lnTo>
                <a:lnTo>
                  <a:pt x="647318" y="649604"/>
                </a:lnTo>
                <a:lnTo>
                  <a:pt x="658790" y="648007"/>
                </a:lnTo>
                <a:lnTo>
                  <a:pt x="668797" y="642731"/>
                </a:lnTo>
                <a:lnTo>
                  <a:pt x="675876" y="633049"/>
                </a:lnTo>
                <a:lnTo>
                  <a:pt x="678561" y="618235"/>
                </a:lnTo>
                <a:lnTo>
                  <a:pt x="678561" y="602488"/>
                </a:lnTo>
                <a:close/>
              </a:path>
              <a:path w="678815" h="649604">
                <a:moveTo>
                  <a:pt x="630555" y="522858"/>
                </a:moveTo>
                <a:lnTo>
                  <a:pt x="504443" y="522858"/>
                </a:lnTo>
                <a:lnTo>
                  <a:pt x="492972" y="525563"/>
                </a:lnTo>
                <a:lnTo>
                  <a:pt x="482965" y="532685"/>
                </a:lnTo>
                <a:lnTo>
                  <a:pt x="475886" y="542736"/>
                </a:lnTo>
                <a:lnTo>
                  <a:pt x="473202" y="554227"/>
                </a:lnTo>
                <a:lnTo>
                  <a:pt x="475886" y="569755"/>
                </a:lnTo>
                <a:lnTo>
                  <a:pt x="482965" y="579770"/>
                </a:lnTo>
                <a:lnTo>
                  <a:pt x="492972" y="585142"/>
                </a:lnTo>
                <a:lnTo>
                  <a:pt x="504443" y="586739"/>
                </a:lnTo>
                <a:lnTo>
                  <a:pt x="630555" y="586739"/>
                </a:lnTo>
                <a:lnTo>
                  <a:pt x="646009" y="585142"/>
                </a:lnTo>
                <a:lnTo>
                  <a:pt x="655986" y="579770"/>
                </a:lnTo>
                <a:lnTo>
                  <a:pt x="661344" y="569755"/>
                </a:lnTo>
                <a:lnTo>
                  <a:pt x="662939" y="554227"/>
                </a:lnTo>
                <a:lnTo>
                  <a:pt x="661344" y="542736"/>
                </a:lnTo>
                <a:lnTo>
                  <a:pt x="655986" y="532685"/>
                </a:lnTo>
                <a:lnTo>
                  <a:pt x="646009" y="525563"/>
                </a:lnTo>
                <a:lnTo>
                  <a:pt x="630555" y="522858"/>
                </a:lnTo>
                <a:close/>
              </a:path>
              <a:path w="678815" h="649604">
                <a:moveTo>
                  <a:pt x="568071" y="459994"/>
                </a:moveTo>
                <a:lnTo>
                  <a:pt x="556599" y="462698"/>
                </a:lnTo>
                <a:lnTo>
                  <a:pt x="546592" y="469820"/>
                </a:lnTo>
                <a:lnTo>
                  <a:pt x="539513" y="479871"/>
                </a:lnTo>
                <a:lnTo>
                  <a:pt x="536829" y="491363"/>
                </a:lnTo>
                <a:lnTo>
                  <a:pt x="536829" y="522858"/>
                </a:lnTo>
                <a:lnTo>
                  <a:pt x="599313" y="522858"/>
                </a:lnTo>
                <a:lnTo>
                  <a:pt x="599313" y="491363"/>
                </a:lnTo>
                <a:lnTo>
                  <a:pt x="597735" y="479871"/>
                </a:lnTo>
                <a:lnTo>
                  <a:pt x="592502" y="469820"/>
                </a:lnTo>
                <a:lnTo>
                  <a:pt x="582864" y="462698"/>
                </a:lnTo>
                <a:lnTo>
                  <a:pt x="568071" y="459994"/>
                </a:lnTo>
                <a:close/>
              </a:path>
              <a:path w="678815" h="649604">
                <a:moveTo>
                  <a:pt x="339343" y="0"/>
                </a:moveTo>
                <a:lnTo>
                  <a:pt x="290685" y="9346"/>
                </a:lnTo>
                <a:lnTo>
                  <a:pt x="253349" y="33528"/>
                </a:lnTo>
                <a:lnTo>
                  <a:pt x="229419" y="66758"/>
                </a:lnTo>
                <a:lnTo>
                  <a:pt x="220980" y="103250"/>
                </a:lnTo>
                <a:lnTo>
                  <a:pt x="217711" y="113071"/>
                </a:lnTo>
                <a:lnTo>
                  <a:pt x="218074" y="128762"/>
                </a:lnTo>
                <a:lnTo>
                  <a:pt x="219890" y="147381"/>
                </a:lnTo>
                <a:lnTo>
                  <a:pt x="220980" y="165988"/>
                </a:lnTo>
                <a:lnTo>
                  <a:pt x="213179" y="172402"/>
                </a:lnTo>
                <a:lnTo>
                  <a:pt x="211248" y="187769"/>
                </a:lnTo>
                <a:lnTo>
                  <a:pt x="212246" y="206279"/>
                </a:lnTo>
                <a:lnTo>
                  <a:pt x="213233" y="222122"/>
                </a:lnTo>
                <a:lnTo>
                  <a:pt x="214687" y="234777"/>
                </a:lnTo>
                <a:lnTo>
                  <a:pt x="219059" y="246681"/>
                </a:lnTo>
                <a:lnTo>
                  <a:pt x="226359" y="254180"/>
                </a:lnTo>
                <a:lnTo>
                  <a:pt x="236601" y="253619"/>
                </a:lnTo>
                <a:lnTo>
                  <a:pt x="452771" y="253619"/>
                </a:lnTo>
                <a:lnTo>
                  <a:pt x="466421" y="206279"/>
                </a:lnTo>
                <a:lnTo>
                  <a:pt x="467375" y="187769"/>
                </a:lnTo>
                <a:lnTo>
                  <a:pt x="465401" y="172402"/>
                </a:lnTo>
                <a:lnTo>
                  <a:pt x="457581" y="165988"/>
                </a:lnTo>
                <a:lnTo>
                  <a:pt x="458811" y="147381"/>
                </a:lnTo>
                <a:lnTo>
                  <a:pt x="461518" y="128762"/>
                </a:lnTo>
                <a:lnTo>
                  <a:pt x="464224" y="113071"/>
                </a:lnTo>
                <a:lnTo>
                  <a:pt x="465455" y="103250"/>
                </a:lnTo>
                <a:lnTo>
                  <a:pt x="454661" y="66758"/>
                </a:lnTo>
                <a:lnTo>
                  <a:pt x="432069" y="33528"/>
                </a:lnTo>
                <a:lnTo>
                  <a:pt x="394642" y="9346"/>
                </a:lnTo>
                <a:lnTo>
                  <a:pt x="339343" y="0"/>
                </a:lnTo>
                <a:close/>
              </a:path>
              <a:path w="678815" h="649604">
                <a:moveTo>
                  <a:pt x="452771" y="253619"/>
                </a:moveTo>
                <a:lnTo>
                  <a:pt x="441960" y="253619"/>
                </a:lnTo>
                <a:lnTo>
                  <a:pt x="452221" y="254180"/>
                </a:lnTo>
                <a:lnTo>
                  <a:pt x="452771" y="25361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57890" y="2602229"/>
            <a:ext cx="2002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398" y="3223082"/>
            <a:ext cx="2457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Service</a:t>
            </a:r>
            <a:r>
              <a:rPr sz="2400" spc="-80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Open Sans"/>
                <a:cs typeface="Open Sans"/>
              </a:rPr>
              <a:t>providers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88345" y="5570931"/>
            <a:ext cx="2687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5135" y="6361557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Other</a:t>
            </a:r>
            <a:r>
              <a:rPr sz="2400" spc="-4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32164" y="5367528"/>
            <a:ext cx="269875" cy="268605"/>
          </a:xfrm>
          <a:custGeom>
            <a:avLst/>
            <a:gdLst/>
            <a:ahLst/>
            <a:cxnLst/>
            <a:rect l="l" t="t" r="r" b="b"/>
            <a:pathLst>
              <a:path w="269875" h="268604">
                <a:moveTo>
                  <a:pt x="134874" y="0"/>
                </a:moveTo>
                <a:lnTo>
                  <a:pt x="92220" y="6839"/>
                </a:lnTo>
                <a:lnTo>
                  <a:pt x="55193" y="25883"/>
                </a:lnTo>
                <a:lnTo>
                  <a:pt x="26005" y="54918"/>
                </a:lnTo>
                <a:lnTo>
                  <a:pt x="6870" y="91732"/>
                </a:lnTo>
                <a:lnTo>
                  <a:pt x="0" y="134112"/>
                </a:lnTo>
                <a:lnTo>
                  <a:pt x="6870" y="176491"/>
                </a:lnTo>
                <a:lnTo>
                  <a:pt x="26005" y="213305"/>
                </a:lnTo>
                <a:lnTo>
                  <a:pt x="55193" y="242340"/>
                </a:lnTo>
                <a:lnTo>
                  <a:pt x="92220" y="261384"/>
                </a:lnTo>
                <a:lnTo>
                  <a:pt x="134874" y="268224"/>
                </a:lnTo>
                <a:lnTo>
                  <a:pt x="177527" y="261384"/>
                </a:lnTo>
                <a:lnTo>
                  <a:pt x="214554" y="242340"/>
                </a:lnTo>
                <a:lnTo>
                  <a:pt x="243742" y="213305"/>
                </a:lnTo>
                <a:lnTo>
                  <a:pt x="262877" y="176491"/>
                </a:lnTo>
                <a:lnTo>
                  <a:pt x="269747" y="134112"/>
                </a:lnTo>
                <a:lnTo>
                  <a:pt x="262877" y="91732"/>
                </a:lnTo>
                <a:lnTo>
                  <a:pt x="243742" y="54918"/>
                </a:lnTo>
                <a:lnTo>
                  <a:pt x="214554" y="25883"/>
                </a:lnTo>
                <a:lnTo>
                  <a:pt x="177527" y="6839"/>
                </a:lnTo>
                <a:lnTo>
                  <a:pt x="1348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1911" y="5791200"/>
            <a:ext cx="375285" cy="226060"/>
          </a:xfrm>
          <a:custGeom>
            <a:avLst/>
            <a:gdLst/>
            <a:ahLst/>
            <a:cxnLst/>
            <a:rect l="l" t="t" r="r" b="b"/>
            <a:pathLst>
              <a:path w="375284" h="226060">
                <a:moveTo>
                  <a:pt x="189484" y="0"/>
                </a:moveTo>
                <a:lnTo>
                  <a:pt x="142158" y="4676"/>
                </a:lnTo>
                <a:lnTo>
                  <a:pt x="100766" y="18656"/>
                </a:lnTo>
                <a:lnTo>
                  <a:pt x="65800" y="41867"/>
                </a:lnTo>
                <a:lnTo>
                  <a:pt x="37748" y="74236"/>
                </a:lnTo>
                <a:lnTo>
                  <a:pt x="17104" y="115688"/>
                </a:lnTo>
                <a:lnTo>
                  <a:pt x="4357" y="166151"/>
                </a:lnTo>
                <a:lnTo>
                  <a:pt x="0" y="225551"/>
                </a:lnTo>
                <a:lnTo>
                  <a:pt x="374904" y="225551"/>
                </a:lnTo>
                <a:lnTo>
                  <a:pt x="370764" y="166151"/>
                </a:lnTo>
                <a:lnTo>
                  <a:pt x="358582" y="115688"/>
                </a:lnTo>
                <a:lnTo>
                  <a:pt x="338714" y="74236"/>
                </a:lnTo>
                <a:lnTo>
                  <a:pt x="311515" y="41867"/>
                </a:lnTo>
                <a:lnTo>
                  <a:pt x="277339" y="18656"/>
                </a:lnTo>
                <a:lnTo>
                  <a:pt x="236544" y="4676"/>
                </a:lnTo>
                <a:lnTo>
                  <a:pt x="18948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0056" y="5681471"/>
            <a:ext cx="466725" cy="335280"/>
          </a:xfrm>
          <a:custGeom>
            <a:avLst/>
            <a:gdLst/>
            <a:ahLst/>
            <a:cxnLst/>
            <a:rect l="l" t="t" r="r" b="b"/>
            <a:pathLst>
              <a:path w="466725" h="335279">
                <a:moveTo>
                  <a:pt x="231140" y="0"/>
                </a:moveTo>
                <a:lnTo>
                  <a:pt x="183729" y="3364"/>
                </a:lnTo>
                <a:lnTo>
                  <a:pt x="132240" y="13325"/>
                </a:lnTo>
                <a:lnTo>
                  <a:pt x="81342" y="29681"/>
                </a:lnTo>
                <a:lnTo>
                  <a:pt x="35706" y="52230"/>
                </a:lnTo>
                <a:lnTo>
                  <a:pt x="0" y="80772"/>
                </a:lnTo>
                <a:lnTo>
                  <a:pt x="41172" y="103258"/>
                </a:lnTo>
                <a:lnTo>
                  <a:pt x="75381" y="134168"/>
                </a:lnTo>
                <a:lnTo>
                  <a:pt x="102393" y="173164"/>
                </a:lnTo>
                <a:lnTo>
                  <a:pt x="121976" y="219907"/>
                </a:lnTo>
                <a:lnTo>
                  <a:pt x="133896" y="274058"/>
                </a:lnTo>
                <a:lnTo>
                  <a:pt x="137922" y="335279"/>
                </a:lnTo>
                <a:lnTo>
                  <a:pt x="328422" y="335279"/>
                </a:lnTo>
                <a:lnTo>
                  <a:pt x="332447" y="274058"/>
                </a:lnTo>
                <a:lnTo>
                  <a:pt x="344367" y="219907"/>
                </a:lnTo>
                <a:lnTo>
                  <a:pt x="363950" y="173164"/>
                </a:lnTo>
                <a:lnTo>
                  <a:pt x="390962" y="134168"/>
                </a:lnTo>
                <a:lnTo>
                  <a:pt x="425171" y="103258"/>
                </a:lnTo>
                <a:lnTo>
                  <a:pt x="466344" y="80772"/>
                </a:lnTo>
                <a:lnTo>
                  <a:pt x="430215" y="52230"/>
                </a:lnTo>
                <a:lnTo>
                  <a:pt x="383570" y="29681"/>
                </a:lnTo>
                <a:lnTo>
                  <a:pt x="331470" y="13325"/>
                </a:lnTo>
                <a:lnTo>
                  <a:pt x="278973" y="3364"/>
                </a:lnTo>
                <a:lnTo>
                  <a:pt x="23114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90304" y="5582411"/>
            <a:ext cx="187451" cy="181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42019" y="5791200"/>
            <a:ext cx="379730" cy="226060"/>
          </a:xfrm>
          <a:custGeom>
            <a:avLst/>
            <a:gdLst/>
            <a:ahLst/>
            <a:cxnLst/>
            <a:rect l="l" t="t" r="r" b="b"/>
            <a:pathLst>
              <a:path w="379729" h="226060">
                <a:moveTo>
                  <a:pt x="187705" y="0"/>
                </a:moveTo>
                <a:lnTo>
                  <a:pt x="140039" y="4676"/>
                </a:lnTo>
                <a:lnTo>
                  <a:pt x="98730" y="18656"/>
                </a:lnTo>
                <a:lnTo>
                  <a:pt x="64135" y="41867"/>
                </a:lnTo>
                <a:lnTo>
                  <a:pt x="36609" y="74236"/>
                </a:lnTo>
                <a:lnTo>
                  <a:pt x="16507" y="115688"/>
                </a:lnTo>
                <a:lnTo>
                  <a:pt x="4186" y="166151"/>
                </a:lnTo>
                <a:lnTo>
                  <a:pt x="0" y="225551"/>
                </a:lnTo>
                <a:lnTo>
                  <a:pt x="379475" y="225551"/>
                </a:lnTo>
                <a:lnTo>
                  <a:pt x="375064" y="166151"/>
                </a:lnTo>
                <a:lnTo>
                  <a:pt x="362162" y="115688"/>
                </a:lnTo>
                <a:lnTo>
                  <a:pt x="341267" y="74236"/>
                </a:lnTo>
                <a:lnTo>
                  <a:pt x="312876" y="41867"/>
                </a:lnTo>
                <a:lnTo>
                  <a:pt x="277487" y="18656"/>
                </a:lnTo>
                <a:lnTo>
                  <a:pt x="235597" y="4676"/>
                </a:lnTo>
                <a:lnTo>
                  <a:pt x="18770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3459" y="5582411"/>
            <a:ext cx="181356" cy="181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70320" y="3248151"/>
            <a:ext cx="1021080" cy="746760"/>
          </a:xfrm>
          <a:custGeom>
            <a:avLst/>
            <a:gdLst/>
            <a:ahLst/>
            <a:cxnLst/>
            <a:rect l="l" t="t" r="r" b="b"/>
            <a:pathLst>
              <a:path w="1021079" h="746760">
                <a:moveTo>
                  <a:pt x="420787" y="661670"/>
                </a:moveTo>
                <a:lnTo>
                  <a:pt x="305688" y="661670"/>
                </a:lnTo>
                <a:lnTo>
                  <a:pt x="291766" y="694689"/>
                </a:lnTo>
                <a:lnTo>
                  <a:pt x="290026" y="712470"/>
                </a:lnTo>
                <a:lnTo>
                  <a:pt x="298703" y="732789"/>
                </a:lnTo>
                <a:lnTo>
                  <a:pt x="322798" y="746760"/>
                </a:lnTo>
                <a:lnTo>
                  <a:pt x="350774" y="746760"/>
                </a:lnTo>
                <a:lnTo>
                  <a:pt x="378749" y="739139"/>
                </a:lnTo>
                <a:lnTo>
                  <a:pt x="402844" y="725170"/>
                </a:lnTo>
                <a:lnTo>
                  <a:pt x="415651" y="703580"/>
                </a:lnTo>
                <a:lnTo>
                  <a:pt x="421957" y="679450"/>
                </a:lnTo>
                <a:lnTo>
                  <a:pt x="420787" y="661670"/>
                </a:lnTo>
                <a:close/>
              </a:path>
              <a:path w="1021079" h="746760">
                <a:moveTo>
                  <a:pt x="708744" y="355600"/>
                </a:moveTo>
                <a:lnTo>
                  <a:pt x="162337" y="355600"/>
                </a:lnTo>
                <a:lnTo>
                  <a:pt x="203505" y="363220"/>
                </a:lnTo>
                <a:lnTo>
                  <a:pt x="236220" y="387350"/>
                </a:lnTo>
                <a:lnTo>
                  <a:pt x="245421" y="397510"/>
                </a:lnTo>
                <a:lnTo>
                  <a:pt x="252682" y="407670"/>
                </a:lnTo>
                <a:lnTo>
                  <a:pt x="263905" y="429260"/>
                </a:lnTo>
                <a:lnTo>
                  <a:pt x="274363" y="434339"/>
                </a:lnTo>
                <a:lnTo>
                  <a:pt x="305688" y="457200"/>
                </a:lnTo>
                <a:lnTo>
                  <a:pt x="328102" y="488950"/>
                </a:lnTo>
                <a:lnTo>
                  <a:pt x="333375" y="500380"/>
                </a:lnTo>
                <a:lnTo>
                  <a:pt x="343830" y="505460"/>
                </a:lnTo>
                <a:lnTo>
                  <a:pt x="375030" y="528320"/>
                </a:lnTo>
                <a:lnTo>
                  <a:pt x="393694" y="562610"/>
                </a:lnTo>
                <a:lnTo>
                  <a:pt x="395985" y="577850"/>
                </a:lnTo>
                <a:lnTo>
                  <a:pt x="410406" y="579120"/>
                </a:lnTo>
                <a:lnTo>
                  <a:pt x="444500" y="598170"/>
                </a:lnTo>
                <a:lnTo>
                  <a:pt x="465343" y="643889"/>
                </a:lnTo>
                <a:lnTo>
                  <a:pt x="467949" y="668020"/>
                </a:lnTo>
                <a:lnTo>
                  <a:pt x="465327" y="689610"/>
                </a:lnTo>
                <a:lnTo>
                  <a:pt x="493140" y="718820"/>
                </a:lnTo>
                <a:lnTo>
                  <a:pt x="505870" y="726439"/>
                </a:lnTo>
                <a:lnTo>
                  <a:pt x="521827" y="728980"/>
                </a:lnTo>
                <a:lnTo>
                  <a:pt x="539093" y="726439"/>
                </a:lnTo>
                <a:lnTo>
                  <a:pt x="555751" y="718820"/>
                </a:lnTo>
                <a:lnTo>
                  <a:pt x="563538" y="701039"/>
                </a:lnTo>
                <a:lnTo>
                  <a:pt x="566134" y="684530"/>
                </a:lnTo>
                <a:lnTo>
                  <a:pt x="563538" y="668020"/>
                </a:lnTo>
                <a:lnTo>
                  <a:pt x="555751" y="655320"/>
                </a:lnTo>
                <a:lnTo>
                  <a:pt x="546078" y="643889"/>
                </a:lnTo>
                <a:lnTo>
                  <a:pt x="525319" y="619760"/>
                </a:lnTo>
                <a:lnTo>
                  <a:pt x="505870" y="595630"/>
                </a:lnTo>
                <a:lnTo>
                  <a:pt x="500125" y="584200"/>
                </a:lnTo>
                <a:lnTo>
                  <a:pt x="631172" y="584200"/>
                </a:lnTo>
                <a:lnTo>
                  <a:pt x="627227" y="580389"/>
                </a:lnTo>
                <a:lnTo>
                  <a:pt x="601710" y="554989"/>
                </a:lnTo>
                <a:lnTo>
                  <a:pt x="577502" y="529589"/>
                </a:lnTo>
                <a:lnTo>
                  <a:pt x="569595" y="514350"/>
                </a:lnTo>
                <a:lnTo>
                  <a:pt x="714524" y="514350"/>
                </a:lnTo>
                <a:lnTo>
                  <a:pt x="698992" y="496570"/>
                </a:lnTo>
                <a:lnTo>
                  <a:pt x="674784" y="467360"/>
                </a:lnTo>
                <a:lnTo>
                  <a:pt x="666876" y="450850"/>
                </a:lnTo>
                <a:lnTo>
                  <a:pt x="806131" y="450850"/>
                </a:lnTo>
                <a:lnTo>
                  <a:pt x="764263" y="410210"/>
                </a:lnTo>
                <a:lnTo>
                  <a:pt x="729692" y="375920"/>
                </a:lnTo>
                <a:lnTo>
                  <a:pt x="708744" y="355600"/>
                </a:lnTo>
                <a:close/>
              </a:path>
              <a:path w="1021079" h="746760">
                <a:moveTo>
                  <a:pt x="631172" y="584200"/>
                </a:moveTo>
                <a:lnTo>
                  <a:pt x="500125" y="584200"/>
                </a:lnTo>
                <a:lnTo>
                  <a:pt x="513143" y="593089"/>
                </a:lnTo>
                <a:lnTo>
                  <a:pt x="583437" y="661670"/>
                </a:lnTo>
                <a:lnTo>
                  <a:pt x="597150" y="674370"/>
                </a:lnTo>
                <a:lnTo>
                  <a:pt x="614743" y="678180"/>
                </a:lnTo>
                <a:lnTo>
                  <a:pt x="632336" y="674370"/>
                </a:lnTo>
                <a:lnTo>
                  <a:pt x="646049" y="661670"/>
                </a:lnTo>
                <a:lnTo>
                  <a:pt x="657764" y="647700"/>
                </a:lnTo>
                <a:lnTo>
                  <a:pt x="661670" y="629920"/>
                </a:lnTo>
                <a:lnTo>
                  <a:pt x="657764" y="612139"/>
                </a:lnTo>
                <a:lnTo>
                  <a:pt x="646049" y="598170"/>
                </a:lnTo>
                <a:lnTo>
                  <a:pt x="639063" y="591820"/>
                </a:lnTo>
                <a:lnTo>
                  <a:pt x="631172" y="584200"/>
                </a:lnTo>
                <a:close/>
              </a:path>
              <a:path w="1021079" h="746760">
                <a:moveTo>
                  <a:pt x="351528" y="591820"/>
                </a:moveTo>
                <a:lnTo>
                  <a:pt x="236220" y="591820"/>
                </a:lnTo>
                <a:lnTo>
                  <a:pt x="230235" y="607060"/>
                </a:lnTo>
                <a:lnTo>
                  <a:pt x="224916" y="623570"/>
                </a:lnTo>
                <a:lnTo>
                  <a:pt x="223504" y="638810"/>
                </a:lnTo>
                <a:lnTo>
                  <a:pt x="229234" y="655320"/>
                </a:lnTo>
                <a:lnTo>
                  <a:pt x="247020" y="669289"/>
                </a:lnTo>
                <a:lnTo>
                  <a:pt x="267414" y="671830"/>
                </a:lnTo>
                <a:lnTo>
                  <a:pt x="287831" y="668020"/>
                </a:lnTo>
                <a:lnTo>
                  <a:pt x="305688" y="661670"/>
                </a:lnTo>
                <a:lnTo>
                  <a:pt x="420787" y="661670"/>
                </a:lnTo>
                <a:lnTo>
                  <a:pt x="420453" y="656589"/>
                </a:lnTo>
                <a:lnTo>
                  <a:pt x="409828" y="633730"/>
                </a:lnTo>
                <a:lnTo>
                  <a:pt x="394207" y="624839"/>
                </a:lnTo>
                <a:lnTo>
                  <a:pt x="381711" y="619760"/>
                </a:lnTo>
                <a:lnTo>
                  <a:pt x="347345" y="619760"/>
                </a:lnTo>
                <a:lnTo>
                  <a:pt x="351093" y="604520"/>
                </a:lnTo>
                <a:lnTo>
                  <a:pt x="351528" y="591820"/>
                </a:lnTo>
                <a:close/>
              </a:path>
              <a:path w="1021079" h="746760">
                <a:moveTo>
                  <a:pt x="362965" y="617220"/>
                </a:moveTo>
                <a:lnTo>
                  <a:pt x="347345" y="619760"/>
                </a:lnTo>
                <a:lnTo>
                  <a:pt x="381711" y="619760"/>
                </a:lnTo>
                <a:lnTo>
                  <a:pt x="378586" y="618489"/>
                </a:lnTo>
                <a:lnTo>
                  <a:pt x="362965" y="617220"/>
                </a:lnTo>
                <a:close/>
              </a:path>
              <a:path w="1021079" h="746760">
                <a:moveTo>
                  <a:pt x="714524" y="514350"/>
                </a:moveTo>
                <a:lnTo>
                  <a:pt x="569595" y="514350"/>
                </a:lnTo>
                <a:lnTo>
                  <a:pt x="588813" y="524510"/>
                </a:lnTo>
                <a:lnTo>
                  <a:pt x="624284" y="553720"/>
                </a:lnTo>
                <a:lnTo>
                  <a:pt x="658445" y="584200"/>
                </a:lnTo>
                <a:lnTo>
                  <a:pt x="686464" y="610870"/>
                </a:lnTo>
                <a:lnTo>
                  <a:pt x="702421" y="614680"/>
                </a:lnTo>
                <a:lnTo>
                  <a:pt x="719687" y="610870"/>
                </a:lnTo>
                <a:lnTo>
                  <a:pt x="736346" y="598170"/>
                </a:lnTo>
                <a:lnTo>
                  <a:pt x="744132" y="585470"/>
                </a:lnTo>
                <a:lnTo>
                  <a:pt x="746728" y="570230"/>
                </a:lnTo>
                <a:lnTo>
                  <a:pt x="744132" y="554989"/>
                </a:lnTo>
                <a:lnTo>
                  <a:pt x="736346" y="542289"/>
                </a:lnTo>
                <a:lnTo>
                  <a:pt x="724509" y="525780"/>
                </a:lnTo>
                <a:lnTo>
                  <a:pt x="714524" y="514350"/>
                </a:lnTo>
                <a:close/>
              </a:path>
              <a:path w="1021079" h="746760">
                <a:moveTo>
                  <a:pt x="284013" y="528320"/>
                </a:moveTo>
                <a:lnTo>
                  <a:pt x="166750" y="528320"/>
                </a:lnTo>
                <a:lnTo>
                  <a:pt x="160875" y="539750"/>
                </a:lnTo>
                <a:lnTo>
                  <a:pt x="156321" y="554989"/>
                </a:lnTo>
                <a:lnTo>
                  <a:pt x="156981" y="571500"/>
                </a:lnTo>
                <a:lnTo>
                  <a:pt x="166750" y="591820"/>
                </a:lnTo>
                <a:lnTo>
                  <a:pt x="183463" y="601980"/>
                </a:lnTo>
                <a:lnTo>
                  <a:pt x="201485" y="601980"/>
                </a:lnTo>
                <a:lnTo>
                  <a:pt x="219507" y="596900"/>
                </a:lnTo>
                <a:lnTo>
                  <a:pt x="236220" y="591820"/>
                </a:lnTo>
                <a:lnTo>
                  <a:pt x="351528" y="591820"/>
                </a:lnTo>
                <a:lnTo>
                  <a:pt x="328775" y="553720"/>
                </a:lnTo>
                <a:lnTo>
                  <a:pt x="315214" y="548639"/>
                </a:lnTo>
                <a:lnTo>
                  <a:pt x="284733" y="548639"/>
                </a:lnTo>
                <a:lnTo>
                  <a:pt x="284517" y="533400"/>
                </a:lnTo>
                <a:lnTo>
                  <a:pt x="284013" y="528320"/>
                </a:lnTo>
                <a:close/>
              </a:path>
              <a:path w="1021079" h="746760">
                <a:moveTo>
                  <a:pt x="300319" y="546100"/>
                </a:moveTo>
                <a:lnTo>
                  <a:pt x="284733" y="548639"/>
                </a:lnTo>
                <a:lnTo>
                  <a:pt x="315214" y="548639"/>
                </a:lnTo>
                <a:lnTo>
                  <a:pt x="300319" y="546100"/>
                </a:lnTo>
                <a:close/>
              </a:path>
              <a:path w="1021079" h="746760">
                <a:moveTo>
                  <a:pt x="806131" y="450850"/>
                </a:moveTo>
                <a:lnTo>
                  <a:pt x="666876" y="450850"/>
                </a:lnTo>
                <a:lnTo>
                  <a:pt x="681805" y="461010"/>
                </a:lnTo>
                <a:lnTo>
                  <a:pt x="735189" y="510539"/>
                </a:lnTo>
                <a:lnTo>
                  <a:pt x="750188" y="520700"/>
                </a:lnTo>
                <a:lnTo>
                  <a:pt x="762863" y="533400"/>
                </a:lnTo>
                <a:lnTo>
                  <a:pt x="778811" y="537210"/>
                </a:lnTo>
                <a:lnTo>
                  <a:pt x="796069" y="533400"/>
                </a:lnTo>
                <a:lnTo>
                  <a:pt x="812673" y="520700"/>
                </a:lnTo>
                <a:lnTo>
                  <a:pt x="820531" y="508000"/>
                </a:lnTo>
                <a:lnTo>
                  <a:pt x="823150" y="491489"/>
                </a:lnTo>
                <a:lnTo>
                  <a:pt x="820531" y="474980"/>
                </a:lnTo>
                <a:lnTo>
                  <a:pt x="812673" y="457200"/>
                </a:lnTo>
                <a:lnTo>
                  <a:pt x="806131" y="450850"/>
                </a:lnTo>
                <a:close/>
              </a:path>
              <a:path w="1021079" h="746760">
                <a:moveTo>
                  <a:pt x="162385" y="406400"/>
                </a:moveTo>
                <a:lnTo>
                  <a:pt x="118109" y="422910"/>
                </a:lnTo>
                <a:lnTo>
                  <a:pt x="89455" y="471170"/>
                </a:lnTo>
                <a:lnTo>
                  <a:pt x="87838" y="497839"/>
                </a:lnTo>
                <a:lnTo>
                  <a:pt x="97281" y="520700"/>
                </a:lnTo>
                <a:lnTo>
                  <a:pt x="116887" y="530860"/>
                </a:lnTo>
                <a:lnTo>
                  <a:pt x="134588" y="532130"/>
                </a:lnTo>
                <a:lnTo>
                  <a:pt x="151002" y="529589"/>
                </a:lnTo>
                <a:lnTo>
                  <a:pt x="166750" y="528320"/>
                </a:lnTo>
                <a:lnTo>
                  <a:pt x="284013" y="528320"/>
                </a:lnTo>
                <a:lnTo>
                  <a:pt x="283003" y="518160"/>
                </a:lnTo>
                <a:lnTo>
                  <a:pt x="278893" y="504189"/>
                </a:lnTo>
                <a:lnTo>
                  <a:pt x="270890" y="492760"/>
                </a:lnTo>
                <a:lnTo>
                  <a:pt x="259308" y="483870"/>
                </a:lnTo>
                <a:lnTo>
                  <a:pt x="248470" y="478789"/>
                </a:lnTo>
                <a:lnTo>
                  <a:pt x="215391" y="478789"/>
                </a:lnTo>
                <a:lnTo>
                  <a:pt x="219031" y="463550"/>
                </a:lnTo>
                <a:lnTo>
                  <a:pt x="218789" y="448310"/>
                </a:lnTo>
                <a:lnTo>
                  <a:pt x="213356" y="434339"/>
                </a:lnTo>
                <a:lnTo>
                  <a:pt x="201422" y="422910"/>
                </a:lnTo>
                <a:lnTo>
                  <a:pt x="183528" y="410210"/>
                </a:lnTo>
                <a:lnTo>
                  <a:pt x="162385" y="406400"/>
                </a:lnTo>
                <a:close/>
              </a:path>
              <a:path w="1021079" h="746760">
                <a:moveTo>
                  <a:pt x="230903" y="476250"/>
                </a:moveTo>
                <a:lnTo>
                  <a:pt x="215391" y="478789"/>
                </a:lnTo>
                <a:lnTo>
                  <a:pt x="248470" y="478789"/>
                </a:lnTo>
                <a:lnTo>
                  <a:pt x="245760" y="477520"/>
                </a:lnTo>
                <a:lnTo>
                  <a:pt x="230903" y="476250"/>
                </a:lnTo>
                <a:close/>
              </a:path>
              <a:path w="1021079" h="746760">
                <a:moveTo>
                  <a:pt x="0" y="55880"/>
                </a:moveTo>
                <a:lnTo>
                  <a:pt x="0" y="415289"/>
                </a:lnTo>
                <a:lnTo>
                  <a:pt x="4780" y="416560"/>
                </a:lnTo>
                <a:lnTo>
                  <a:pt x="17383" y="420370"/>
                </a:lnTo>
                <a:lnTo>
                  <a:pt x="35200" y="426720"/>
                </a:lnTo>
                <a:lnTo>
                  <a:pt x="55625" y="436880"/>
                </a:lnTo>
                <a:lnTo>
                  <a:pt x="60898" y="421639"/>
                </a:lnTo>
                <a:lnTo>
                  <a:pt x="83312" y="387350"/>
                </a:lnTo>
                <a:lnTo>
                  <a:pt x="119884" y="363220"/>
                </a:lnTo>
                <a:lnTo>
                  <a:pt x="162337" y="355600"/>
                </a:lnTo>
                <a:lnTo>
                  <a:pt x="708744" y="355600"/>
                </a:lnTo>
                <a:lnTo>
                  <a:pt x="706125" y="353060"/>
                </a:lnTo>
                <a:lnTo>
                  <a:pt x="690730" y="337820"/>
                </a:lnTo>
                <a:lnTo>
                  <a:pt x="673117" y="320039"/>
                </a:lnTo>
                <a:lnTo>
                  <a:pt x="665231" y="311150"/>
                </a:lnTo>
                <a:lnTo>
                  <a:pt x="663850" y="309880"/>
                </a:lnTo>
                <a:lnTo>
                  <a:pt x="395985" y="309880"/>
                </a:lnTo>
                <a:lnTo>
                  <a:pt x="356227" y="302260"/>
                </a:lnTo>
                <a:lnTo>
                  <a:pt x="322992" y="280670"/>
                </a:lnTo>
                <a:lnTo>
                  <a:pt x="300188" y="247650"/>
                </a:lnTo>
                <a:lnTo>
                  <a:pt x="291719" y="204470"/>
                </a:lnTo>
                <a:lnTo>
                  <a:pt x="295407" y="179070"/>
                </a:lnTo>
                <a:lnTo>
                  <a:pt x="305609" y="156210"/>
                </a:lnTo>
                <a:lnTo>
                  <a:pt x="321026" y="137160"/>
                </a:lnTo>
                <a:lnTo>
                  <a:pt x="340359" y="119380"/>
                </a:lnTo>
                <a:lnTo>
                  <a:pt x="371372" y="100330"/>
                </a:lnTo>
                <a:lnTo>
                  <a:pt x="138769" y="100330"/>
                </a:lnTo>
                <a:lnTo>
                  <a:pt x="104139" y="91439"/>
                </a:lnTo>
                <a:lnTo>
                  <a:pt x="0" y="55880"/>
                </a:lnTo>
                <a:close/>
              </a:path>
              <a:path w="1021079" h="746760">
                <a:moveTo>
                  <a:pt x="1021079" y="175260"/>
                </a:moveTo>
                <a:lnTo>
                  <a:pt x="595076" y="175260"/>
                </a:lnTo>
                <a:lnTo>
                  <a:pt x="619077" y="177800"/>
                </a:lnTo>
                <a:lnTo>
                  <a:pt x="633958" y="185420"/>
                </a:lnTo>
                <a:lnTo>
                  <a:pt x="639063" y="190500"/>
                </a:lnTo>
                <a:lnTo>
                  <a:pt x="854328" y="408939"/>
                </a:lnTo>
                <a:lnTo>
                  <a:pt x="881171" y="422910"/>
                </a:lnTo>
                <a:lnTo>
                  <a:pt x="907335" y="425450"/>
                </a:lnTo>
                <a:lnTo>
                  <a:pt x="929570" y="424180"/>
                </a:lnTo>
                <a:lnTo>
                  <a:pt x="944626" y="422910"/>
                </a:lnTo>
                <a:lnTo>
                  <a:pt x="962465" y="417830"/>
                </a:lnTo>
                <a:lnTo>
                  <a:pt x="988091" y="412750"/>
                </a:lnTo>
                <a:lnTo>
                  <a:pt x="1011098" y="408939"/>
                </a:lnTo>
                <a:lnTo>
                  <a:pt x="1021079" y="408939"/>
                </a:lnTo>
                <a:lnTo>
                  <a:pt x="1021079" y="175260"/>
                </a:lnTo>
                <a:close/>
              </a:path>
              <a:path w="1021079" h="746760">
                <a:moveTo>
                  <a:pt x="573156" y="242570"/>
                </a:moveTo>
                <a:lnTo>
                  <a:pt x="548766" y="246380"/>
                </a:lnTo>
                <a:lnTo>
                  <a:pt x="525853" y="256539"/>
                </a:lnTo>
                <a:lnTo>
                  <a:pt x="500999" y="266700"/>
                </a:lnTo>
                <a:lnTo>
                  <a:pt x="477454" y="278130"/>
                </a:lnTo>
                <a:lnTo>
                  <a:pt x="458470" y="288289"/>
                </a:lnTo>
                <a:lnTo>
                  <a:pt x="434990" y="297180"/>
                </a:lnTo>
                <a:lnTo>
                  <a:pt x="416750" y="304800"/>
                </a:lnTo>
                <a:lnTo>
                  <a:pt x="403748" y="308610"/>
                </a:lnTo>
                <a:lnTo>
                  <a:pt x="395985" y="309880"/>
                </a:lnTo>
                <a:lnTo>
                  <a:pt x="663850" y="309880"/>
                </a:lnTo>
                <a:lnTo>
                  <a:pt x="654181" y="300989"/>
                </a:lnTo>
                <a:lnTo>
                  <a:pt x="637132" y="284480"/>
                </a:lnTo>
                <a:lnTo>
                  <a:pt x="611251" y="260350"/>
                </a:lnTo>
                <a:lnTo>
                  <a:pt x="606363" y="256539"/>
                </a:lnTo>
                <a:lnTo>
                  <a:pt x="593010" y="247650"/>
                </a:lnTo>
                <a:lnTo>
                  <a:pt x="573156" y="242570"/>
                </a:lnTo>
                <a:close/>
              </a:path>
              <a:path w="1021079" h="746760">
                <a:moveTo>
                  <a:pt x="661622" y="0"/>
                </a:moveTo>
                <a:lnTo>
                  <a:pt x="639292" y="2539"/>
                </a:lnTo>
                <a:lnTo>
                  <a:pt x="618235" y="13970"/>
                </a:lnTo>
                <a:lnTo>
                  <a:pt x="526629" y="62230"/>
                </a:lnTo>
                <a:lnTo>
                  <a:pt x="471666" y="92710"/>
                </a:lnTo>
                <a:lnTo>
                  <a:pt x="419026" y="123189"/>
                </a:lnTo>
                <a:lnTo>
                  <a:pt x="375030" y="147320"/>
                </a:lnTo>
                <a:lnTo>
                  <a:pt x="359735" y="158750"/>
                </a:lnTo>
                <a:lnTo>
                  <a:pt x="346392" y="172720"/>
                </a:lnTo>
                <a:lnTo>
                  <a:pt x="336954" y="187960"/>
                </a:lnTo>
                <a:lnTo>
                  <a:pt x="333375" y="204470"/>
                </a:lnTo>
                <a:lnTo>
                  <a:pt x="340752" y="229870"/>
                </a:lnTo>
                <a:lnTo>
                  <a:pt x="361156" y="252730"/>
                </a:lnTo>
                <a:lnTo>
                  <a:pt x="391989" y="262889"/>
                </a:lnTo>
                <a:lnTo>
                  <a:pt x="430656" y="252730"/>
                </a:lnTo>
                <a:lnTo>
                  <a:pt x="454203" y="238760"/>
                </a:lnTo>
                <a:lnTo>
                  <a:pt x="488823" y="220980"/>
                </a:lnTo>
                <a:lnTo>
                  <a:pt x="527347" y="200660"/>
                </a:lnTo>
                <a:lnTo>
                  <a:pt x="562609" y="182880"/>
                </a:lnTo>
                <a:lnTo>
                  <a:pt x="595076" y="175260"/>
                </a:lnTo>
                <a:lnTo>
                  <a:pt x="1021079" y="175260"/>
                </a:lnTo>
                <a:lnTo>
                  <a:pt x="1021079" y="128270"/>
                </a:lnTo>
                <a:lnTo>
                  <a:pt x="843071" y="128270"/>
                </a:lnTo>
                <a:lnTo>
                  <a:pt x="830056" y="125730"/>
                </a:lnTo>
                <a:lnTo>
                  <a:pt x="822255" y="121920"/>
                </a:lnTo>
                <a:lnTo>
                  <a:pt x="819657" y="119380"/>
                </a:lnTo>
                <a:lnTo>
                  <a:pt x="788384" y="91439"/>
                </a:lnTo>
                <a:lnTo>
                  <a:pt x="755149" y="62230"/>
                </a:lnTo>
                <a:lnTo>
                  <a:pt x="715390" y="27939"/>
                </a:lnTo>
                <a:lnTo>
                  <a:pt x="686548" y="7620"/>
                </a:lnTo>
                <a:lnTo>
                  <a:pt x="661622" y="0"/>
                </a:lnTo>
                <a:close/>
              </a:path>
              <a:path w="1021079" h="746760">
                <a:moveTo>
                  <a:pt x="1021079" y="91439"/>
                </a:moveTo>
                <a:lnTo>
                  <a:pt x="964628" y="102870"/>
                </a:lnTo>
                <a:lnTo>
                  <a:pt x="912637" y="114300"/>
                </a:lnTo>
                <a:lnTo>
                  <a:pt x="861313" y="127000"/>
                </a:lnTo>
                <a:lnTo>
                  <a:pt x="843071" y="128270"/>
                </a:lnTo>
                <a:lnTo>
                  <a:pt x="1021079" y="128270"/>
                </a:lnTo>
                <a:lnTo>
                  <a:pt x="1021079" y="91439"/>
                </a:lnTo>
                <a:close/>
              </a:path>
              <a:path w="1021079" h="746760">
                <a:moveTo>
                  <a:pt x="389000" y="6350"/>
                </a:moveTo>
                <a:lnTo>
                  <a:pt x="332239" y="20320"/>
                </a:lnTo>
                <a:lnTo>
                  <a:pt x="268287" y="48260"/>
                </a:lnTo>
                <a:lnTo>
                  <a:pt x="216050" y="77470"/>
                </a:lnTo>
                <a:lnTo>
                  <a:pt x="194436" y="91439"/>
                </a:lnTo>
                <a:lnTo>
                  <a:pt x="187168" y="93980"/>
                </a:lnTo>
                <a:lnTo>
                  <a:pt x="167528" y="99060"/>
                </a:lnTo>
                <a:lnTo>
                  <a:pt x="138769" y="100330"/>
                </a:lnTo>
                <a:lnTo>
                  <a:pt x="371372" y="100330"/>
                </a:lnTo>
                <a:lnTo>
                  <a:pt x="379642" y="95250"/>
                </a:lnTo>
                <a:lnTo>
                  <a:pt x="425450" y="69850"/>
                </a:lnTo>
                <a:lnTo>
                  <a:pt x="463446" y="49530"/>
                </a:lnTo>
                <a:lnTo>
                  <a:pt x="479298" y="41910"/>
                </a:lnTo>
                <a:lnTo>
                  <a:pt x="473975" y="36830"/>
                </a:lnTo>
                <a:lnTo>
                  <a:pt x="457580" y="24130"/>
                </a:lnTo>
                <a:lnTo>
                  <a:pt x="429470" y="12700"/>
                </a:lnTo>
                <a:lnTo>
                  <a:pt x="389000" y="635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90304" y="3133089"/>
            <a:ext cx="848994" cy="106680"/>
          </a:xfrm>
          <a:custGeom>
            <a:avLst/>
            <a:gdLst/>
            <a:ahLst/>
            <a:cxnLst/>
            <a:rect l="l" t="t" r="r" b="b"/>
            <a:pathLst>
              <a:path w="848995" h="106680">
                <a:moveTo>
                  <a:pt x="0" y="106679"/>
                </a:moveTo>
                <a:lnTo>
                  <a:pt x="848868" y="106679"/>
                </a:lnTo>
                <a:lnTo>
                  <a:pt x="848868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90304" y="3020060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0" y="113030"/>
                </a:moveTo>
                <a:lnTo>
                  <a:pt x="295148" y="113030"/>
                </a:lnTo>
                <a:lnTo>
                  <a:pt x="295148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44023" y="3020567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295148" y="0"/>
                </a:moveTo>
                <a:lnTo>
                  <a:pt x="0" y="0"/>
                </a:lnTo>
                <a:lnTo>
                  <a:pt x="0" y="112776"/>
                </a:lnTo>
                <a:lnTo>
                  <a:pt x="295148" y="112776"/>
                </a:lnTo>
                <a:lnTo>
                  <a:pt x="2951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33204" y="305257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64008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90304" y="2688335"/>
            <a:ext cx="848994" cy="280670"/>
          </a:xfrm>
          <a:custGeom>
            <a:avLst/>
            <a:gdLst/>
            <a:ahLst/>
            <a:cxnLst/>
            <a:rect l="l" t="t" r="r" b="b"/>
            <a:pathLst>
              <a:path w="848995" h="280669">
                <a:moveTo>
                  <a:pt x="848868" y="0"/>
                </a:moveTo>
                <a:lnTo>
                  <a:pt x="0" y="0"/>
                </a:lnTo>
                <a:lnTo>
                  <a:pt x="0" y="280415"/>
                </a:lnTo>
                <a:lnTo>
                  <a:pt x="848868" y="280415"/>
                </a:lnTo>
                <a:lnTo>
                  <a:pt x="8488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44367" y="2599689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76073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06331" y="256476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766" y="0"/>
                </a:lnTo>
              </a:path>
            </a:pathLst>
          </a:custGeom>
          <a:ln w="698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83584" y="2599944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730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6439" y="346963"/>
            <a:ext cx="3651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</a:t>
            </a:r>
            <a:r>
              <a:rPr spc="-70" dirty="0"/>
              <a:t> </a:t>
            </a:r>
            <a:r>
              <a:rPr spc="-15" dirty="0"/>
              <a:t>Providers</a:t>
            </a:r>
          </a:p>
        </p:txBody>
      </p:sp>
      <p:sp>
        <p:nvSpPr>
          <p:cNvPr id="3" name="object 3"/>
          <p:cNvSpPr/>
          <p:nvPr/>
        </p:nvSpPr>
        <p:spPr>
          <a:xfrm>
            <a:off x="6196584" y="795527"/>
            <a:ext cx="388924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6128" y="3525139"/>
            <a:ext cx="106502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215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When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provisioning services,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organization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 service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external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the consumer’s organization,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both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 of the same</a:t>
            </a:r>
            <a:r>
              <a:rPr sz="2400" spc="6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2475" y="3415284"/>
            <a:ext cx="1737360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2100" y="3429000"/>
            <a:ext cx="1663064" cy="1663064"/>
          </a:xfrm>
          <a:custGeom>
            <a:avLst/>
            <a:gdLst/>
            <a:ahLst/>
            <a:cxnLst/>
            <a:rect l="l" t="t" r="r" b="b"/>
            <a:pathLst>
              <a:path w="1663064" h="1663064">
                <a:moveTo>
                  <a:pt x="831342" y="0"/>
                </a:moveTo>
                <a:lnTo>
                  <a:pt x="782497" y="1411"/>
                </a:lnTo>
                <a:lnTo>
                  <a:pt x="734395" y="5593"/>
                </a:lnTo>
                <a:lnTo>
                  <a:pt x="687115" y="12468"/>
                </a:lnTo>
                <a:lnTo>
                  <a:pt x="640733" y="21958"/>
                </a:lnTo>
                <a:lnTo>
                  <a:pt x="595327" y="33984"/>
                </a:lnTo>
                <a:lnTo>
                  <a:pt x="550977" y="48469"/>
                </a:lnTo>
                <a:lnTo>
                  <a:pt x="507759" y="65335"/>
                </a:lnTo>
                <a:lnTo>
                  <a:pt x="465753" y="84504"/>
                </a:lnTo>
                <a:lnTo>
                  <a:pt x="425035" y="105897"/>
                </a:lnTo>
                <a:lnTo>
                  <a:pt x="385683" y="129437"/>
                </a:lnTo>
                <a:lnTo>
                  <a:pt x="347777" y="155046"/>
                </a:lnTo>
                <a:lnTo>
                  <a:pt x="311393" y="182646"/>
                </a:lnTo>
                <a:lnTo>
                  <a:pt x="276610" y="212159"/>
                </a:lnTo>
                <a:lnTo>
                  <a:pt x="243506" y="243506"/>
                </a:lnTo>
                <a:lnTo>
                  <a:pt x="212159" y="276610"/>
                </a:lnTo>
                <a:lnTo>
                  <a:pt x="182646" y="311393"/>
                </a:lnTo>
                <a:lnTo>
                  <a:pt x="155046" y="347777"/>
                </a:lnTo>
                <a:lnTo>
                  <a:pt x="129437" y="385683"/>
                </a:lnTo>
                <a:lnTo>
                  <a:pt x="105897" y="425035"/>
                </a:lnTo>
                <a:lnTo>
                  <a:pt x="84504" y="465753"/>
                </a:lnTo>
                <a:lnTo>
                  <a:pt x="65335" y="507759"/>
                </a:lnTo>
                <a:lnTo>
                  <a:pt x="48469" y="550977"/>
                </a:lnTo>
                <a:lnTo>
                  <a:pt x="33984" y="595327"/>
                </a:lnTo>
                <a:lnTo>
                  <a:pt x="21958" y="640733"/>
                </a:lnTo>
                <a:lnTo>
                  <a:pt x="12468" y="687115"/>
                </a:lnTo>
                <a:lnTo>
                  <a:pt x="5593" y="734395"/>
                </a:lnTo>
                <a:lnTo>
                  <a:pt x="1411" y="782497"/>
                </a:lnTo>
                <a:lnTo>
                  <a:pt x="0" y="831341"/>
                </a:lnTo>
                <a:lnTo>
                  <a:pt x="1411" y="880186"/>
                </a:lnTo>
                <a:lnTo>
                  <a:pt x="5593" y="928288"/>
                </a:lnTo>
                <a:lnTo>
                  <a:pt x="12468" y="975568"/>
                </a:lnTo>
                <a:lnTo>
                  <a:pt x="21958" y="1021950"/>
                </a:lnTo>
                <a:lnTo>
                  <a:pt x="33984" y="1067356"/>
                </a:lnTo>
                <a:lnTo>
                  <a:pt x="48469" y="1111706"/>
                </a:lnTo>
                <a:lnTo>
                  <a:pt x="65335" y="1154924"/>
                </a:lnTo>
                <a:lnTo>
                  <a:pt x="84504" y="1196930"/>
                </a:lnTo>
                <a:lnTo>
                  <a:pt x="105897" y="1237648"/>
                </a:lnTo>
                <a:lnTo>
                  <a:pt x="129437" y="1277000"/>
                </a:lnTo>
                <a:lnTo>
                  <a:pt x="155046" y="1314906"/>
                </a:lnTo>
                <a:lnTo>
                  <a:pt x="182646" y="1351290"/>
                </a:lnTo>
                <a:lnTo>
                  <a:pt x="212159" y="1386073"/>
                </a:lnTo>
                <a:lnTo>
                  <a:pt x="243506" y="1419177"/>
                </a:lnTo>
                <a:lnTo>
                  <a:pt x="276610" y="1450524"/>
                </a:lnTo>
                <a:lnTo>
                  <a:pt x="311393" y="1480037"/>
                </a:lnTo>
                <a:lnTo>
                  <a:pt x="347777" y="1507637"/>
                </a:lnTo>
                <a:lnTo>
                  <a:pt x="385683" y="1533246"/>
                </a:lnTo>
                <a:lnTo>
                  <a:pt x="425035" y="1556786"/>
                </a:lnTo>
                <a:lnTo>
                  <a:pt x="465753" y="1578179"/>
                </a:lnTo>
                <a:lnTo>
                  <a:pt x="507759" y="1597348"/>
                </a:lnTo>
                <a:lnTo>
                  <a:pt x="550977" y="1614214"/>
                </a:lnTo>
                <a:lnTo>
                  <a:pt x="595327" y="1628699"/>
                </a:lnTo>
                <a:lnTo>
                  <a:pt x="640733" y="1640725"/>
                </a:lnTo>
                <a:lnTo>
                  <a:pt x="687115" y="1650215"/>
                </a:lnTo>
                <a:lnTo>
                  <a:pt x="734395" y="1657090"/>
                </a:lnTo>
                <a:lnTo>
                  <a:pt x="782497" y="1661272"/>
                </a:lnTo>
                <a:lnTo>
                  <a:pt x="831342" y="1662684"/>
                </a:lnTo>
                <a:lnTo>
                  <a:pt x="880186" y="1661272"/>
                </a:lnTo>
                <a:lnTo>
                  <a:pt x="928288" y="1657090"/>
                </a:lnTo>
                <a:lnTo>
                  <a:pt x="975568" y="1650215"/>
                </a:lnTo>
                <a:lnTo>
                  <a:pt x="1021950" y="1640725"/>
                </a:lnTo>
                <a:lnTo>
                  <a:pt x="1067356" y="1628699"/>
                </a:lnTo>
                <a:lnTo>
                  <a:pt x="1111706" y="1614214"/>
                </a:lnTo>
                <a:lnTo>
                  <a:pt x="1154924" y="1597348"/>
                </a:lnTo>
                <a:lnTo>
                  <a:pt x="1196930" y="1578179"/>
                </a:lnTo>
                <a:lnTo>
                  <a:pt x="1237648" y="1556786"/>
                </a:lnTo>
                <a:lnTo>
                  <a:pt x="1277000" y="1533246"/>
                </a:lnTo>
                <a:lnTo>
                  <a:pt x="1314906" y="1507637"/>
                </a:lnTo>
                <a:lnTo>
                  <a:pt x="1351290" y="1480037"/>
                </a:lnTo>
                <a:lnTo>
                  <a:pt x="1386073" y="1450524"/>
                </a:lnTo>
                <a:lnTo>
                  <a:pt x="1419177" y="1419177"/>
                </a:lnTo>
                <a:lnTo>
                  <a:pt x="1450524" y="1386073"/>
                </a:lnTo>
                <a:lnTo>
                  <a:pt x="1480037" y="1351290"/>
                </a:lnTo>
                <a:lnTo>
                  <a:pt x="1507637" y="1314906"/>
                </a:lnTo>
                <a:lnTo>
                  <a:pt x="1533246" y="1277000"/>
                </a:lnTo>
                <a:lnTo>
                  <a:pt x="1556786" y="1237648"/>
                </a:lnTo>
                <a:lnTo>
                  <a:pt x="1578179" y="1196930"/>
                </a:lnTo>
                <a:lnTo>
                  <a:pt x="1597348" y="1154924"/>
                </a:lnTo>
                <a:lnTo>
                  <a:pt x="1614214" y="1111706"/>
                </a:lnTo>
                <a:lnTo>
                  <a:pt x="1628699" y="1067356"/>
                </a:lnTo>
                <a:lnTo>
                  <a:pt x="1640725" y="1021950"/>
                </a:lnTo>
                <a:lnTo>
                  <a:pt x="1650215" y="975568"/>
                </a:lnTo>
                <a:lnTo>
                  <a:pt x="1657090" y="928288"/>
                </a:lnTo>
                <a:lnTo>
                  <a:pt x="1661272" y="880186"/>
                </a:lnTo>
                <a:lnTo>
                  <a:pt x="1662683" y="831341"/>
                </a:lnTo>
                <a:lnTo>
                  <a:pt x="1661272" y="782497"/>
                </a:lnTo>
                <a:lnTo>
                  <a:pt x="1657090" y="734395"/>
                </a:lnTo>
                <a:lnTo>
                  <a:pt x="1650215" y="687115"/>
                </a:lnTo>
                <a:lnTo>
                  <a:pt x="1640725" y="640733"/>
                </a:lnTo>
                <a:lnTo>
                  <a:pt x="1628699" y="595327"/>
                </a:lnTo>
                <a:lnTo>
                  <a:pt x="1614214" y="550977"/>
                </a:lnTo>
                <a:lnTo>
                  <a:pt x="1597348" y="507759"/>
                </a:lnTo>
                <a:lnTo>
                  <a:pt x="1578179" y="465753"/>
                </a:lnTo>
                <a:lnTo>
                  <a:pt x="1556786" y="425035"/>
                </a:lnTo>
                <a:lnTo>
                  <a:pt x="1533246" y="385683"/>
                </a:lnTo>
                <a:lnTo>
                  <a:pt x="1507637" y="347777"/>
                </a:lnTo>
                <a:lnTo>
                  <a:pt x="1480037" y="311393"/>
                </a:lnTo>
                <a:lnTo>
                  <a:pt x="1450524" y="276610"/>
                </a:lnTo>
                <a:lnTo>
                  <a:pt x="1419177" y="243506"/>
                </a:lnTo>
                <a:lnTo>
                  <a:pt x="1386073" y="212159"/>
                </a:lnTo>
                <a:lnTo>
                  <a:pt x="1351290" y="182646"/>
                </a:lnTo>
                <a:lnTo>
                  <a:pt x="1314906" y="155046"/>
                </a:lnTo>
                <a:lnTo>
                  <a:pt x="1277000" y="129437"/>
                </a:lnTo>
                <a:lnTo>
                  <a:pt x="1237648" y="105897"/>
                </a:lnTo>
                <a:lnTo>
                  <a:pt x="1196930" y="84504"/>
                </a:lnTo>
                <a:lnTo>
                  <a:pt x="1154924" y="65335"/>
                </a:lnTo>
                <a:lnTo>
                  <a:pt x="1111706" y="48469"/>
                </a:lnTo>
                <a:lnTo>
                  <a:pt x="1067356" y="33984"/>
                </a:lnTo>
                <a:lnTo>
                  <a:pt x="1021950" y="21958"/>
                </a:lnTo>
                <a:lnTo>
                  <a:pt x="975568" y="12468"/>
                </a:lnTo>
                <a:lnTo>
                  <a:pt x="928288" y="5593"/>
                </a:lnTo>
                <a:lnTo>
                  <a:pt x="880186" y="1411"/>
                </a:lnTo>
                <a:lnTo>
                  <a:pt x="83134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3100" y="3918711"/>
            <a:ext cx="1021080" cy="746760"/>
          </a:xfrm>
          <a:custGeom>
            <a:avLst/>
            <a:gdLst/>
            <a:ahLst/>
            <a:cxnLst/>
            <a:rect l="l" t="t" r="r" b="b"/>
            <a:pathLst>
              <a:path w="1021080" h="746760">
                <a:moveTo>
                  <a:pt x="420787" y="661670"/>
                </a:moveTo>
                <a:lnTo>
                  <a:pt x="305688" y="661670"/>
                </a:lnTo>
                <a:lnTo>
                  <a:pt x="291766" y="694689"/>
                </a:lnTo>
                <a:lnTo>
                  <a:pt x="290026" y="712470"/>
                </a:lnTo>
                <a:lnTo>
                  <a:pt x="298704" y="732789"/>
                </a:lnTo>
                <a:lnTo>
                  <a:pt x="322798" y="746760"/>
                </a:lnTo>
                <a:lnTo>
                  <a:pt x="350774" y="746760"/>
                </a:lnTo>
                <a:lnTo>
                  <a:pt x="378749" y="739139"/>
                </a:lnTo>
                <a:lnTo>
                  <a:pt x="402844" y="725170"/>
                </a:lnTo>
                <a:lnTo>
                  <a:pt x="415651" y="703580"/>
                </a:lnTo>
                <a:lnTo>
                  <a:pt x="421957" y="679450"/>
                </a:lnTo>
                <a:lnTo>
                  <a:pt x="420787" y="661670"/>
                </a:lnTo>
                <a:close/>
              </a:path>
              <a:path w="1021080" h="746760">
                <a:moveTo>
                  <a:pt x="708744" y="355600"/>
                </a:moveTo>
                <a:lnTo>
                  <a:pt x="162337" y="355600"/>
                </a:lnTo>
                <a:lnTo>
                  <a:pt x="203505" y="363220"/>
                </a:lnTo>
                <a:lnTo>
                  <a:pt x="236219" y="387350"/>
                </a:lnTo>
                <a:lnTo>
                  <a:pt x="245421" y="397510"/>
                </a:lnTo>
                <a:lnTo>
                  <a:pt x="252682" y="407670"/>
                </a:lnTo>
                <a:lnTo>
                  <a:pt x="263906" y="429260"/>
                </a:lnTo>
                <a:lnTo>
                  <a:pt x="274363" y="434339"/>
                </a:lnTo>
                <a:lnTo>
                  <a:pt x="305688" y="457200"/>
                </a:lnTo>
                <a:lnTo>
                  <a:pt x="328102" y="488950"/>
                </a:lnTo>
                <a:lnTo>
                  <a:pt x="333375" y="500380"/>
                </a:lnTo>
                <a:lnTo>
                  <a:pt x="343830" y="505460"/>
                </a:lnTo>
                <a:lnTo>
                  <a:pt x="375031" y="528320"/>
                </a:lnTo>
                <a:lnTo>
                  <a:pt x="393694" y="562610"/>
                </a:lnTo>
                <a:lnTo>
                  <a:pt x="395986" y="577850"/>
                </a:lnTo>
                <a:lnTo>
                  <a:pt x="410406" y="579120"/>
                </a:lnTo>
                <a:lnTo>
                  <a:pt x="444500" y="598170"/>
                </a:lnTo>
                <a:lnTo>
                  <a:pt x="465343" y="643889"/>
                </a:lnTo>
                <a:lnTo>
                  <a:pt x="467949" y="668020"/>
                </a:lnTo>
                <a:lnTo>
                  <a:pt x="465327" y="689610"/>
                </a:lnTo>
                <a:lnTo>
                  <a:pt x="493141" y="718820"/>
                </a:lnTo>
                <a:lnTo>
                  <a:pt x="505870" y="726439"/>
                </a:lnTo>
                <a:lnTo>
                  <a:pt x="521827" y="728980"/>
                </a:lnTo>
                <a:lnTo>
                  <a:pt x="539093" y="726439"/>
                </a:lnTo>
                <a:lnTo>
                  <a:pt x="555751" y="718820"/>
                </a:lnTo>
                <a:lnTo>
                  <a:pt x="563538" y="701039"/>
                </a:lnTo>
                <a:lnTo>
                  <a:pt x="566134" y="684530"/>
                </a:lnTo>
                <a:lnTo>
                  <a:pt x="563538" y="668020"/>
                </a:lnTo>
                <a:lnTo>
                  <a:pt x="555751" y="655320"/>
                </a:lnTo>
                <a:lnTo>
                  <a:pt x="546078" y="643889"/>
                </a:lnTo>
                <a:lnTo>
                  <a:pt x="525319" y="619760"/>
                </a:lnTo>
                <a:lnTo>
                  <a:pt x="505870" y="595630"/>
                </a:lnTo>
                <a:lnTo>
                  <a:pt x="500125" y="584200"/>
                </a:lnTo>
                <a:lnTo>
                  <a:pt x="631172" y="584200"/>
                </a:lnTo>
                <a:lnTo>
                  <a:pt x="627227" y="580389"/>
                </a:lnTo>
                <a:lnTo>
                  <a:pt x="601710" y="554989"/>
                </a:lnTo>
                <a:lnTo>
                  <a:pt x="577502" y="529589"/>
                </a:lnTo>
                <a:lnTo>
                  <a:pt x="569594" y="514350"/>
                </a:lnTo>
                <a:lnTo>
                  <a:pt x="714524" y="514350"/>
                </a:lnTo>
                <a:lnTo>
                  <a:pt x="698992" y="496570"/>
                </a:lnTo>
                <a:lnTo>
                  <a:pt x="674784" y="467360"/>
                </a:lnTo>
                <a:lnTo>
                  <a:pt x="666876" y="450850"/>
                </a:lnTo>
                <a:lnTo>
                  <a:pt x="806131" y="450850"/>
                </a:lnTo>
                <a:lnTo>
                  <a:pt x="764263" y="410210"/>
                </a:lnTo>
                <a:lnTo>
                  <a:pt x="729692" y="375920"/>
                </a:lnTo>
                <a:lnTo>
                  <a:pt x="708744" y="355600"/>
                </a:lnTo>
                <a:close/>
              </a:path>
              <a:path w="1021080" h="746760">
                <a:moveTo>
                  <a:pt x="631172" y="584200"/>
                </a:moveTo>
                <a:lnTo>
                  <a:pt x="500125" y="584200"/>
                </a:lnTo>
                <a:lnTo>
                  <a:pt x="513143" y="593089"/>
                </a:lnTo>
                <a:lnTo>
                  <a:pt x="583438" y="661670"/>
                </a:lnTo>
                <a:lnTo>
                  <a:pt x="597150" y="674370"/>
                </a:lnTo>
                <a:lnTo>
                  <a:pt x="614743" y="678180"/>
                </a:lnTo>
                <a:lnTo>
                  <a:pt x="632336" y="674370"/>
                </a:lnTo>
                <a:lnTo>
                  <a:pt x="646049" y="661670"/>
                </a:lnTo>
                <a:lnTo>
                  <a:pt x="657764" y="647700"/>
                </a:lnTo>
                <a:lnTo>
                  <a:pt x="661669" y="629920"/>
                </a:lnTo>
                <a:lnTo>
                  <a:pt x="657764" y="612139"/>
                </a:lnTo>
                <a:lnTo>
                  <a:pt x="646049" y="598170"/>
                </a:lnTo>
                <a:lnTo>
                  <a:pt x="639063" y="591820"/>
                </a:lnTo>
                <a:lnTo>
                  <a:pt x="631172" y="584200"/>
                </a:lnTo>
                <a:close/>
              </a:path>
              <a:path w="1021080" h="746760">
                <a:moveTo>
                  <a:pt x="351528" y="591820"/>
                </a:moveTo>
                <a:lnTo>
                  <a:pt x="236219" y="591820"/>
                </a:lnTo>
                <a:lnTo>
                  <a:pt x="230235" y="607060"/>
                </a:lnTo>
                <a:lnTo>
                  <a:pt x="224917" y="623570"/>
                </a:lnTo>
                <a:lnTo>
                  <a:pt x="223504" y="638810"/>
                </a:lnTo>
                <a:lnTo>
                  <a:pt x="229235" y="655320"/>
                </a:lnTo>
                <a:lnTo>
                  <a:pt x="247020" y="669289"/>
                </a:lnTo>
                <a:lnTo>
                  <a:pt x="267414" y="671830"/>
                </a:lnTo>
                <a:lnTo>
                  <a:pt x="287831" y="668020"/>
                </a:lnTo>
                <a:lnTo>
                  <a:pt x="305688" y="661670"/>
                </a:lnTo>
                <a:lnTo>
                  <a:pt x="420787" y="661670"/>
                </a:lnTo>
                <a:lnTo>
                  <a:pt x="420453" y="656589"/>
                </a:lnTo>
                <a:lnTo>
                  <a:pt x="409829" y="633730"/>
                </a:lnTo>
                <a:lnTo>
                  <a:pt x="394207" y="624839"/>
                </a:lnTo>
                <a:lnTo>
                  <a:pt x="381711" y="619760"/>
                </a:lnTo>
                <a:lnTo>
                  <a:pt x="347344" y="619760"/>
                </a:lnTo>
                <a:lnTo>
                  <a:pt x="351093" y="604520"/>
                </a:lnTo>
                <a:lnTo>
                  <a:pt x="351528" y="591820"/>
                </a:lnTo>
                <a:close/>
              </a:path>
              <a:path w="1021080" h="746760">
                <a:moveTo>
                  <a:pt x="362966" y="617220"/>
                </a:moveTo>
                <a:lnTo>
                  <a:pt x="347344" y="619760"/>
                </a:lnTo>
                <a:lnTo>
                  <a:pt x="381711" y="619760"/>
                </a:lnTo>
                <a:lnTo>
                  <a:pt x="378587" y="618489"/>
                </a:lnTo>
                <a:lnTo>
                  <a:pt x="362966" y="617220"/>
                </a:lnTo>
                <a:close/>
              </a:path>
              <a:path w="1021080" h="746760">
                <a:moveTo>
                  <a:pt x="714524" y="514350"/>
                </a:moveTo>
                <a:lnTo>
                  <a:pt x="569594" y="514350"/>
                </a:lnTo>
                <a:lnTo>
                  <a:pt x="588813" y="524510"/>
                </a:lnTo>
                <a:lnTo>
                  <a:pt x="624284" y="553720"/>
                </a:lnTo>
                <a:lnTo>
                  <a:pt x="658445" y="584200"/>
                </a:lnTo>
                <a:lnTo>
                  <a:pt x="686464" y="610870"/>
                </a:lnTo>
                <a:lnTo>
                  <a:pt x="702421" y="614680"/>
                </a:lnTo>
                <a:lnTo>
                  <a:pt x="719687" y="610870"/>
                </a:lnTo>
                <a:lnTo>
                  <a:pt x="736345" y="598170"/>
                </a:lnTo>
                <a:lnTo>
                  <a:pt x="744132" y="585470"/>
                </a:lnTo>
                <a:lnTo>
                  <a:pt x="746728" y="570230"/>
                </a:lnTo>
                <a:lnTo>
                  <a:pt x="744132" y="554989"/>
                </a:lnTo>
                <a:lnTo>
                  <a:pt x="736345" y="542289"/>
                </a:lnTo>
                <a:lnTo>
                  <a:pt x="724509" y="525780"/>
                </a:lnTo>
                <a:lnTo>
                  <a:pt x="714524" y="514350"/>
                </a:lnTo>
                <a:close/>
              </a:path>
              <a:path w="1021080" h="746760">
                <a:moveTo>
                  <a:pt x="284013" y="528320"/>
                </a:moveTo>
                <a:lnTo>
                  <a:pt x="166750" y="528320"/>
                </a:lnTo>
                <a:lnTo>
                  <a:pt x="160875" y="539750"/>
                </a:lnTo>
                <a:lnTo>
                  <a:pt x="156321" y="554989"/>
                </a:lnTo>
                <a:lnTo>
                  <a:pt x="156981" y="571500"/>
                </a:lnTo>
                <a:lnTo>
                  <a:pt x="166750" y="591820"/>
                </a:lnTo>
                <a:lnTo>
                  <a:pt x="183463" y="601980"/>
                </a:lnTo>
                <a:lnTo>
                  <a:pt x="201485" y="601980"/>
                </a:lnTo>
                <a:lnTo>
                  <a:pt x="219507" y="596900"/>
                </a:lnTo>
                <a:lnTo>
                  <a:pt x="236219" y="591820"/>
                </a:lnTo>
                <a:lnTo>
                  <a:pt x="351528" y="591820"/>
                </a:lnTo>
                <a:lnTo>
                  <a:pt x="328775" y="553720"/>
                </a:lnTo>
                <a:lnTo>
                  <a:pt x="315213" y="548639"/>
                </a:lnTo>
                <a:lnTo>
                  <a:pt x="284733" y="548639"/>
                </a:lnTo>
                <a:lnTo>
                  <a:pt x="284517" y="533400"/>
                </a:lnTo>
                <a:lnTo>
                  <a:pt x="284013" y="528320"/>
                </a:lnTo>
                <a:close/>
              </a:path>
              <a:path w="1021080" h="746760">
                <a:moveTo>
                  <a:pt x="300319" y="546100"/>
                </a:moveTo>
                <a:lnTo>
                  <a:pt x="284733" y="548639"/>
                </a:lnTo>
                <a:lnTo>
                  <a:pt x="315213" y="548639"/>
                </a:lnTo>
                <a:lnTo>
                  <a:pt x="300319" y="546100"/>
                </a:lnTo>
                <a:close/>
              </a:path>
              <a:path w="1021080" h="746760">
                <a:moveTo>
                  <a:pt x="806131" y="450850"/>
                </a:moveTo>
                <a:lnTo>
                  <a:pt x="666876" y="450850"/>
                </a:lnTo>
                <a:lnTo>
                  <a:pt x="681805" y="461010"/>
                </a:lnTo>
                <a:lnTo>
                  <a:pt x="735189" y="510539"/>
                </a:lnTo>
                <a:lnTo>
                  <a:pt x="750188" y="520700"/>
                </a:lnTo>
                <a:lnTo>
                  <a:pt x="762863" y="533400"/>
                </a:lnTo>
                <a:lnTo>
                  <a:pt x="778811" y="537210"/>
                </a:lnTo>
                <a:lnTo>
                  <a:pt x="796069" y="533400"/>
                </a:lnTo>
                <a:lnTo>
                  <a:pt x="812673" y="520700"/>
                </a:lnTo>
                <a:lnTo>
                  <a:pt x="820531" y="508000"/>
                </a:lnTo>
                <a:lnTo>
                  <a:pt x="823150" y="491489"/>
                </a:lnTo>
                <a:lnTo>
                  <a:pt x="820531" y="474980"/>
                </a:lnTo>
                <a:lnTo>
                  <a:pt x="812673" y="457200"/>
                </a:lnTo>
                <a:lnTo>
                  <a:pt x="806131" y="450850"/>
                </a:lnTo>
                <a:close/>
              </a:path>
              <a:path w="1021080" h="746760">
                <a:moveTo>
                  <a:pt x="162385" y="406400"/>
                </a:moveTo>
                <a:lnTo>
                  <a:pt x="118110" y="422910"/>
                </a:lnTo>
                <a:lnTo>
                  <a:pt x="89455" y="471170"/>
                </a:lnTo>
                <a:lnTo>
                  <a:pt x="87838" y="497839"/>
                </a:lnTo>
                <a:lnTo>
                  <a:pt x="97281" y="520700"/>
                </a:lnTo>
                <a:lnTo>
                  <a:pt x="116887" y="530860"/>
                </a:lnTo>
                <a:lnTo>
                  <a:pt x="134588" y="532130"/>
                </a:lnTo>
                <a:lnTo>
                  <a:pt x="151003" y="529589"/>
                </a:lnTo>
                <a:lnTo>
                  <a:pt x="166750" y="528320"/>
                </a:lnTo>
                <a:lnTo>
                  <a:pt x="284013" y="528320"/>
                </a:lnTo>
                <a:lnTo>
                  <a:pt x="283003" y="518160"/>
                </a:lnTo>
                <a:lnTo>
                  <a:pt x="278893" y="504189"/>
                </a:lnTo>
                <a:lnTo>
                  <a:pt x="270891" y="492760"/>
                </a:lnTo>
                <a:lnTo>
                  <a:pt x="259308" y="483870"/>
                </a:lnTo>
                <a:lnTo>
                  <a:pt x="248470" y="478789"/>
                </a:lnTo>
                <a:lnTo>
                  <a:pt x="215392" y="478789"/>
                </a:lnTo>
                <a:lnTo>
                  <a:pt x="219031" y="463550"/>
                </a:lnTo>
                <a:lnTo>
                  <a:pt x="218789" y="448310"/>
                </a:lnTo>
                <a:lnTo>
                  <a:pt x="213356" y="434339"/>
                </a:lnTo>
                <a:lnTo>
                  <a:pt x="201422" y="422910"/>
                </a:lnTo>
                <a:lnTo>
                  <a:pt x="183528" y="410210"/>
                </a:lnTo>
                <a:lnTo>
                  <a:pt x="162385" y="406400"/>
                </a:lnTo>
                <a:close/>
              </a:path>
              <a:path w="1021080" h="746760">
                <a:moveTo>
                  <a:pt x="230903" y="476250"/>
                </a:moveTo>
                <a:lnTo>
                  <a:pt x="215392" y="478789"/>
                </a:lnTo>
                <a:lnTo>
                  <a:pt x="248470" y="478789"/>
                </a:lnTo>
                <a:lnTo>
                  <a:pt x="245760" y="477520"/>
                </a:lnTo>
                <a:lnTo>
                  <a:pt x="230903" y="476250"/>
                </a:lnTo>
                <a:close/>
              </a:path>
              <a:path w="1021080" h="746760">
                <a:moveTo>
                  <a:pt x="0" y="55880"/>
                </a:moveTo>
                <a:lnTo>
                  <a:pt x="0" y="415289"/>
                </a:lnTo>
                <a:lnTo>
                  <a:pt x="4780" y="416560"/>
                </a:lnTo>
                <a:lnTo>
                  <a:pt x="17383" y="420370"/>
                </a:lnTo>
                <a:lnTo>
                  <a:pt x="35200" y="426720"/>
                </a:lnTo>
                <a:lnTo>
                  <a:pt x="55625" y="436880"/>
                </a:lnTo>
                <a:lnTo>
                  <a:pt x="60898" y="421639"/>
                </a:lnTo>
                <a:lnTo>
                  <a:pt x="83312" y="387350"/>
                </a:lnTo>
                <a:lnTo>
                  <a:pt x="119884" y="363220"/>
                </a:lnTo>
                <a:lnTo>
                  <a:pt x="162337" y="355600"/>
                </a:lnTo>
                <a:lnTo>
                  <a:pt x="708744" y="355600"/>
                </a:lnTo>
                <a:lnTo>
                  <a:pt x="706125" y="353060"/>
                </a:lnTo>
                <a:lnTo>
                  <a:pt x="690730" y="337820"/>
                </a:lnTo>
                <a:lnTo>
                  <a:pt x="673117" y="320039"/>
                </a:lnTo>
                <a:lnTo>
                  <a:pt x="665231" y="311150"/>
                </a:lnTo>
                <a:lnTo>
                  <a:pt x="663850" y="309880"/>
                </a:lnTo>
                <a:lnTo>
                  <a:pt x="395986" y="309880"/>
                </a:lnTo>
                <a:lnTo>
                  <a:pt x="356227" y="302260"/>
                </a:lnTo>
                <a:lnTo>
                  <a:pt x="322992" y="280670"/>
                </a:lnTo>
                <a:lnTo>
                  <a:pt x="300188" y="247650"/>
                </a:lnTo>
                <a:lnTo>
                  <a:pt x="291719" y="204470"/>
                </a:lnTo>
                <a:lnTo>
                  <a:pt x="295407" y="179070"/>
                </a:lnTo>
                <a:lnTo>
                  <a:pt x="305609" y="156210"/>
                </a:lnTo>
                <a:lnTo>
                  <a:pt x="321026" y="137160"/>
                </a:lnTo>
                <a:lnTo>
                  <a:pt x="340360" y="119380"/>
                </a:lnTo>
                <a:lnTo>
                  <a:pt x="371372" y="100330"/>
                </a:lnTo>
                <a:lnTo>
                  <a:pt x="138769" y="100330"/>
                </a:lnTo>
                <a:lnTo>
                  <a:pt x="104139" y="91439"/>
                </a:lnTo>
                <a:lnTo>
                  <a:pt x="0" y="55880"/>
                </a:lnTo>
                <a:close/>
              </a:path>
              <a:path w="1021080" h="746760">
                <a:moveTo>
                  <a:pt x="1021080" y="175260"/>
                </a:moveTo>
                <a:lnTo>
                  <a:pt x="595076" y="175260"/>
                </a:lnTo>
                <a:lnTo>
                  <a:pt x="619077" y="177800"/>
                </a:lnTo>
                <a:lnTo>
                  <a:pt x="633958" y="185420"/>
                </a:lnTo>
                <a:lnTo>
                  <a:pt x="639063" y="189230"/>
                </a:lnTo>
                <a:lnTo>
                  <a:pt x="854329" y="408939"/>
                </a:lnTo>
                <a:lnTo>
                  <a:pt x="881171" y="422910"/>
                </a:lnTo>
                <a:lnTo>
                  <a:pt x="907335" y="425450"/>
                </a:lnTo>
                <a:lnTo>
                  <a:pt x="929570" y="424180"/>
                </a:lnTo>
                <a:lnTo>
                  <a:pt x="944626" y="422910"/>
                </a:lnTo>
                <a:lnTo>
                  <a:pt x="962465" y="417830"/>
                </a:lnTo>
                <a:lnTo>
                  <a:pt x="988091" y="412750"/>
                </a:lnTo>
                <a:lnTo>
                  <a:pt x="1011098" y="408939"/>
                </a:lnTo>
                <a:lnTo>
                  <a:pt x="1021080" y="408939"/>
                </a:lnTo>
                <a:lnTo>
                  <a:pt x="1021080" y="175260"/>
                </a:lnTo>
                <a:close/>
              </a:path>
              <a:path w="1021080" h="746760">
                <a:moveTo>
                  <a:pt x="573156" y="242570"/>
                </a:moveTo>
                <a:lnTo>
                  <a:pt x="548767" y="246380"/>
                </a:lnTo>
                <a:lnTo>
                  <a:pt x="525853" y="256539"/>
                </a:lnTo>
                <a:lnTo>
                  <a:pt x="500999" y="266700"/>
                </a:lnTo>
                <a:lnTo>
                  <a:pt x="477454" y="278130"/>
                </a:lnTo>
                <a:lnTo>
                  <a:pt x="458469" y="288289"/>
                </a:lnTo>
                <a:lnTo>
                  <a:pt x="434990" y="297180"/>
                </a:lnTo>
                <a:lnTo>
                  <a:pt x="416750" y="304800"/>
                </a:lnTo>
                <a:lnTo>
                  <a:pt x="403748" y="308610"/>
                </a:lnTo>
                <a:lnTo>
                  <a:pt x="395986" y="309880"/>
                </a:lnTo>
                <a:lnTo>
                  <a:pt x="663850" y="309880"/>
                </a:lnTo>
                <a:lnTo>
                  <a:pt x="654181" y="300989"/>
                </a:lnTo>
                <a:lnTo>
                  <a:pt x="637132" y="284480"/>
                </a:lnTo>
                <a:lnTo>
                  <a:pt x="611251" y="260350"/>
                </a:lnTo>
                <a:lnTo>
                  <a:pt x="606363" y="256539"/>
                </a:lnTo>
                <a:lnTo>
                  <a:pt x="593010" y="247650"/>
                </a:lnTo>
                <a:lnTo>
                  <a:pt x="573156" y="242570"/>
                </a:lnTo>
                <a:close/>
              </a:path>
              <a:path w="1021080" h="746760">
                <a:moveTo>
                  <a:pt x="661622" y="0"/>
                </a:moveTo>
                <a:lnTo>
                  <a:pt x="639292" y="2539"/>
                </a:lnTo>
                <a:lnTo>
                  <a:pt x="618236" y="13970"/>
                </a:lnTo>
                <a:lnTo>
                  <a:pt x="526629" y="62230"/>
                </a:lnTo>
                <a:lnTo>
                  <a:pt x="471666" y="92710"/>
                </a:lnTo>
                <a:lnTo>
                  <a:pt x="419026" y="123189"/>
                </a:lnTo>
                <a:lnTo>
                  <a:pt x="375031" y="147320"/>
                </a:lnTo>
                <a:lnTo>
                  <a:pt x="359735" y="158750"/>
                </a:lnTo>
                <a:lnTo>
                  <a:pt x="346392" y="172720"/>
                </a:lnTo>
                <a:lnTo>
                  <a:pt x="336954" y="187960"/>
                </a:lnTo>
                <a:lnTo>
                  <a:pt x="333375" y="204470"/>
                </a:lnTo>
                <a:lnTo>
                  <a:pt x="340752" y="229870"/>
                </a:lnTo>
                <a:lnTo>
                  <a:pt x="361156" y="252730"/>
                </a:lnTo>
                <a:lnTo>
                  <a:pt x="391989" y="262889"/>
                </a:lnTo>
                <a:lnTo>
                  <a:pt x="430656" y="252730"/>
                </a:lnTo>
                <a:lnTo>
                  <a:pt x="454203" y="238760"/>
                </a:lnTo>
                <a:lnTo>
                  <a:pt x="488823" y="220980"/>
                </a:lnTo>
                <a:lnTo>
                  <a:pt x="527347" y="200660"/>
                </a:lnTo>
                <a:lnTo>
                  <a:pt x="562610" y="182880"/>
                </a:lnTo>
                <a:lnTo>
                  <a:pt x="595076" y="175260"/>
                </a:lnTo>
                <a:lnTo>
                  <a:pt x="1021080" y="175260"/>
                </a:lnTo>
                <a:lnTo>
                  <a:pt x="1021080" y="128270"/>
                </a:lnTo>
                <a:lnTo>
                  <a:pt x="843071" y="128270"/>
                </a:lnTo>
                <a:lnTo>
                  <a:pt x="830056" y="125730"/>
                </a:lnTo>
                <a:lnTo>
                  <a:pt x="822255" y="121920"/>
                </a:lnTo>
                <a:lnTo>
                  <a:pt x="819657" y="119380"/>
                </a:lnTo>
                <a:lnTo>
                  <a:pt x="788384" y="91439"/>
                </a:lnTo>
                <a:lnTo>
                  <a:pt x="755149" y="62230"/>
                </a:lnTo>
                <a:lnTo>
                  <a:pt x="715391" y="27939"/>
                </a:lnTo>
                <a:lnTo>
                  <a:pt x="686548" y="7620"/>
                </a:lnTo>
                <a:lnTo>
                  <a:pt x="661622" y="0"/>
                </a:lnTo>
                <a:close/>
              </a:path>
              <a:path w="1021080" h="746760">
                <a:moveTo>
                  <a:pt x="1021080" y="91439"/>
                </a:moveTo>
                <a:lnTo>
                  <a:pt x="964628" y="102870"/>
                </a:lnTo>
                <a:lnTo>
                  <a:pt x="861313" y="125730"/>
                </a:lnTo>
                <a:lnTo>
                  <a:pt x="843071" y="128270"/>
                </a:lnTo>
                <a:lnTo>
                  <a:pt x="1021080" y="128270"/>
                </a:lnTo>
                <a:lnTo>
                  <a:pt x="1021080" y="91439"/>
                </a:lnTo>
                <a:close/>
              </a:path>
              <a:path w="1021080" h="746760">
                <a:moveTo>
                  <a:pt x="389000" y="6350"/>
                </a:moveTo>
                <a:lnTo>
                  <a:pt x="332239" y="20320"/>
                </a:lnTo>
                <a:lnTo>
                  <a:pt x="268287" y="48260"/>
                </a:lnTo>
                <a:lnTo>
                  <a:pt x="216050" y="77470"/>
                </a:lnTo>
                <a:lnTo>
                  <a:pt x="194437" y="91439"/>
                </a:lnTo>
                <a:lnTo>
                  <a:pt x="187168" y="93980"/>
                </a:lnTo>
                <a:lnTo>
                  <a:pt x="167528" y="99060"/>
                </a:lnTo>
                <a:lnTo>
                  <a:pt x="138769" y="100330"/>
                </a:lnTo>
                <a:lnTo>
                  <a:pt x="371372" y="100330"/>
                </a:lnTo>
                <a:lnTo>
                  <a:pt x="379642" y="95250"/>
                </a:lnTo>
                <a:lnTo>
                  <a:pt x="425450" y="69850"/>
                </a:lnTo>
                <a:lnTo>
                  <a:pt x="463446" y="49530"/>
                </a:lnTo>
                <a:lnTo>
                  <a:pt x="479298" y="41910"/>
                </a:lnTo>
                <a:lnTo>
                  <a:pt x="473975" y="36830"/>
                </a:lnTo>
                <a:lnTo>
                  <a:pt x="457581" y="24130"/>
                </a:lnTo>
                <a:lnTo>
                  <a:pt x="429470" y="12700"/>
                </a:lnTo>
                <a:lnTo>
                  <a:pt x="389000" y="635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6439" y="346963"/>
            <a:ext cx="3651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</a:t>
            </a:r>
            <a:r>
              <a:rPr spc="-70" dirty="0"/>
              <a:t> </a:t>
            </a:r>
            <a:r>
              <a:rPr spc="-15" dirty="0"/>
              <a:t>Providers</a:t>
            </a:r>
          </a:p>
        </p:txBody>
      </p:sp>
      <p:sp>
        <p:nvSpPr>
          <p:cNvPr id="3" name="object 3"/>
          <p:cNvSpPr/>
          <p:nvPr/>
        </p:nvSpPr>
        <p:spPr>
          <a:xfrm>
            <a:off x="5967984" y="795527"/>
            <a:ext cx="417576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10636" y="1337818"/>
            <a:ext cx="117348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571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traditional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view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ITSM,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seen as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 department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company,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the other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departments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units 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company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regarded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the</a:t>
            </a:r>
            <a:r>
              <a:rPr sz="2400" spc="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3971" y="3121151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4" h="721360">
                <a:moveTo>
                  <a:pt x="3049397" y="0"/>
                </a:moveTo>
                <a:lnTo>
                  <a:pt x="315341" y="0"/>
                </a:lnTo>
                <a:lnTo>
                  <a:pt x="268751" y="3420"/>
                </a:lnTo>
                <a:lnTo>
                  <a:pt x="224281" y="13354"/>
                </a:lnTo>
                <a:lnTo>
                  <a:pt x="182418" y="29315"/>
                </a:lnTo>
                <a:lnTo>
                  <a:pt x="143652" y="50813"/>
                </a:lnTo>
                <a:lnTo>
                  <a:pt x="108470" y="77361"/>
                </a:lnTo>
                <a:lnTo>
                  <a:pt x="77361" y="108470"/>
                </a:lnTo>
                <a:lnTo>
                  <a:pt x="50813" y="143652"/>
                </a:lnTo>
                <a:lnTo>
                  <a:pt x="29315" y="182418"/>
                </a:lnTo>
                <a:lnTo>
                  <a:pt x="13354" y="224281"/>
                </a:lnTo>
                <a:lnTo>
                  <a:pt x="3420" y="268751"/>
                </a:lnTo>
                <a:lnTo>
                  <a:pt x="0" y="315340"/>
                </a:lnTo>
                <a:lnTo>
                  <a:pt x="0" y="720851"/>
                </a:lnTo>
                <a:lnTo>
                  <a:pt x="180212" y="720851"/>
                </a:lnTo>
                <a:lnTo>
                  <a:pt x="180212" y="315340"/>
                </a:lnTo>
                <a:lnTo>
                  <a:pt x="187097" y="272612"/>
                </a:lnTo>
                <a:lnTo>
                  <a:pt x="206271" y="235515"/>
                </a:lnTo>
                <a:lnTo>
                  <a:pt x="235515" y="206271"/>
                </a:lnTo>
                <a:lnTo>
                  <a:pt x="272612" y="187097"/>
                </a:lnTo>
                <a:lnTo>
                  <a:pt x="315341" y="180212"/>
                </a:lnTo>
                <a:lnTo>
                  <a:pt x="3334220" y="180212"/>
                </a:lnTo>
                <a:lnTo>
                  <a:pt x="3313956" y="143652"/>
                </a:lnTo>
                <a:lnTo>
                  <a:pt x="3287419" y="108470"/>
                </a:lnTo>
                <a:lnTo>
                  <a:pt x="3256318" y="77361"/>
                </a:lnTo>
                <a:lnTo>
                  <a:pt x="3221141" y="50813"/>
                </a:lnTo>
                <a:lnTo>
                  <a:pt x="3182374" y="29315"/>
                </a:lnTo>
                <a:lnTo>
                  <a:pt x="3140503" y="13354"/>
                </a:lnTo>
                <a:lnTo>
                  <a:pt x="3096015" y="3420"/>
                </a:lnTo>
                <a:lnTo>
                  <a:pt x="3049397" y="0"/>
                </a:lnTo>
                <a:close/>
              </a:path>
              <a:path w="3455034" h="721360">
                <a:moveTo>
                  <a:pt x="3454907" y="360425"/>
                </a:moveTo>
                <a:lnTo>
                  <a:pt x="3094481" y="360425"/>
                </a:lnTo>
                <a:lnTo>
                  <a:pt x="3274695" y="540638"/>
                </a:lnTo>
                <a:lnTo>
                  <a:pt x="3454907" y="360425"/>
                </a:lnTo>
                <a:close/>
              </a:path>
              <a:path w="3455034" h="721360">
                <a:moveTo>
                  <a:pt x="3334220" y="180212"/>
                </a:moveTo>
                <a:lnTo>
                  <a:pt x="3049397" y="180212"/>
                </a:lnTo>
                <a:lnTo>
                  <a:pt x="3092139" y="187097"/>
                </a:lnTo>
                <a:lnTo>
                  <a:pt x="3129266" y="206271"/>
                </a:lnTo>
                <a:lnTo>
                  <a:pt x="3158548" y="235515"/>
                </a:lnTo>
                <a:lnTo>
                  <a:pt x="3177754" y="272612"/>
                </a:lnTo>
                <a:lnTo>
                  <a:pt x="3184652" y="315340"/>
                </a:lnTo>
                <a:lnTo>
                  <a:pt x="3184652" y="360425"/>
                </a:lnTo>
                <a:lnTo>
                  <a:pt x="3364864" y="360425"/>
                </a:lnTo>
                <a:lnTo>
                  <a:pt x="3364737" y="315340"/>
                </a:lnTo>
                <a:lnTo>
                  <a:pt x="3361320" y="268751"/>
                </a:lnTo>
                <a:lnTo>
                  <a:pt x="3351393" y="224281"/>
                </a:lnTo>
                <a:lnTo>
                  <a:pt x="3335443" y="182418"/>
                </a:lnTo>
                <a:lnTo>
                  <a:pt x="3334220" y="180212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3971" y="3121151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4" h="721360">
                <a:moveTo>
                  <a:pt x="0" y="720851"/>
                </a:moveTo>
                <a:lnTo>
                  <a:pt x="0" y="315340"/>
                </a:lnTo>
                <a:lnTo>
                  <a:pt x="3420" y="268751"/>
                </a:lnTo>
                <a:lnTo>
                  <a:pt x="13354" y="224281"/>
                </a:lnTo>
                <a:lnTo>
                  <a:pt x="29315" y="182418"/>
                </a:lnTo>
                <a:lnTo>
                  <a:pt x="50813" y="143652"/>
                </a:lnTo>
                <a:lnTo>
                  <a:pt x="77361" y="108470"/>
                </a:lnTo>
                <a:lnTo>
                  <a:pt x="108470" y="77361"/>
                </a:lnTo>
                <a:lnTo>
                  <a:pt x="143652" y="50813"/>
                </a:lnTo>
                <a:lnTo>
                  <a:pt x="182418" y="29315"/>
                </a:lnTo>
                <a:lnTo>
                  <a:pt x="224281" y="13354"/>
                </a:lnTo>
                <a:lnTo>
                  <a:pt x="268751" y="3420"/>
                </a:lnTo>
                <a:lnTo>
                  <a:pt x="315341" y="0"/>
                </a:lnTo>
                <a:lnTo>
                  <a:pt x="3049397" y="0"/>
                </a:lnTo>
                <a:lnTo>
                  <a:pt x="3096015" y="3420"/>
                </a:lnTo>
                <a:lnTo>
                  <a:pt x="3140503" y="13354"/>
                </a:lnTo>
                <a:lnTo>
                  <a:pt x="3182374" y="29315"/>
                </a:lnTo>
                <a:lnTo>
                  <a:pt x="3221141" y="50813"/>
                </a:lnTo>
                <a:lnTo>
                  <a:pt x="3256318" y="77361"/>
                </a:lnTo>
                <a:lnTo>
                  <a:pt x="3287419" y="108470"/>
                </a:lnTo>
                <a:lnTo>
                  <a:pt x="3313956" y="143652"/>
                </a:lnTo>
                <a:lnTo>
                  <a:pt x="3335443" y="182418"/>
                </a:lnTo>
                <a:lnTo>
                  <a:pt x="3351393" y="224281"/>
                </a:lnTo>
                <a:lnTo>
                  <a:pt x="3361320" y="268751"/>
                </a:lnTo>
                <a:lnTo>
                  <a:pt x="3364737" y="315340"/>
                </a:lnTo>
                <a:lnTo>
                  <a:pt x="3364864" y="360425"/>
                </a:lnTo>
                <a:lnTo>
                  <a:pt x="3454907" y="360425"/>
                </a:lnTo>
                <a:lnTo>
                  <a:pt x="3274695" y="540638"/>
                </a:lnTo>
                <a:lnTo>
                  <a:pt x="3094481" y="360425"/>
                </a:lnTo>
                <a:lnTo>
                  <a:pt x="3184652" y="360425"/>
                </a:lnTo>
                <a:lnTo>
                  <a:pt x="3184652" y="315340"/>
                </a:lnTo>
                <a:lnTo>
                  <a:pt x="3177754" y="272612"/>
                </a:lnTo>
                <a:lnTo>
                  <a:pt x="3158548" y="235515"/>
                </a:lnTo>
                <a:lnTo>
                  <a:pt x="3129266" y="206271"/>
                </a:lnTo>
                <a:lnTo>
                  <a:pt x="3092139" y="187097"/>
                </a:lnTo>
                <a:lnTo>
                  <a:pt x="3049397" y="180212"/>
                </a:lnTo>
                <a:lnTo>
                  <a:pt x="315341" y="180212"/>
                </a:lnTo>
                <a:lnTo>
                  <a:pt x="272612" y="187097"/>
                </a:lnTo>
                <a:lnTo>
                  <a:pt x="235515" y="206271"/>
                </a:lnTo>
                <a:lnTo>
                  <a:pt x="206271" y="235515"/>
                </a:lnTo>
                <a:lnTo>
                  <a:pt x="187097" y="272612"/>
                </a:lnTo>
                <a:lnTo>
                  <a:pt x="180212" y="315340"/>
                </a:lnTo>
                <a:lnTo>
                  <a:pt x="180212" y="720851"/>
                </a:lnTo>
                <a:lnTo>
                  <a:pt x="0" y="720851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9944" y="3811523"/>
            <a:ext cx="3733800" cy="2987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73573" y="7653629"/>
            <a:ext cx="6049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This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simple </a:t>
            </a:r>
            <a:r>
              <a:rPr sz="2400" spc="-10" dirty="0">
                <a:solidFill>
                  <a:srgbClr val="EC7C30"/>
                </a:solidFill>
                <a:latin typeface="Open Sans"/>
                <a:cs typeface="Open Sans"/>
              </a:rPr>
              <a:t>provider-consumer</a:t>
            </a:r>
            <a:r>
              <a:rPr sz="2400" spc="50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model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6439" y="346963"/>
            <a:ext cx="3651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</a:t>
            </a:r>
            <a:r>
              <a:rPr spc="-70" dirty="0"/>
              <a:t> </a:t>
            </a:r>
            <a:r>
              <a:rPr spc="-15" dirty="0"/>
              <a:t>Providers</a:t>
            </a:r>
          </a:p>
        </p:txBody>
      </p:sp>
      <p:sp>
        <p:nvSpPr>
          <p:cNvPr id="3" name="object 3"/>
          <p:cNvSpPr/>
          <p:nvPr/>
        </p:nvSpPr>
        <p:spPr>
          <a:xfrm>
            <a:off x="5967984" y="795527"/>
            <a:ext cx="417576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9201" y="1441831"/>
            <a:ext cx="11199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could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selling services 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open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market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other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businesses, to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individual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could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part of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alliance,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collaborating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3971" y="3121151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4" h="721360">
                <a:moveTo>
                  <a:pt x="3049397" y="0"/>
                </a:moveTo>
                <a:lnTo>
                  <a:pt x="315341" y="0"/>
                </a:lnTo>
                <a:lnTo>
                  <a:pt x="268751" y="3420"/>
                </a:lnTo>
                <a:lnTo>
                  <a:pt x="224281" y="13354"/>
                </a:lnTo>
                <a:lnTo>
                  <a:pt x="182418" y="29315"/>
                </a:lnTo>
                <a:lnTo>
                  <a:pt x="143652" y="50813"/>
                </a:lnTo>
                <a:lnTo>
                  <a:pt x="108470" y="77361"/>
                </a:lnTo>
                <a:lnTo>
                  <a:pt x="77361" y="108470"/>
                </a:lnTo>
                <a:lnTo>
                  <a:pt x="50813" y="143652"/>
                </a:lnTo>
                <a:lnTo>
                  <a:pt x="29315" y="182418"/>
                </a:lnTo>
                <a:lnTo>
                  <a:pt x="13354" y="224281"/>
                </a:lnTo>
                <a:lnTo>
                  <a:pt x="3420" y="268751"/>
                </a:lnTo>
                <a:lnTo>
                  <a:pt x="0" y="315340"/>
                </a:lnTo>
                <a:lnTo>
                  <a:pt x="0" y="720851"/>
                </a:lnTo>
                <a:lnTo>
                  <a:pt x="180212" y="720851"/>
                </a:lnTo>
                <a:lnTo>
                  <a:pt x="180212" y="315340"/>
                </a:lnTo>
                <a:lnTo>
                  <a:pt x="187097" y="272612"/>
                </a:lnTo>
                <a:lnTo>
                  <a:pt x="206271" y="235515"/>
                </a:lnTo>
                <a:lnTo>
                  <a:pt x="235515" y="206271"/>
                </a:lnTo>
                <a:lnTo>
                  <a:pt x="272612" y="187097"/>
                </a:lnTo>
                <a:lnTo>
                  <a:pt x="315341" y="180212"/>
                </a:lnTo>
                <a:lnTo>
                  <a:pt x="3334220" y="180212"/>
                </a:lnTo>
                <a:lnTo>
                  <a:pt x="3313956" y="143652"/>
                </a:lnTo>
                <a:lnTo>
                  <a:pt x="3287419" y="108470"/>
                </a:lnTo>
                <a:lnTo>
                  <a:pt x="3256318" y="77361"/>
                </a:lnTo>
                <a:lnTo>
                  <a:pt x="3221141" y="50813"/>
                </a:lnTo>
                <a:lnTo>
                  <a:pt x="3182374" y="29315"/>
                </a:lnTo>
                <a:lnTo>
                  <a:pt x="3140503" y="13354"/>
                </a:lnTo>
                <a:lnTo>
                  <a:pt x="3096015" y="3420"/>
                </a:lnTo>
                <a:lnTo>
                  <a:pt x="3049397" y="0"/>
                </a:lnTo>
                <a:close/>
              </a:path>
              <a:path w="3455034" h="721360">
                <a:moveTo>
                  <a:pt x="3454907" y="360425"/>
                </a:moveTo>
                <a:lnTo>
                  <a:pt x="3094481" y="360425"/>
                </a:lnTo>
                <a:lnTo>
                  <a:pt x="3274695" y="540638"/>
                </a:lnTo>
                <a:lnTo>
                  <a:pt x="3454907" y="360425"/>
                </a:lnTo>
                <a:close/>
              </a:path>
              <a:path w="3455034" h="721360">
                <a:moveTo>
                  <a:pt x="3334220" y="180212"/>
                </a:moveTo>
                <a:lnTo>
                  <a:pt x="3049397" y="180212"/>
                </a:lnTo>
                <a:lnTo>
                  <a:pt x="3092139" y="187097"/>
                </a:lnTo>
                <a:lnTo>
                  <a:pt x="3129266" y="206271"/>
                </a:lnTo>
                <a:lnTo>
                  <a:pt x="3158548" y="235515"/>
                </a:lnTo>
                <a:lnTo>
                  <a:pt x="3177754" y="272612"/>
                </a:lnTo>
                <a:lnTo>
                  <a:pt x="3184652" y="315340"/>
                </a:lnTo>
                <a:lnTo>
                  <a:pt x="3184652" y="360425"/>
                </a:lnTo>
                <a:lnTo>
                  <a:pt x="3364864" y="360425"/>
                </a:lnTo>
                <a:lnTo>
                  <a:pt x="3364737" y="315340"/>
                </a:lnTo>
                <a:lnTo>
                  <a:pt x="3361320" y="268751"/>
                </a:lnTo>
                <a:lnTo>
                  <a:pt x="3351393" y="224281"/>
                </a:lnTo>
                <a:lnTo>
                  <a:pt x="3335443" y="182418"/>
                </a:lnTo>
                <a:lnTo>
                  <a:pt x="3334220" y="180212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3971" y="3121151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4" h="721360">
                <a:moveTo>
                  <a:pt x="0" y="720851"/>
                </a:moveTo>
                <a:lnTo>
                  <a:pt x="0" y="315340"/>
                </a:lnTo>
                <a:lnTo>
                  <a:pt x="3420" y="268751"/>
                </a:lnTo>
                <a:lnTo>
                  <a:pt x="13354" y="224281"/>
                </a:lnTo>
                <a:lnTo>
                  <a:pt x="29315" y="182418"/>
                </a:lnTo>
                <a:lnTo>
                  <a:pt x="50813" y="143652"/>
                </a:lnTo>
                <a:lnTo>
                  <a:pt x="77361" y="108470"/>
                </a:lnTo>
                <a:lnTo>
                  <a:pt x="108470" y="77361"/>
                </a:lnTo>
                <a:lnTo>
                  <a:pt x="143652" y="50813"/>
                </a:lnTo>
                <a:lnTo>
                  <a:pt x="182418" y="29315"/>
                </a:lnTo>
                <a:lnTo>
                  <a:pt x="224281" y="13354"/>
                </a:lnTo>
                <a:lnTo>
                  <a:pt x="268751" y="3420"/>
                </a:lnTo>
                <a:lnTo>
                  <a:pt x="315341" y="0"/>
                </a:lnTo>
                <a:lnTo>
                  <a:pt x="3049397" y="0"/>
                </a:lnTo>
                <a:lnTo>
                  <a:pt x="3096015" y="3420"/>
                </a:lnTo>
                <a:lnTo>
                  <a:pt x="3140503" y="13354"/>
                </a:lnTo>
                <a:lnTo>
                  <a:pt x="3182374" y="29315"/>
                </a:lnTo>
                <a:lnTo>
                  <a:pt x="3221141" y="50813"/>
                </a:lnTo>
                <a:lnTo>
                  <a:pt x="3256318" y="77361"/>
                </a:lnTo>
                <a:lnTo>
                  <a:pt x="3287419" y="108470"/>
                </a:lnTo>
                <a:lnTo>
                  <a:pt x="3313956" y="143652"/>
                </a:lnTo>
                <a:lnTo>
                  <a:pt x="3335443" y="182418"/>
                </a:lnTo>
                <a:lnTo>
                  <a:pt x="3351393" y="224281"/>
                </a:lnTo>
                <a:lnTo>
                  <a:pt x="3361320" y="268751"/>
                </a:lnTo>
                <a:lnTo>
                  <a:pt x="3364737" y="315340"/>
                </a:lnTo>
                <a:lnTo>
                  <a:pt x="3364864" y="360425"/>
                </a:lnTo>
                <a:lnTo>
                  <a:pt x="3454907" y="360425"/>
                </a:lnTo>
                <a:lnTo>
                  <a:pt x="3274695" y="540638"/>
                </a:lnTo>
                <a:lnTo>
                  <a:pt x="3094481" y="360425"/>
                </a:lnTo>
                <a:lnTo>
                  <a:pt x="3184652" y="360425"/>
                </a:lnTo>
                <a:lnTo>
                  <a:pt x="3184652" y="315340"/>
                </a:lnTo>
                <a:lnTo>
                  <a:pt x="3177754" y="272612"/>
                </a:lnTo>
                <a:lnTo>
                  <a:pt x="3158548" y="235515"/>
                </a:lnTo>
                <a:lnTo>
                  <a:pt x="3129266" y="206271"/>
                </a:lnTo>
                <a:lnTo>
                  <a:pt x="3092139" y="187097"/>
                </a:lnTo>
                <a:lnTo>
                  <a:pt x="3049397" y="180212"/>
                </a:lnTo>
                <a:lnTo>
                  <a:pt x="315341" y="180212"/>
                </a:lnTo>
                <a:lnTo>
                  <a:pt x="272612" y="187097"/>
                </a:lnTo>
                <a:lnTo>
                  <a:pt x="235515" y="206271"/>
                </a:lnTo>
                <a:lnTo>
                  <a:pt x="206271" y="235515"/>
                </a:lnTo>
                <a:lnTo>
                  <a:pt x="187097" y="272612"/>
                </a:lnTo>
                <a:lnTo>
                  <a:pt x="180212" y="315340"/>
                </a:lnTo>
                <a:lnTo>
                  <a:pt x="180212" y="720851"/>
                </a:lnTo>
                <a:lnTo>
                  <a:pt x="0" y="720851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9944" y="3811523"/>
            <a:ext cx="3733800" cy="2987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51758" y="7132777"/>
            <a:ext cx="99517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organization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role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must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have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clear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understanding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who its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a given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situation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other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associated service</a:t>
            </a:r>
            <a:r>
              <a:rPr sz="2400" spc="8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relationships.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Stakeholders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ITSM</a:t>
            </a:r>
          </a:p>
        </p:txBody>
      </p:sp>
      <p:sp>
        <p:nvSpPr>
          <p:cNvPr id="3" name="object 3"/>
          <p:cNvSpPr/>
          <p:nvPr/>
        </p:nvSpPr>
        <p:spPr>
          <a:xfrm>
            <a:off x="5812535" y="795527"/>
            <a:ext cx="475183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3059" y="1814576"/>
            <a:ext cx="5361940" cy="6032500"/>
          </a:xfrm>
          <a:custGeom>
            <a:avLst/>
            <a:gdLst/>
            <a:ahLst/>
            <a:cxnLst/>
            <a:rect l="l" t="t" r="r" b="b"/>
            <a:pathLst>
              <a:path w="5361940" h="6032500">
                <a:moveTo>
                  <a:pt x="1312523" y="3822700"/>
                </a:moveTo>
                <a:lnTo>
                  <a:pt x="923803" y="3822700"/>
                </a:lnTo>
                <a:lnTo>
                  <a:pt x="787956" y="3860800"/>
                </a:lnTo>
                <a:lnTo>
                  <a:pt x="659131" y="3898900"/>
                </a:lnTo>
                <a:lnTo>
                  <a:pt x="617944" y="3924300"/>
                </a:lnTo>
                <a:lnTo>
                  <a:pt x="577704" y="3949700"/>
                </a:lnTo>
                <a:lnTo>
                  <a:pt x="538453" y="3962400"/>
                </a:lnTo>
                <a:lnTo>
                  <a:pt x="500231" y="3987800"/>
                </a:lnTo>
                <a:lnTo>
                  <a:pt x="463080" y="4013200"/>
                </a:lnTo>
                <a:lnTo>
                  <a:pt x="427043" y="4051300"/>
                </a:lnTo>
                <a:lnTo>
                  <a:pt x="392160" y="4076700"/>
                </a:lnTo>
                <a:lnTo>
                  <a:pt x="358473" y="4102100"/>
                </a:lnTo>
                <a:lnTo>
                  <a:pt x="326024" y="4140200"/>
                </a:lnTo>
                <a:lnTo>
                  <a:pt x="294855" y="4165600"/>
                </a:lnTo>
                <a:lnTo>
                  <a:pt x="265007" y="4203700"/>
                </a:lnTo>
                <a:lnTo>
                  <a:pt x="236521" y="4241800"/>
                </a:lnTo>
                <a:lnTo>
                  <a:pt x="209439" y="4267200"/>
                </a:lnTo>
                <a:lnTo>
                  <a:pt x="183803" y="4305300"/>
                </a:lnTo>
                <a:lnTo>
                  <a:pt x="159655" y="4343400"/>
                </a:lnTo>
                <a:lnTo>
                  <a:pt x="137036" y="4381500"/>
                </a:lnTo>
                <a:lnTo>
                  <a:pt x="115987" y="4432300"/>
                </a:lnTo>
                <a:lnTo>
                  <a:pt x="96550" y="4470400"/>
                </a:lnTo>
                <a:lnTo>
                  <a:pt x="78767" y="4508500"/>
                </a:lnTo>
                <a:lnTo>
                  <a:pt x="62679" y="4559300"/>
                </a:lnTo>
                <a:lnTo>
                  <a:pt x="48328" y="4597400"/>
                </a:lnTo>
                <a:lnTo>
                  <a:pt x="35756" y="4648200"/>
                </a:lnTo>
                <a:lnTo>
                  <a:pt x="25004" y="4686300"/>
                </a:lnTo>
                <a:lnTo>
                  <a:pt x="16113" y="4737100"/>
                </a:lnTo>
                <a:lnTo>
                  <a:pt x="9126" y="4775200"/>
                </a:lnTo>
                <a:lnTo>
                  <a:pt x="4083" y="4826000"/>
                </a:lnTo>
                <a:lnTo>
                  <a:pt x="1027" y="4876800"/>
                </a:lnTo>
                <a:lnTo>
                  <a:pt x="0" y="4927600"/>
                </a:lnTo>
                <a:lnTo>
                  <a:pt x="1027" y="4978400"/>
                </a:lnTo>
                <a:lnTo>
                  <a:pt x="4083" y="5016500"/>
                </a:lnTo>
                <a:lnTo>
                  <a:pt x="9126" y="5067300"/>
                </a:lnTo>
                <a:lnTo>
                  <a:pt x="16113" y="5118100"/>
                </a:lnTo>
                <a:lnTo>
                  <a:pt x="25004" y="5156200"/>
                </a:lnTo>
                <a:lnTo>
                  <a:pt x="35756" y="5207000"/>
                </a:lnTo>
                <a:lnTo>
                  <a:pt x="48328" y="5245100"/>
                </a:lnTo>
                <a:lnTo>
                  <a:pt x="62679" y="5295900"/>
                </a:lnTo>
                <a:lnTo>
                  <a:pt x="78767" y="5334000"/>
                </a:lnTo>
                <a:lnTo>
                  <a:pt x="96550" y="5372100"/>
                </a:lnTo>
                <a:lnTo>
                  <a:pt x="115987" y="5422900"/>
                </a:lnTo>
                <a:lnTo>
                  <a:pt x="137036" y="5461000"/>
                </a:lnTo>
                <a:lnTo>
                  <a:pt x="159655" y="5499100"/>
                </a:lnTo>
                <a:lnTo>
                  <a:pt x="183803" y="5537200"/>
                </a:lnTo>
                <a:lnTo>
                  <a:pt x="209439" y="5575300"/>
                </a:lnTo>
                <a:lnTo>
                  <a:pt x="236521" y="5613400"/>
                </a:lnTo>
                <a:lnTo>
                  <a:pt x="265007" y="5651500"/>
                </a:lnTo>
                <a:lnTo>
                  <a:pt x="294855" y="5676900"/>
                </a:lnTo>
                <a:lnTo>
                  <a:pt x="326024" y="5715000"/>
                </a:lnTo>
                <a:lnTo>
                  <a:pt x="358473" y="5740400"/>
                </a:lnTo>
                <a:lnTo>
                  <a:pt x="392160" y="5778500"/>
                </a:lnTo>
                <a:lnTo>
                  <a:pt x="427043" y="5803900"/>
                </a:lnTo>
                <a:lnTo>
                  <a:pt x="463080" y="5829300"/>
                </a:lnTo>
                <a:lnTo>
                  <a:pt x="500231" y="5854700"/>
                </a:lnTo>
                <a:lnTo>
                  <a:pt x="538453" y="5880100"/>
                </a:lnTo>
                <a:lnTo>
                  <a:pt x="577704" y="5905500"/>
                </a:lnTo>
                <a:lnTo>
                  <a:pt x="617944" y="5918200"/>
                </a:lnTo>
                <a:lnTo>
                  <a:pt x="659131" y="5943600"/>
                </a:lnTo>
                <a:lnTo>
                  <a:pt x="701223" y="5956300"/>
                </a:lnTo>
                <a:lnTo>
                  <a:pt x="744178" y="5981700"/>
                </a:lnTo>
                <a:lnTo>
                  <a:pt x="877810" y="6019800"/>
                </a:lnTo>
                <a:lnTo>
                  <a:pt x="923803" y="6019800"/>
                </a:lnTo>
                <a:lnTo>
                  <a:pt x="970452" y="6032500"/>
                </a:lnTo>
                <a:lnTo>
                  <a:pt x="1262383" y="6032500"/>
                </a:lnTo>
                <a:lnTo>
                  <a:pt x="1501473" y="5969000"/>
                </a:lnTo>
                <a:lnTo>
                  <a:pt x="1547363" y="5956300"/>
                </a:lnTo>
                <a:lnTo>
                  <a:pt x="1592435" y="5930900"/>
                </a:lnTo>
                <a:lnTo>
                  <a:pt x="1636614" y="5905500"/>
                </a:lnTo>
                <a:lnTo>
                  <a:pt x="1679827" y="5880100"/>
                </a:lnTo>
                <a:lnTo>
                  <a:pt x="1721996" y="5854700"/>
                </a:lnTo>
                <a:lnTo>
                  <a:pt x="1763048" y="5829300"/>
                </a:lnTo>
                <a:lnTo>
                  <a:pt x="1802907" y="5803900"/>
                </a:lnTo>
                <a:lnTo>
                  <a:pt x="1841499" y="5765800"/>
                </a:lnTo>
                <a:lnTo>
                  <a:pt x="1877541" y="5740400"/>
                </a:lnTo>
                <a:lnTo>
                  <a:pt x="1912056" y="5702300"/>
                </a:lnTo>
                <a:lnTo>
                  <a:pt x="1945007" y="5664200"/>
                </a:lnTo>
                <a:lnTo>
                  <a:pt x="1976354" y="5626100"/>
                </a:lnTo>
                <a:lnTo>
                  <a:pt x="2006055" y="5588000"/>
                </a:lnTo>
                <a:lnTo>
                  <a:pt x="2034073" y="5549900"/>
                </a:lnTo>
                <a:lnTo>
                  <a:pt x="2060366" y="5511800"/>
                </a:lnTo>
                <a:lnTo>
                  <a:pt x="2084895" y="5473700"/>
                </a:lnTo>
                <a:lnTo>
                  <a:pt x="2107620" y="5422900"/>
                </a:lnTo>
                <a:lnTo>
                  <a:pt x="2128502" y="5384800"/>
                </a:lnTo>
                <a:lnTo>
                  <a:pt x="2147500" y="5334000"/>
                </a:lnTo>
                <a:lnTo>
                  <a:pt x="2164576" y="5295900"/>
                </a:lnTo>
                <a:lnTo>
                  <a:pt x="2179688" y="5245100"/>
                </a:lnTo>
                <a:lnTo>
                  <a:pt x="2192797" y="5207000"/>
                </a:lnTo>
                <a:lnTo>
                  <a:pt x="2203863" y="5156200"/>
                </a:lnTo>
                <a:lnTo>
                  <a:pt x="2212847" y="5105400"/>
                </a:lnTo>
                <a:lnTo>
                  <a:pt x="2226347" y="5054600"/>
                </a:lnTo>
                <a:lnTo>
                  <a:pt x="2244374" y="5016500"/>
                </a:lnTo>
                <a:lnTo>
                  <a:pt x="2266632" y="4978400"/>
                </a:lnTo>
                <a:lnTo>
                  <a:pt x="2292824" y="4940300"/>
                </a:lnTo>
                <a:lnTo>
                  <a:pt x="2322653" y="4902200"/>
                </a:lnTo>
                <a:lnTo>
                  <a:pt x="2355822" y="4864100"/>
                </a:lnTo>
                <a:lnTo>
                  <a:pt x="2392034" y="4838700"/>
                </a:lnTo>
                <a:lnTo>
                  <a:pt x="2430992" y="4813300"/>
                </a:lnTo>
                <a:lnTo>
                  <a:pt x="2472400" y="4787900"/>
                </a:lnTo>
                <a:lnTo>
                  <a:pt x="2515960" y="4775200"/>
                </a:lnTo>
                <a:lnTo>
                  <a:pt x="2608349" y="4749800"/>
                </a:lnTo>
                <a:lnTo>
                  <a:pt x="4362532" y="4749800"/>
                </a:lnTo>
                <a:lnTo>
                  <a:pt x="4378817" y="4737100"/>
                </a:lnTo>
                <a:lnTo>
                  <a:pt x="4410106" y="4699000"/>
                </a:lnTo>
                <a:lnTo>
                  <a:pt x="4440074" y="4673600"/>
                </a:lnTo>
                <a:lnTo>
                  <a:pt x="4468678" y="4635500"/>
                </a:lnTo>
                <a:lnTo>
                  <a:pt x="4495876" y="4597400"/>
                </a:lnTo>
                <a:lnTo>
                  <a:pt x="4521625" y="4559300"/>
                </a:lnTo>
                <a:lnTo>
                  <a:pt x="4545884" y="4521200"/>
                </a:lnTo>
                <a:lnTo>
                  <a:pt x="4568610" y="4483100"/>
                </a:lnTo>
                <a:lnTo>
                  <a:pt x="4589760" y="4445000"/>
                </a:lnTo>
                <a:lnTo>
                  <a:pt x="4609293" y="4406900"/>
                </a:lnTo>
                <a:lnTo>
                  <a:pt x="4627166" y="4356100"/>
                </a:lnTo>
                <a:lnTo>
                  <a:pt x="4643338" y="4318000"/>
                </a:lnTo>
                <a:lnTo>
                  <a:pt x="4657765" y="4267200"/>
                </a:lnTo>
                <a:lnTo>
                  <a:pt x="4670405" y="4229100"/>
                </a:lnTo>
                <a:lnTo>
                  <a:pt x="4681217" y="4178300"/>
                </a:lnTo>
                <a:lnTo>
                  <a:pt x="4690158" y="4140200"/>
                </a:lnTo>
                <a:lnTo>
                  <a:pt x="4691915" y="4127500"/>
                </a:lnTo>
                <a:lnTo>
                  <a:pt x="1998126" y="4127500"/>
                </a:lnTo>
                <a:lnTo>
                  <a:pt x="1891057" y="4102100"/>
                </a:lnTo>
                <a:lnTo>
                  <a:pt x="1841499" y="4076700"/>
                </a:lnTo>
                <a:lnTo>
                  <a:pt x="1802941" y="4051300"/>
                </a:lnTo>
                <a:lnTo>
                  <a:pt x="1763173" y="4013200"/>
                </a:lnTo>
                <a:lnTo>
                  <a:pt x="1722257" y="3987800"/>
                </a:lnTo>
                <a:lnTo>
                  <a:pt x="1680255" y="3962400"/>
                </a:lnTo>
                <a:lnTo>
                  <a:pt x="1637228" y="3937000"/>
                </a:lnTo>
                <a:lnTo>
                  <a:pt x="1593239" y="3911600"/>
                </a:lnTo>
                <a:lnTo>
                  <a:pt x="1548347" y="3898900"/>
                </a:lnTo>
                <a:lnTo>
                  <a:pt x="1502616" y="3873500"/>
                </a:lnTo>
                <a:lnTo>
                  <a:pt x="1312523" y="3822700"/>
                </a:lnTo>
                <a:close/>
              </a:path>
              <a:path w="5361940" h="6032500">
                <a:moveTo>
                  <a:pt x="3685626" y="5054600"/>
                </a:moveTo>
                <a:lnTo>
                  <a:pt x="3489597" y="5054600"/>
                </a:lnTo>
                <a:lnTo>
                  <a:pt x="3539380" y="5067300"/>
                </a:lnTo>
                <a:lnTo>
                  <a:pt x="3637773" y="5067300"/>
                </a:lnTo>
                <a:lnTo>
                  <a:pt x="3685626" y="5054600"/>
                </a:lnTo>
                <a:close/>
              </a:path>
              <a:path w="5361940" h="6032500">
                <a:moveTo>
                  <a:pt x="4362532" y="4749800"/>
                </a:moveTo>
                <a:lnTo>
                  <a:pt x="2705091" y="4749800"/>
                </a:lnTo>
                <a:lnTo>
                  <a:pt x="2752573" y="4762500"/>
                </a:lnTo>
                <a:lnTo>
                  <a:pt x="2843294" y="4787900"/>
                </a:lnTo>
                <a:lnTo>
                  <a:pt x="2885947" y="4813300"/>
                </a:lnTo>
                <a:lnTo>
                  <a:pt x="2898013" y="4813300"/>
                </a:lnTo>
                <a:lnTo>
                  <a:pt x="2937910" y="4851400"/>
                </a:lnTo>
                <a:lnTo>
                  <a:pt x="2979017" y="4876800"/>
                </a:lnTo>
                <a:lnTo>
                  <a:pt x="3021257" y="4902200"/>
                </a:lnTo>
                <a:lnTo>
                  <a:pt x="3064557" y="4927600"/>
                </a:lnTo>
                <a:lnTo>
                  <a:pt x="3108842" y="4953000"/>
                </a:lnTo>
                <a:lnTo>
                  <a:pt x="3154036" y="4978400"/>
                </a:lnTo>
                <a:lnTo>
                  <a:pt x="3200066" y="4991100"/>
                </a:lnTo>
                <a:lnTo>
                  <a:pt x="3440126" y="5054600"/>
                </a:lnTo>
                <a:lnTo>
                  <a:pt x="3732919" y="5054600"/>
                </a:lnTo>
                <a:lnTo>
                  <a:pt x="3779608" y="5041900"/>
                </a:lnTo>
                <a:lnTo>
                  <a:pt x="3825652" y="5041900"/>
                </a:lnTo>
                <a:lnTo>
                  <a:pt x="3959487" y="5003800"/>
                </a:lnTo>
                <a:lnTo>
                  <a:pt x="4002526" y="4978400"/>
                </a:lnTo>
                <a:lnTo>
                  <a:pt x="4085991" y="4953000"/>
                </a:lnTo>
                <a:lnTo>
                  <a:pt x="4126333" y="4927600"/>
                </a:lnTo>
                <a:lnTo>
                  <a:pt x="4165691" y="4902200"/>
                </a:lnTo>
                <a:lnTo>
                  <a:pt x="4204023" y="4876800"/>
                </a:lnTo>
                <a:lnTo>
                  <a:pt x="4241287" y="4851400"/>
                </a:lnTo>
                <a:lnTo>
                  <a:pt x="4277440" y="4826000"/>
                </a:lnTo>
                <a:lnTo>
                  <a:pt x="4312442" y="4800600"/>
                </a:lnTo>
                <a:lnTo>
                  <a:pt x="4346248" y="4762500"/>
                </a:lnTo>
                <a:lnTo>
                  <a:pt x="4362532" y="4749800"/>
                </a:lnTo>
                <a:close/>
              </a:path>
              <a:path w="5361940" h="6032500">
                <a:moveTo>
                  <a:pt x="1608977" y="698500"/>
                </a:moveTo>
                <a:lnTo>
                  <a:pt x="1219709" y="698500"/>
                </a:lnTo>
                <a:lnTo>
                  <a:pt x="1173714" y="711200"/>
                </a:lnTo>
                <a:lnTo>
                  <a:pt x="997115" y="762000"/>
                </a:lnTo>
                <a:lnTo>
                  <a:pt x="955019" y="787400"/>
                </a:lnTo>
                <a:lnTo>
                  <a:pt x="913829" y="800100"/>
                </a:lnTo>
                <a:lnTo>
                  <a:pt x="873584" y="825500"/>
                </a:lnTo>
                <a:lnTo>
                  <a:pt x="834328" y="850900"/>
                </a:lnTo>
                <a:lnTo>
                  <a:pt x="796102" y="863600"/>
                </a:lnTo>
                <a:lnTo>
                  <a:pt x="758946" y="889000"/>
                </a:lnTo>
                <a:lnTo>
                  <a:pt x="722904" y="927100"/>
                </a:lnTo>
                <a:lnTo>
                  <a:pt x="688016" y="952500"/>
                </a:lnTo>
                <a:lnTo>
                  <a:pt x="654325" y="977900"/>
                </a:lnTo>
                <a:lnTo>
                  <a:pt x="621871" y="1016000"/>
                </a:lnTo>
                <a:lnTo>
                  <a:pt x="590696" y="1041400"/>
                </a:lnTo>
                <a:lnTo>
                  <a:pt x="560843" y="1079500"/>
                </a:lnTo>
                <a:lnTo>
                  <a:pt x="532352" y="1117600"/>
                </a:lnTo>
                <a:lnTo>
                  <a:pt x="505266" y="1143000"/>
                </a:lnTo>
                <a:lnTo>
                  <a:pt x="479625" y="1181100"/>
                </a:lnTo>
                <a:lnTo>
                  <a:pt x="455472" y="1219200"/>
                </a:lnTo>
                <a:lnTo>
                  <a:pt x="432849" y="1270000"/>
                </a:lnTo>
                <a:lnTo>
                  <a:pt x="411795" y="1308100"/>
                </a:lnTo>
                <a:lnTo>
                  <a:pt x="392355" y="1346200"/>
                </a:lnTo>
                <a:lnTo>
                  <a:pt x="374568" y="1384300"/>
                </a:lnTo>
                <a:lnTo>
                  <a:pt x="358476" y="1435100"/>
                </a:lnTo>
                <a:lnTo>
                  <a:pt x="344122" y="1473200"/>
                </a:lnTo>
                <a:lnTo>
                  <a:pt x="331547" y="1524000"/>
                </a:lnTo>
                <a:lnTo>
                  <a:pt x="320793" y="1562100"/>
                </a:lnTo>
                <a:lnTo>
                  <a:pt x="311900" y="1612900"/>
                </a:lnTo>
                <a:lnTo>
                  <a:pt x="304911" y="1651000"/>
                </a:lnTo>
                <a:lnTo>
                  <a:pt x="299867" y="1701800"/>
                </a:lnTo>
                <a:lnTo>
                  <a:pt x="296811" y="1752600"/>
                </a:lnTo>
                <a:lnTo>
                  <a:pt x="295782" y="1803400"/>
                </a:lnTo>
                <a:lnTo>
                  <a:pt x="296811" y="1841500"/>
                </a:lnTo>
                <a:lnTo>
                  <a:pt x="299867" y="1892300"/>
                </a:lnTo>
                <a:lnTo>
                  <a:pt x="304911" y="1943100"/>
                </a:lnTo>
                <a:lnTo>
                  <a:pt x="311900" y="1993900"/>
                </a:lnTo>
                <a:lnTo>
                  <a:pt x="320793" y="2032000"/>
                </a:lnTo>
                <a:lnTo>
                  <a:pt x="331547" y="2082800"/>
                </a:lnTo>
                <a:lnTo>
                  <a:pt x="344122" y="2120900"/>
                </a:lnTo>
                <a:lnTo>
                  <a:pt x="358476" y="2171700"/>
                </a:lnTo>
                <a:lnTo>
                  <a:pt x="374568" y="2209800"/>
                </a:lnTo>
                <a:lnTo>
                  <a:pt x="392355" y="2260600"/>
                </a:lnTo>
                <a:lnTo>
                  <a:pt x="411795" y="2298700"/>
                </a:lnTo>
                <a:lnTo>
                  <a:pt x="432849" y="2336800"/>
                </a:lnTo>
                <a:lnTo>
                  <a:pt x="455472" y="2374900"/>
                </a:lnTo>
                <a:lnTo>
                  <a:pt x="479625" y="2413000"/>
                </a:lnTo>
                <a:lnTo>
                  <a:pt x="505266" y="2451100"/>
                </a:lnTo>
                <a:lnTo>
                  <a:pt x="532352" y="2489200"/>
                </a:lnTo>
                <a:lnTo>
                  <a:pt x="560843" y="2527300"/>
                </a:lnTo>
                <a:lnTo>
                  <a:pt x="590696" y="2552700"/>
                </a:lnTo>
                <a:lnTo>
                  <a:pt x="621871" y="2590800"/>
                </a:lnTo>
                <a:lnTo>
                  <a:pt x="654325" y="2616200"/>
                </a:lnTo>
                <a:lnTo>
                  <a:pt x="688016" y="2654300"/>
                </a:lnTo>
                <a:lnTo>
                  <a:pt x="722904" y="2679700"/>
                </a:lnTo>
                <a:lnTo>
                  <a:pt x="758946" y="2705100"/>
                </a:lnTo>
                <a:lnTo>
                  <a:pt x="796102" y="2730500"/>
                </a:lnTo>
                <a:lnTo>
                  <a:pt x="834328" y="2755900"/>
                </a:lnTo>
                <a:lnTo>
                  <a:pt x="873584" y="2781300"/>
                </a:lnTo>
                <a:lnTo>
                  <a:pt x="913829" y="2794000"/>
                </a:lnTo>
                <a:lnTo>
                  <a:pt x="955019" y="2819400"/>
                </a:lnTo>
                <a:lnTo>
                  <a:pt x="997115" y="2832100"/>
                </a:lnTo>
                <a:lnTo>
                  <a:pt x="1040074" y="2857500"/>
                </a:lnTo>
                <a:lnTo>
                  <a:pt x="1173714" y="2895600"/>
                </a:lnTo>
                <a:lnTo>
                  <a:pt x="1779060" y="2895600"/>
                </a:lnTo>
                <a:lnTo>
                  <a:pt x="1825164" y="2908300"/>
                </a:lnTo>
                <a:lnTo>
                  <a:pt x="1870390" y="2908300"/>
                </a:lnTo>
                <a:lnTo>
                  <a:pt x="1957899" y="2933700"/>
                </a:lnTo>
                <a:lnTo>
                  <a:pt x="2000027" y="2959100"/>
                </a:lnTo>
                <a:lnTo>
                  <a:pt x="2040968" y="2971800"/>
                </a:lnTo>
                <a:lnTo>
                  <a:pt x="2080645" y="2997200"/>
                </a:lnTo>
                <a:lnTo>
                  <a:pt x="2118980" y="3022600"/>
                </a:lnTo>
                <a:lnTo>
                  <a:pt x="2155896" y="3048000"/>
                </a:lnTo>
                <a:lnTo>
                  <a:pt x="2191316" y="3073400"/>
                </a:lnTo>
                <a:lnTo>
                  <a:pt x="2225162" y="3098800"/>
                </a:lnTo>
                <a:lnTo>
                  <a:pt x="2257356" y="3124200"/>
                </a:lnTo>
                <a:lnTo>
                  <a:pt x="2287823" y="3162300"/>
                </a:lnTo>
                <a:lnTo>
                  <a:pt x="2316484" y="3200400"/>
                </a:lnTo>
                <a:lnTo>
                  <a:pt x="2343262" y="3225800"/>
                </a:lnTo>
                <a:lnTo>
                  <a:pt x="2368079" y="3263900"/>
                </a:lnTo>
                <a:lnTo>
                  <a:pt x="2390859" y="3302000"/>
                </a:lnTo>
                <a:lnTo>
                  <a:pt x="2411524" y="3352800"/>
                </a:lnTo>
                <a:lnTo>
                  <a:pt x="2429997" y="3390900"/>
                </a:lnTo>
                <a:lnTo>
                  <a:pt x="2446201" y="3429000"/>
                </a:lnTo>
                <a:lnTo>
                  <a:pt x="2460057" y="3479800"/>
                </a:lnTo>
                <a:lnTo>
                  <a:pt x="2471490" y="3517900"/>
                </a:lnTo>
                <a:lnTo>
                  <a:pt x="2480421" y="3568700"/>
                </a:lnTo>
                <a:lnTo>
                  <a:pt x="2486773" y="3606800"/>
                </a:lnTo>
                <a:lnTo>
                  <a:pt x="2490469" y="3657600"/>
                </a:lnTo>
                <a:lnTo>
                  <a:pt x="2487548" y="3746500"/>
                </a:lnTo>
                <a:lnTo>
                  <a:pt x="2480424" y="3784600"/>
                </a:lnTo>
                <a:lnTo>
                  <a:pt x="2468353" y="3835400"/>
                </a:lnTo>
                <a:lnTo>
                  <a:pt x="2451651" y="3873500"/>
                </a:lnTo>
                <a:lnTo>
                  <a:pt x="2430634" y="3911600"/>
                </a:lnTo>
                <a:lnTo>
                  <a:pt x="2405620" y="3949700"/>
                </a:lnTo>
                <a:lnTo>
                  <a:pt x="2376924" y="3987800"/>
                </a:lnTo>
                <a:lnTo>
                  <a:pt x="2344864" y="4025900"/>
                </a:lnTo>
                <a:lnTo>
                  <a:pt x="2309756" y="4051300"/>
                </a:lnTo>
                <a:lnTo>
                  <a:pt x="2271916" y="4076700"/>
                </a:lnTo>
                <a:lnTo>
                  <a:pt x="2231662" y="4089400"/>
                </a:lnTo>
                <a:lnTo>
                  <a:pt x="2189309" y="4114800"/>
                </a:lnTo>
                <a:lnTo>
                  <a:pt x="2145175" y="4127500"/>
                </a:lnTo>
                <a:lnTo>
                  <a:pt x="4691915" y="4127500"/>
                </a:lnTo>
                <a:lnTo>
                  <a:pt x="4697185" y="4089400"/>
                </a:lnTo>
                <a:lnTo>
                  <a:pt x="4702257" y="4038600"/>
                </a:lnTo>
                <a:lnTo>
                  <a:pt x="4705331" y="4000500"/>
                </a:lnTo>
                <a:lnTo>
                  <a:pt x="4706366" y="3949700"/>
                </a:lnTo>
                <a:lnTo>
                  <a:pt x="4705331" y="3898900"/>
                </a:lnTo>
                <a:lnTo>
                  <a:pt x="4702257" y="3848100"/>
                </a:lnTo>
                <a:lnTo>
                  <a:pt x="4697185" y="3797300"/>
                </a:lnTo>
                <a:lnTo>
                  <a:pt x="4690158" y="3759200"/>
                </a:lnTo>
                <a:lnTo>
                  <a:pt x="4681217" y="3708400"/>
                </a:lnTo>
                <a:lnTo>
                  <a:pt x="4670405" y="3670300"/>
                </a:lnTo>
                <a:lnTo>
                  <a:pt x="4657765" y="3619500"/>
                </a:lnTo>
                <a:lnTo>
                  <a:pt x="4643338" y="3581400"/>
                </a:lnTo>
                <a:lnTo>
                  <a:pt x="4627166" y="3530600"/>
                </a:lnTo>
                <a:lnTo>
                  <a:pt x="4609293" y="3492500"/>
                </a:lnTo>
                <a:lnTo>
                  <a:pt x="4589760" y="3454400"/>
                </a:lnTo>
                <a:lnTo>
                  <a:pt x="4568610" y="3416300"/>
                </a:lnTo>
                <a:lnTo>
                  <a:pt x="4545884" y="3365500"/>
                </a:lnTo>
                <a:lnTo>
                  <a:pt x="4521625" y="3327400"/>
                </a:lnTo>
                <a:lnTo>
                  <a:pt x="4495876" y="3302000"/>
                </a:lnTo>
                <a:lnTo>
                  <a:pt x="4468678" y="3263900"/>
                </a:lnTo>
                <a:lnTo>
                  <a:pt x="4440074" y="3225800"/>
                </a:lnTo>
                <a:lnTo>
                  <a:pt x="4410106" y="3187700"/>
                </a:lnTo>
                <a:lnTo>
                  <a:pt x="4378817" y="3162300"/>
                </a:lnTo>
                <a:lnTo>
                  <a:pt x="4346248" y="3124200"/>
                </a:lnTo>
                <a:lnTo>
                  <a:pt x="4312442" y="3098800"/>
                </a:lnTo>
                <a:lnTo>
                  <a:pt x="4277440" y="3073400"/>
                </a:lnTo>
                <a:lnTo>
                  <a:pt x="4241287" y="3048000"/>
                </a:lnTo>
                <a:lnTo>
                  <a:pt x="4204023" y="3022600"/>
                </a:lnTo>
                <a:lnTo>
                  <a:pt x="4165691" y="2997200"/>
                </a:lnTo>
                <a:lnTo>
                  <a:pt x="4126333" y="2971800"/>
                </a:lnTo>
                <a:lnTo>
                  <a:pt x="4085991" y="2946400"/>
                </a:lnTo>
                <a:lnTo>
                  <a:pt x="2942589" y="2946400"/>
                </a:lnTo>
                <a:lnTo>
                  <a:pt x="2911175" y="2933700"/>
                </a:lnTo>
                <a:lnTo>
                  <a:pt x="2879525" y="2933700"/>
                </a:lnTo>
                <a:lnTo>
                  <a:pt x="2847830" y="2908300"/>
                </a:lnTo>
                <a:lnTo>
                  <a:pt x="2816281" y="2895600"/>
                </a:lnTo>
                <a:lnTo>
                  <a:pt x="2785067" y="2870200"/>
                </a:lnTo>
                <a:lnTo>
                  <a:pt x="2754381" y="2844800"/>
                </a:lnTo>
                <a:lnTo>
                  <a:pt x="2724411" y="2806700"/>
                </a:lnTo>
                <a:lnTo>
                  <a:pt x="2695349" y="2781300"/>
                </a:lnTo>
                <a:lnTo>
                  <a:pt x="2667385" y="2743200"/>
                </a:lnTo>
                <a:lnTo>
                  <a:pt x="2640710" y="2705100"/>
                </a:lnTo>
                <a:lnTo>
                  <a:pt x="2615514" y="2654300"/>
                </a:lnTo>
                <a:lnTo>
                  <a:pt x="2591988" y="2616200"/>
                </a:lnTo>
                <a:lnTo>
                  <a:pt x="2570321" y="2565400"/>
                </a:lnTo>
                <a:lnTo>
                  <a:pt x="2550706" y="2527300"/>
                </a:lnTo>
                <a:lnTo>
                  <a:pt x="2533332" y="2476500"/>
                </a:lnTo>
                <a:lnTo>
                  <a:pt x="2518389" y="2425700"/>
                </a:lnTo>
                <a:lnTo>
                  <a:pt x="2506069" y="2374900"/>
                </a:lnTo>
                <a:lnTo>
                  <a:pt x="2496561" y="2324100"/>
                </a:lnTo>
                <a:lnTo>
                  <a:pt x="2490057" y="2273300"/>
                </a:lnTo>
                <a:lnTo>
                  <a:pt x="2486747" y="2222500"/>
                </a:lnTo>
                <a:lnTo>
                  <a:pt x="2486821" y="2171700"/>
                </a:lnTo>
                <a:lnTo>
                  <a:pt x="2490469" y="2133600"/>
                </a:lnTo>
                <a:lnTo>
                  <a:pt x="2499715" y="2082800"/>
                </a:lnTo>
                <a:lnTo>
                  <a:pt x="2512044" y="2044700"/>
                </a:lnTo>
                <a:lnTo>
                  <a:pt x="2524920" y="1993900"/>
                </a:lnTo>
                <a:lnTo>
                  <a:pt x="2535809" y="1955800"/>
                </a:lnTo>
                <a:lnTo>
                  <a:pt x="2561690" y="1905000"/>
                </a:lnTo>
                <a:lnTo>
                  <a:pt x="2590849" y="1866900"/>
                </a:lnTo>
                <a:lnTo>
                  <a:pt x="2623046" y="1841500"/>
                </a:lnTo>
                <a:lnTo>
                  <a:pt x="2658039" y="1803400"/>
                </a:lnTo>
                <a:lnTo>
                  <a:pt x="2695588" y="1778000"/>
                </a:lnTo>
                <a:lnTo>
                  <a:pt x="2735452" y="1752600"/>
                </a:lnTo>
                <a:lnTo>
                  <a:pt x="2777391" y="1727200"/>
                </a:lnTo>
                <a:lnTo>
                  <a:pt x="2821163" y="1701800"/>
                </a:lnTo>
                <a:lnTo>
                  <a:pt x="2913245" y="1676400"/>
                </a:lnTo>
                <a:lnTo>
                  <a:pt x="5208525" y="1676400"/>
                </a:lnTo>
                <a:lnTo>
                  <a:pt x="5223676" y="1651000"/>
                </a:lnTo>
                <a:lnTo>
                  <a:pt x="5244826" y="1612900"/>
                </a:lnTo>
                <a:lnTo>
                  <a:pt x="5264359" y="1562100"/>
                </a:lnTo>
                <a:lnTo>
                  <a:pt x="5282232" y="1524000"/>
                </a:lnTo>
                <a:lnTo>
                  <a:pt x="5298404" y="1485900"/>
                </a:lnTo>
                <a:lnTo>
                  <a:pt x="5312831" y="1435100"/>
                </a:lnTo>
                <a:lnTo>
                  <a:pt x="5325471" y="1397000"/>
                </a:lnTo>
                <a:lnTo>
                  <a:pt x="5336283" y="1346200"/>
                </a:lnTo>
                <a:lnTo>
                  <a:pt x="5345224" y="1308100"/>
                </a:lnTo>
                <a:lnTo>
                  <a:pt x="5352251" y="1257300"/>
                </a:lnTo>
                <a:lnTo>
                  <a:pt x="5356055" y="1219200"/>
                </a:lnTo>
                <a:lnTo>
                  <a:pt x="2534896" y="1219200"/>
                </a:lnTo>
                <a:lnTo>
                  <a:pt x="2486374" y="1206500"/>
                </a:lnTo>
                <a:lnTo>
                  <a:pt x="2439100" y="1181100"/>
                </a:lnTo>
                <a:lnTo>
                  <a:pt x="2393153" y="1168400"/>
                </a:lnTo>
                <a:lnTo>
                  <a:pt x="2348611" y="1143000"/>
                </a:lnTo>
                <a:lnTo>
                  <a:pt x="2318890" y="1104900"/>
                </a:lnTo>
                <a:lnTo>
                  <a:pt x="2287415" y="1066800"/>
                </a:lnTo>
                <a:lnTo>
                  <a:pt x="2254263" y="1028700"/>
                </a:lnTo>
                <a:lnTo>
                  <a:pt x="2219514" y="1003300"/>
                </a:lnTo>
                <a:lnTo>
                  <a:pt x="2183244" y="965200"/>
                </a:lnTo>
                <a:lnTo>
                  <a:pt x="2145533" y="939800"/>
                </a:lnTo>
                <a:lnTo>
                  <a:pt x="2106458" y="901700"/>
                </a:lnTo>
                <a:lnTo>
                  <a:pt x="2066097" y="876300"/>
                </a:lnTo>
                <a:lnTo>
                  <a:pt x="2024529" y="850900"/>
                </a:lnTo>
                <a:lnTo>
                  <a:pt x="1981831" y="825500"/>
                </a:lnTo>
                <a:lnTo>
                  <a:pt x="1938083" y="812800"/>
                </a:lnTo>
                <a:lnTo>
                  <a:pt x="1893362" y="787400"/>
                </a:lnTo>
                <a:lnTo>
                  <a:pt x="1847745" y="762000"/>
                </a:lnTo>
                <a:lnTo>
                  <a:pt x="1608977" y="698500"/>
                </a:lnTo>
                <a:close/>
              </a:path>
              <a:path w="5361940" h="6032500">
                <a:moveTo>
                  <a:pt x="1214037" y="3810000"/>
                </a:moveTo>
                <a:lnTo>
                  <a:pt x="1017715" y="3810000"/>
                </a:lnTo>
                <a:lnTo>
                  <a:pt x="970452" y="3822700"/>
                </a:lnTo>
                <a:lnTo>
                  <a:pt x="1263515" y="3822700"/>
                </a:lnTo>
                <a:lnTo>
                  <a:pt x="1214037" y="3810000"/>
                </a:lnTo>
                <a:close/>
              </a:path>
              <a:path w="5361940" h="6032500">
                <a:moveTo>
                  <a:pt x="3685626" y="2832100"/>
                </a:moveTo>
                <a:lnTo>
                  <a:pt x="3480926" y="2832100"/>
                </a:lnTo>
                <a:lnTo>
                  <a:pt x="3218053" y="2895600"/>
                </a:lnTo>
                <a:lnTo>
                  <a:pt x="3199891" y="2895600"/>
                </a:lnTo>
                <a:lnTo>
                  <a:pt x="3190339" y="2908300"/>
                </a:lnTo>
                <a:lnTo>
                  <a:pt x="3179953" y="2908300"/>
                </a:lnTo>
                <a:lnTo>
                  <a:pt x="3168995" y="2921000"/>
                </a:lnTo>
                <a:lnTo>
                  <a:pt x="3157728" y="2921000"/>
                </a:lnTo>
                <a:lnTo>
                  <a:pt x="3113649" y="2933700"/>
                </a:lnTo>
                <a:lnTo>
                  <a:pt x="3067891" y="2946400"/>
                </a:lnTo>
                <a:lnTo>
                  <a:pt x="4085991" y="2946400"/>
                </a:lnTo>
                <a:lnTo>
                  <a:pt x="4044708" y="2933700"/>
                </a:lnTo>
                <a:lnTo>
                  <a:pt x="4002526" y="2908300"/>
                </a:lnTo>
                <a:lnTo>
                  <a:pt x="3825652" y="2857500"/>
                </a:lnTo>
                <a:lnTo>
                  <a:pt x="3779608" y="2844800"/>
                </a:lnTo>
                <a:lnTo>
                  <a:pt x="3732919" y="2844800"/>
                </a:lnTo>
                <a:lnTo>
                  <a:pt x="3685626" y="2832100"/>
                </a:lnTo>
                <a:close/>
              </a:path>
              <a:path w="5361940" h="6032500">
                <a:moveTo>
                  <a:pt x="1507428" y="2908300"/>
                </a:moveTo>
                <a:lnTo>
                  <a:pt x="1313624" y="2908300"/>
                </a:lnTo>
                <a:lnTo>
                  <a:pt x="1361460" y="2921000"/>
                </a:lnTo>
                <a:lnTo>
                  <a:pt x="1458709" y="2921000"/>
                </a:lnTo>
                <a:lnTo>
                  <a:pt x="1507428" y="2908300"/>
                </a:lnTo>
                <a:close/>
              </a:path>
              <a:path w="5361940" h="6032500">
                <a:moveTo>
                  <a:pt x="1603834" y="2895600"/>
                </a:moveTo>
                <a:lnTo>
                  <a:pt x="1219709" y="2895600"/>
                </a:lnTo>
                <a:lnTo>
                  <a:pt x="1266360" y="2908300"/>
                </a:lnTo>
                <a:lnTo>
                  <a:pt x="1555847" y="2908300"/>
                </a:lnTo>
                <a:lnTo>
                  <a:pt x="1603834" y="2895600"/>
                </a:lnTo>
                <a:close/>
              </a:path>
              <a:path w="5361940" h="6032500">
                <a:moveTo>
                  <a:pt x="5208525" y="1676400"/>
                </a:moveTo>
                <a:lnTo>
                  <a:pt x="3114621" y="1676400"/>
                </a:lnTo>
                <a:lnTo>
                  <a:pt x="3165406" y="1689100"/>
                </a:lnTo>
                <a:lnTo>
                  <a:pt x="3214671" y="1714500"/>
                </a:lnTo>
                <a:lnTo>
                  <a:pt x="3262097" y="1739900"/>
                </a:lnTo>
                <a:lnTo>
                  <a:pt x="3307363" y="1765300"/>
                </a:lnTo>
                <a:lnTo>
                  <a:pt x="3350150" y="1790700"/>
                </a:lnTo>
                <a:lnTo>
                  <a:pt x="3390138" y="1828800"/>
                </a:lnTo>
                <a:lnTo>
                  <a:pt x="3422574" y="1866900"/>
                </a:lnTo>
                <a:lnTo>
                  <a:pt x="3456445" y="1905000"/>
                </a:lnTo>
                <a:lnTo>
                  <a:pt x="3491691" y="1930400"/>
                </a:lnTo>
                <a:lnTo>
                  <a:pt x="3528256" y="1968500"/>
                </a:lnTo>
                <a:lnTo>
                  <a:pt x="3566078" y="1993900"/>
                </a:lnTo>
                <a:lnTo>
                  <a:pt x="3605100" y="2032000"/>
                </a:lnTo>
                <a:lnTo>
                  <a:pt x="3645263" y="2057400"/>
                </a:lnTo>
                <a:lnTo>
                  <a:pt x="3686509" y="2082800"/>
                </a:lnTo>
                <a:lnTo>
                  <a:pt x="3728777" y="2095500"/>
                </a:lnTo>
                <a:lnTo>
                  <a:pt x="3772011" y="2120900"/>
                </a:lnTo>
                <a:lnTo>
                  <a:pt x="3816150" y="2146300"/>
                </a:lnTo>
                <a:lnTo>
                  <a:pt x="3861136" y="2159000"/>
                </a:lnTo>
                <a:lnTo>
                  <a:pt x="4096715" y="2222500"/>
                </a:lnTo>
                <a:lnTo>
                  <a:pt x="4387985" y="2222500"/>
                </a:lnTo>
                <a:lnTo>
                  <a:pt x="4480718" y="2197100"/>
                </a:lnTo>
                <a:lnTo>
                  <a:pt x="4526074" y="2197100"/>
                </a:lnTo>
                <a:lnTo>
                  <a:pt x="4570699" y="2184400"/>
                </a:lnTo>
                <a:lnTo>
                  <a:pt x="4614553" y="2159000"/>
                </a:lnTo>
                <a:lnTo>
                  <a:pt x="4699774" y="2133600"/>
                </a:lnTo>
                <a:lnTo>
                  <a:pt x="4741057" y="2108200"/>
                </a:lnTo>
                <a:lnTo>
                  <a:pt x="4781399" y="2095500"/>
                </a:lnTo>
                <a:lnTo>
                  <a:pt x="4820757" y="2070100"/>
                </a:lnTo>
                <a:lnTo>
                  <a:pt x="4859089" y="2044700"/>
                </a:lnTo>
                <a:lnTo>
                  <a:pt x="4896353" y="2019300"/>
                </a:lnTo>
                <a:lnTo>
                  <a:pt x="4932506" y="1993900"/>
                </a:lnTo>
                <a:lnTo>
                  <a:pt x="4967508" y="1955800"/>
                </a:lnTo>
                <a:lnTo>
                  <a:pt x="5001314" y="1930400"/>
                </a:lnTo>
                <a:lnTo>
                  <a:pt x="5033883" y="1905000"/>
                </a:lnTo>
                <a:lnTo>
                  <a:pt x="5065172" y="1866900"/>
                </a:lnTo>
                <a:lnTo>
                  <a:pt x="5095140" y="1828800"/>
                </a:lnTo>
                <a:lnTo>
                  <a:pt x="5123744" y="1803400"/>
                </a:lnTo>
                <a:lnTo>
                  <a:pt x="5150942" y="1765300"/>
                </a:lnTo>
                <a:lnTo>
                  <a:pt x="5176691" y="1727200"/>
                </a:lnTo>
                <a:lnTo>
                  <a:pt x="5200950" y="1689100"/>
                </a:lnTo>
                <a:lnTo>
                  <a:pt x="5208525" y="1676400"/>
                </a:lnTo>
                <a:close/>
              </a:path>
              <a:path w="5361940" h="6032500">
                <a:moveTo>
                  <a:pt x="4387985" y="0"/>
                </a:moveTo>
                <a:lnTo>
                  <a:pt x="4143303" y="0"/>
                </a:lnTo>
                <a:lnTo>
                  <a:pt x="4093071" y="12700"/>
                </a:lnTo>
                <a:lnTo>
                  <a:pt x="4043194" y="12700"/>
                </a:lnTo>
                <a:lnTo>
                  <a:pt x="3896606" y="50800"/>
                </a:lnTo>
                <a:lnTo>
                  <a:pt x="3849061" y="76200"/>
                </a:lnTo>
                <a:lnTo>
                  <a:pt x="3802327" y="88900"/>
                </a:lnTo>
                <a:lnTo>
                  <a:pt x="3756495" y="114300"/>
                </a:lnTo>
                <a:lnTo>
                  <a:pt x="3711656" y="139700"/>
                </a:lnTo>
                <a:lnTo>
                  <a:pt x="3667903" y="165100"/>
                </a:lnTo>
                <a:lnTo>
                  <a:pt x="3625325" y="190500"/>
                </a:lnTo>
                <a:lnTo>
                  <a:pt x="3584014" y="215900"/>
                </a:lnTo>
                <a:lnTo>
                  <a:pt x="3544062" y="241300"/>
                </a:lnTo>
                <a:lnTo>
                  <a:pt x="3504205" y="279400"/>
                </a:lnTo>
                <a:lnTo>
                  <a:pt x="3466142" y="317500"/>
                </a:lnTo>
                <a:lnTo>
                  <a:pt x="3429911" y="355600"/>
                </a:lnTo>
                <a:lnTo>
                  <a:pt x="3395553" y="393700"/>
                </a:lnTo>
                <a:lnTo>
                  <a:pt x="3363107" y="431800"/>
                </a:lnTo>
                <a:lnTo>
                  <a:pt x="3332613" y="469900"/>
                </a:lnTo>
                <a:lnTo>
                  <a:pt x="3304111" y="520700"/>
                </a:lnTo>
                <a:lnTo>
                  <a:pt x="3277640" y="558800"/>
                </a:lnTo>
                <a:lnTo>
                  <a:pt x="3253240" y="609600"/>
                </a:lnTo>
                <a:lnTo>
                  <a:pt x="3230951" y="647700"/>
                </a:lnTo>
                <a:lnTo>
                  <a:pt x="3210812" y="698500"/>
                </a:lnTo>
                <a:lnTo>
                  <a:pt x="3192864" y="749300"/>
                </a:lnTo>
                <a:lnTo>
                  <a:pt x="3177145" y="800100"/>
                </a:lnTo>
                <a:lnTo>
                  <a:pt x="3163696" y="850900"/>
                </a:lnTo>
                <a:lnTo>
                  <a:pt x="3160648" y="850900"/>
                </a:lnTo>
                <a:lnTo>
                  <a:pt x="3141838" y="901700"/>
                </a:lnTo>
                <a:lnTo>
                  <a:pt x="3119202" y="939800"/>
                </a:lnTo>
                <a:lnTo>
                  <a:pt x="3092977" y="977900"/>
                </a:lnTo>
                <a:lnTo>
                  <a:pt x="3063400" y="1016000"/>
                </a:lnTo>
                <a:lnTo>
                  <a:pt x="3030707" y="1054100"/>
                </a:lnTo>
                <a:lnTo>
                  <a:pt x="2995137" y="1092200"/>
                </a:lnTo>
                <a:lnTo>
                  <a:pt x="2956925" y="1117600"/>
                </a:lnTo>
                <a:lnTo>
                  <a:pt x="2916308" y="1143000"/>
                </a:lnTo>
                <a:lnTo>
                  <a:pt x="2873523" y="1168400"/>
                </a:lnTo>
                <a:lnTo>
                  <a:pt x="2828808" y="1193800"/>
                </a:lnTo>
                <a:lnTo>
                  <a:pt x="2734533" y="1219200"/>
                </a:lnTo>
                <a:lnTo>
                  <a:pt x="5356055" y="1219200"/>
                </a:lnTo>
                <a:lnTo>
                  <a:pt x="5357323" y="1206500"/>
                </a:lnTo>
                <a:lnTo>
                  <a:pt x="5360397" y="1155700"/>
                </a:lnTo>
                <a:lnTo>
                  <a:pt x="5361432" y="1117600"/>
                </a:lnTo>
                <a:lnTo>
                  <a:pt x="5360397" y="1066800"/>
                </a:lnTo>
                <a:lnTo>
                  <a:pt x="5357323" y="1016000"/>
                </a:lnTo>
                <a:lnTo>
                  <a:pt x="5352251" y="965200"/>
                </a:lnTo>
                <a:lnTo>
                  <a:pt x="5345224" y="927100"/>
                </a:lnTo>
                <a:lnTo>
                  <a:pt x="5336283" y="876300"/>
                </a:lnTo>
                <a:lnTo>
                  <a:pt x="5325471" y="825500"/>
                </a:lnTo>
                <a:lnTo>
                  <a:pt x="5312831" y="787400"/>
                </a:lnTo>
                <a:lnTo>
                  <a:pt x="5298404" y="749300"/>
                </a:lnTo>
                <a:lnTo>
                  <a:pt x="5282232" y="698500"/>
                </a:lnTo>
                <a:lnTo>
                  <a:pt x="5264359" y="660400"/>
                </a:lnTo>
                <a:lnTo>
                  <a:pt x="5244826" y="622300"/>
                </a:lnTo>
                <a:lnTo>
                  <a:pt x="5223676" y="571500"/>
                </a:lnTo>
                <a:lnTo>
                  <a:pt x="5200950" y="533400"/>
                </a:lnTo>
                <a:lnTo>
                  <a:pt x="5176691" y="495300"/>
                </a:lnTo>
                <a:lnTo>
                  <a:pt x="5150942" y="457200"/>
                </a:lnTo>
                <a:lnTo>
                  <a:pt x="5123744" y="419100"/>
                </a:lnTo>
                <a:lnTo>
                  <a:pt x="5095140" y="393700"/>
                </a:lnTo>
                <a:lnTo>
                  <a:pt x="5065172" y="355600"/>
                </a:lnTo>
                <a:lnTo>
                  <a:pt x="5033883" y="317500"/>
                </a:lnTo>
                <a:lnTo>
                  <a:pt x="5001314" y="292100"/>
                </a:lnTo>
                <a:lnTo>
                  <a:pt x="4967508" y="266700"/>
                </a:lnTo>
                <a:lnTo>
                  <a:pt x="4932506" y="228600"/>
                </a:lnTo>
                <a:lnTo>
                  <a:pt x="4896353" y="203200"/>
                </a:lnTo>
                <a:lnTo>
                  <a:pt x="4859089" y="177800"/>
                </a:lnTo>
                <a:lnTo>
                  <a:pt x="4820757" y="152400"/>
                </a:lnTo>
                <a:lnTo>
                  <a:pt x="4781399" y="139700"/>
                </a:lnTo>
                <a:lnTo>
                  <a:pt x="4741057" y="114300"/>
                </a:lnTo>
                <a:lnTo>
                  <a:pt x="4699774" y="88900"/>
                </a:lnTo>
                <a:lnTo>
                  <a:pt x="4570699" y="50800"/>
                </a:lnTo>
                <a:lnTo>
                  <a:pt x="4387985" y="0"/>
                </a:lnTo>
                <a:close/>
              </a:path>
              <a:path w="5361940" h="6032500">
                <a:moveTo>
                  <a:pt x="1509941" y="685800"/>
                </a:moveTo>
                <a:lnTo>
                  <a:pt x="1313624" y="685800"/>
                </a:lnTo>
                <a:lnTo>
                  <a:pt x="1266360" y="698500"/>
                </a:lnTo>
                <a:lnTo>
                  <a:pt x="1559633" y="698500"/>
                </a:lnTo>
                <a:lnTo>
                  <a:pt x="1509941" y="685800"/>
                </a:lnTo>
                <a:close/>
              </a:path>
            </a:pathLst>
          </a:custGeom>
          <a:solidFill>
            <a:srgbClr val="C5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152" y="2066544"/>
            <a:ext cx="1734311" cy="1737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75776" y="2080260"/>
            <a:ext cx="1659889" cy="1663064"/>
          </a:xfrm>
          <a:custGeom>
            <a:avLst/>
            <a:gdLst/>
            <a:ahLst/>
            <a:cxnLst/>
            <a:rect l="l" t="t" r="r" b="b"/>
            <a:pathLst>
              <a:path w="1659890" h="1663064">
                <a:moveTo>
                  <a:pt x="829818" y="0"/>
                </a:moveTo>
                <a:lnTo>
                  <a:pt x="781055" y="1411"/>
                </a:lnTo>
                <a:lnTo>
                  <a:pt x="733034" y="5593"/>
                </a:lnTo>
                <a:lnTo>
                  <a:pt x="685835" y="12468"/>
                </a:lnTo>
                <a:lnTo>
                  <a:pt x="639533" y="21958"/>
                </a:lnTo>
                <a:lnTo>
                  <a:pt x="594207" y="33984"/>
                </a:lnTo>
                <a:lnTo>
                  <a:pt x="549935" y="48469"/>
                </a:lnTo>
                <a:lnTo>
                  <a:pt x="506795" y="65335"/>
                </a:lnTo>
                <a:lnTo>
                  <a:pt x="464864" y="84504"/>
                </a:lnTo>
                <a:lnTo>
                  <a:pt x="424220" y="105897"/>
                </a:lnTo>
                <a:lnTo>
                  <a:pt x="384941" y="129437"/>
                </a:lnTo>
                <a:lnTo>
                  <a:pt x="347105" y="155046"/>
                </a:lnTo>
                <a:lnTo>
                  <a:pt x="310789" y="182646"/>
                </a:lnTo>
                <a:lnTo>
                  <a:pt x="276071" y="212159"/>
                </a:lnTo>
                <a:lnTo>
                  <a:pt x="243030" y="243506"/>
                </a:lnTo>
                <a:lnTo>
                  <a:pt x="211742" y="276610"/>
                </a:lnTo>
                <a:lnTo>
                  <a:pt x="182286" y="311393"/>
                </a:lnTo>
                <a:lnTo>
                  <a:pt x="154740" y="347777"/>
                </a:lnTo>
                <a:lnTo>
                  <a:pt x="129181" y="385683"/>
                </a:lnTo>
                <a:lnTo>
                  <a:pt x="105686" y="425035"/>
                </a:lnTo>
                <a:lnTo>
                  <a:pt x="84335" y="465753"/>
                </a:lnTo>
                <a:lnTo>
                  <a:pt x="65204" y="507759"/>
                </a:lnTo>
                <a:lnTo>
                  <a:pt x="48372" y="550977"/>
                </a:lnTo>
                <a:lnTo>
                  <a:pt x="33915" y="595327"/>
                </a:lnTo>
                <a:lnTo>
                  <a:pt x="21913" y="640733"/>
                </a:lnTo>
                <a:lnTo>
                  <a:pt x="12443" y="687115"/>
                </a:lnTo>
                <a:lnTo>
                  <a:pt x="5582" y="734395"/>
                </a:lnTo>
                <a:lnTo>
                  <a:pt x="1408" y="782497"/>
                </a:lnTo>
                <a:lnTo>
                  <a:pt x="0" y="831342"/>
                </a:lnTo>
                <a:lnTo>
                  <a:pt x="1408" y="880186"/>
                </a:lnTo>
                <a:lnTo>
                  <a:pt x="5582" y="928288"/>
                </a:lnTo>
                <a:lnTo>
                  <a:pt x="12443" y="975568"/>
                </a:lnTo>
                <a:lnTo>
                  <a:pt x="21913" y="1021950"/>
                </a:lnTo>
                <a:lnTo>
                  <a:pt x="33915" y="1067356"/>
                </a:lnTo>
                <a:lnTo>
                  <a:pt x="48372" y="1111706"/>
                </a:lnTo>
                <a:lnTo>
                  <a:pt x="65204" y="1154924"/>
                </a:lnTo>
                <a:lnTo>
                  <a:pt x="84335" y="1196930"/>
                </a:lnTo>
                <a:lnTo>
                  <a:pt x="105686" y="1237648"/>
                </a:lnTo>
                <a:lnTo>
                  <a:pt x="129181" y="1277000"/>
                </a:lnTo>
                <a:lnTo>
                  <a:pt x="154740" y="1314906"/>
                </a:lnTo>
                <a:lnTo>
                  <a:pt x="182286" y="1351290"/>
                </a:lnTo>
                <a:lnTo>
                  <a:pt x="211742" y="1386073"/>
                </a:lnTo>
                <a:lnTo>
                  <a:pt x="243030" y="1419177"/>
                </a:lnTo>
                <a:lnTo>
                  <a:pt x="276071" y="1450524"/>
                </a:lnTo>
                <a:lnTo>
                  <a:pt x="310789" y="1480037"/>
                </a:lnTo>
                <a:lnTo>
                  <a:pt x="347105" y="1507637"/>
                </a:lnTo>
                <a:lnTo>
                  <a:pt x="384941" y="1533246"/>
                </a:lnTo>
                <a:lnTo>
                  <a:pt x="424220" y="1556786"/>
                </a:lnTo>
                <a:lnTo>
                  <a:pt x="464864" y="1578179"/>
                </a:lnTo>
                <a:lnTo>
                  <a:pt x="506795" y="1597348"/>
                </a:lnTo>
                <a:lnTo>
                  <a:pt x="549935" y="1614214"/>
                </a:lnTo>
                <a:lnTo>
                  <a:pt x="594207" y="1628699"/>
                </a:lnTo>
                <a:lnTo>
                  <a:pt x="639533" y="1640725"/>
                </a:lnTo>
                <a:lnTo>
                  <a:pt x="685835" y="1650215"/>
                </a:lnTo>
                <a:lnTo>
                  <a:pt x="733034" y="1657090"/>
                </a:lnTo>
                <a:lnTo>
                  <a:pt x="781055" y="1661272"/>
                </a:lnTo>
                <a:lnTo>
                  <a:pt x="829818" y="1662684"/>
                </a:lnTo>
                <a:lnTo>
                  <a:pt x="878580" y="1661272"/>
                </a:lnTo>
                <a:lnTo>
                  <a:pt x="926601" y="1657090"/>
                </a:lnTo>
                <a:lnTo>
                  <a:pt x="973800" y="1650215"/>
                </a:lnTo>
                <a:lnTo>
                  <a:pt x="1020102" y="1640725"/>
                </a:lnTo>
                <a:lnTo>
                  <a:pt x="1065428" y="1628699"/>
                </a:lnTo>
                <a:lnTo>
                  <a:pt x="1109700" y="1614214"/>
                </a:lnTo>
                <a:lnTo>
                  <a:pt x="1152840" y="1597348"/>
                </a:lnTo>
                <a:lnTo>
                  <a:pt x="1194771" y="1578179"/>
                </a:lnTo>
                <a:lnTo>
                  <a:pt x="1235415" y="1556786"/>
                </a:lnTo>
                <a:lnTo>
                  <a:pt x="1274694" y="1533246"/>
                </a:lnTo>
                <a:lnTo>
                  <a:pt x="1312530" y="1507637"/>
                </a:lnTo>
                <a:lnTo>
                  <a:pt x="1348846" y="1480037"/>
                </a:lnTo>
                <a:lnTo>
                  <a:pt x="1383564" y="1450524"/>
                </a:lnTo>
                <a:lnTo>
                  <a:pt x="1416605" y="1419177"/>
                </a:lnTo>
                <a:lnTo>
                  <a:pt x="1447893" y="1386073"/>
                </a:lnTo>
                <a:lnTo>
                  <a:pt x="1477349" y="1351290"/>
                </a:lnTo>
                <a:lnTo>
                  <a:pt x="1504895" y="1314906"/>
                </a:lnTo>
                <a:lnTo>
                  <a:pt x="1530454" y="1277000"/>
                </a:lnTo>
                <a:lnTo>
                  <a:pt x="1553949" y="1237648"/>
                </a:lnTo>
                <a:lnTo>
                  <a:pt x="1575300" y="1196930"/>
                </a:lnTo>
                <a:lnTo>
                  <a:pt x="1594431" y="1154924"/>
                </a:lnTo>
                <a:lnTo>
                  <a:pt x="1611263" y="1111706"/>
                </a:lnTo>
                <a:lnTo>
                  <a:pt x="1625720" y="1067356"/>
                </a:lnTo>
                <a:lnTo>
                  <a:pt x="1637722" y="1021950"/>
                </a:lnTo>
                <a:lnTo>
                  <a:pt x="1647192" y="975568"/>
                </a:lnTo>
                <a:lnTo>
                  <a:pt x="1654053" y="928288"/>
                </a:lnTo>
                <a:lnTo>
                  <a:pt x="1658227" y="880186"/>
                </a:lnTo>
                <a:lnTo>
                  <a:pt x="1659635" y="831342"/>
                </a:lnTo>
                <a:lnTo>
                  <a:pt x="1658227" y="782497"/>
                </a:lnTo>
                <a:lnTo>
                  <a:pt x="1654053" y="734395"/>
                </a:lnTo>
                <a:lnTo>
                  <a:pt x="1647192" y="687115"/>
                </a:lnTo>
                <a:lnTo>
                  <a:pt x="1637722" y="640733"/>
                </a:lnTo>
                <a:lnTo>
                  <a:pt x="1625720" y="595327"/>
                </a:lnTo>
                <a:lnTo>
                  <a:pt x="1611263" y="550977"/>
                </a:lnTo>
                <a:lnTo>
                  <a:pt x="1594431" y="507759"/>
                </a:lnTo>
                <a:lnTo>
                  <a:pt x="1575300" y="465753"/>
                </a:lnTo>
                <a:lnTo>
                  <a:pt x="1553949" y="425035"/>
                </a:lnTo>
                <a:lnTo>
                  <a:pt x="1530454" y="385683"/>
                </a:lnTo>
                <a:lnTo>
                  <a:pt x="1504895" y="347777"/>
                </a:lnTo>
                <a:lnTo>
                  <a:pt x="1477349" y="311393"/>
                </a:lnTo>
                <a:lnTo>
                  <a:pt x="1447893" y="276610"/>
                </a:lnTo>
                <a:lnTo>
                  <a:pt x="1416605" y="243506"/>
                </a:lnTo>
                <a:lnTo>
                  <a:pt x="1383564" y="212159"/>
                </a:lnTo>
                <a:lnTo>
                  <a:pt x="1348846" y="182646"/>
                </a:lnTo>
                <a:lnTo>
                  <a:pt x="1312530" y="155046"/>
                </a:lnTo>
                <a:lnTo>
                  <a:pt x="1274694" y="129437"/>
                </a:lnTo>
                <a:lnTo>
                  <a:pt x="1235415" y="105897"/>
                </a:lnTo>
                <a:lnTo>
                  <a:pt x="1194771" y="84504"/>
                </a:lnTo>
                <a:lnTo>
                  <a:pt x="1152840" y="65335"/>
                </a:lnTo>
                <a:lnTo>
                  <a:pt x="1109700" y="48469"/>
                </a:lnTo>
                <a:lnTo>
                  <a:pt x="1065428" y="33984"/>
                </a:lnTo>
                <a:lnTo>
                  <a:pt x="1020102" y="21958"/>
                </a:lnTo>
                <a:lnTo>
                  <a:pt x="973800" y="12468"/>
                </a:lnTo>
                <a:lnTo>
                  <a:pt x="926601" y="5593"/>
                </a:lnTo>
                <a:lnTo>
                  <a:pt x="878580" y="1411"/>
                </a:lnTo>
                <a:lnTo>
                  <a:pt x="82981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9696" y="2744723"/>
            <a:ext cx="1735836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9320" y="2758439"/>
            <a:ext cx="1661160" cy="1663064"/>
          </a:xfrm>
          <a:custGeom>
            <a:avLst/>
            <a:gdLst/>
            <a:ahLst/>
            <a:cxnLst/>
            <a:rect l="l" t="t" r="r" b="b"/>
            <a:pathLst>
              <a:path w="1661159" h="1663064">
                <a:moveTo>
                  <a:pt x="830579" y="0"/>
                </a:moveTo>
                <a:lnTo>
                  <a:pt x="781776" y="1411"/>
                </a:lnTo>
                <a:lnTo>
                  <a:pt x="733715" y="5593"/>
                </a:lnTo>
                <a:lnTo>
                  <a:pt x="686475" y="12468"/>
                </a:lnTo>
                <a:lnTo>
                  <a:pt x="640133" y="21958"/>
                </a:lnTo>
                <a:lnTo>
                  <a:pt x="594767" y="33984"/>
                </a:lnTo>
                <a:lnTo>
                  <a:pt x="550456" y="48469"/>
                </a:lnTo>
                <a:lnTo>
                  <a:pt x="507277" y="65335"/>
                </a:lnTo>
                <a:lnTo>
                  <a:pt x="465308" y="84504"/>
                </a:lnTo>
                <a:lnTo>
                  <a:pt x="424627" y="105897"/>
                </a:lnTo>
                <a:lnTo>
                  <a:pt x="385312" y="129437"/>
                </a:lnTo>
                <a:lnTo>
                  <a:pt x="347441" y="155046"/>
                </a:lnTo>
                <a:lnTo>
                  <a:pt x="311091" y="182646"/>
                </a:lnTo>
                <a:lnTo>
                  <a:pt x="276341" y="212159"/>
                </a:lnTo>
                <a:lnTo>
                  <a:pt x="243268" y="243506"/>
                </a:lnTo>
                <a:lnTo>
                  <a:pt x="211951" y="276610"/>
                </a:lnTo>
                <a:lnTo>
                  <a:pt x="182466" y="311393"/>
                </a:lnTo>
                <a:lnTo>
                  <a:pt x="154893" y="347777"/>
                </a:lnTo>
                <a:lnTo>
                  <a:pt x="129309" y="385683"/>
                </a:lnTo>
                <a:lnTo>
                  <a:pt x="105792" y="425035"/>
                </a:lnTo>
                <a:lnTo>
                  <a:pt x="84419" y="465753"/>
                </a:lnTo>
                <a:lnTo>
                  <a:pt x="65270" y="507759"/>
                </a:lnTo>
                <a:lnTo>
                  <a:pt x="48420" y="550977"/>
                </a:lnTo>
                <a:lnTo>
                  <a:pt x="33950" y="595327"/>
                </a:lnTo>
                <a:lnTo>
                  <a:pt x="21935" y="640733"/>
                </a:lnTo>
                <a:lnTo>
                  <a:pt x="12455" y="687115"/>
                </a:lnTo>
                <a:lnTo>
                  <a:pt x="5587" y="734395"/>
                </a:lnTo>
                <a:lnTo>
                  <a:pt x="1409" y="782497"/>
                </a:lnTo>
                <a:lnTo>
                  <a:pt x="0" y="831342"/>
                </a:lnTo>
                <a:lnTo>
                  <a:pt x="1409" y="880186"/>
                </a:lnTo>
                <a:lnTo>
                  <a:pt x="5587" y="928288"/>
                </a:lnTo>
                <a:lnTo>
                  <a:pt x="12455" y="975568"/>
                </a:lnTo>
                <a:lnTo>
                  <a:pt x="21935" y="1021950"/>
                </a:lnTo>
                <a:lnTo>
                  <a:pt x="33950" y="1067356"/>
                </a:lnTo>
                <a:lnTo>
                  <a:pt x="48420" y="1111706"/>
                </a:lnTo>
                <a:lnTo>
                  <a:pt x="65270" y="1154924"/>
                </a:lnTo>
                <a:lnTo>
                  <a:pt x="84419" y="1196930"/>
                </a:lnTo>
                <a:lnTo>
                  <a:pt x="105792" y="1237648"/>
                </a:lnTo>
                <a:lnTo>
                  <a:pt x="129309" y="1277000"/>
                </a:lnTo>
                <a:lnTo>
                  <a:pt x="154893" y="1314906"/>
                </a:lnTo>
                <a:lnTo>
                  <a:pt x="182466" y="1351290"/>
                </a:lnTo>
                <a:lnTo>
                  <a:pt x="211951" y="1386073"/>
                </a:lnTo>
                <a:lnTo>
                  <a:pt x="243268" y="1419177"/>
                </a:lnTo>
                <a:lnTo>
                  <a:pt x="276341" y="1450524"/>
                </a:lnTo>
                <a:lnTo>
                  <a:pt x="311091" y="1480037"/>
                </a:lnTo>
                <a:lnTo>
                  <a:pt x="347441" y="1507637"/>
                </a:lnTo>
                <a:lnTo>
                  <a:pt x="385312" y="1533246"/>
                </a:lnTo>
                <a:lnTo>
                  <a:pt x="424627" y="1556786"/>
                </a:lnTo>
                <a:lnTo>
                  <a:pt x="465308" y="1578179"/>
                </a:lnTo>
                <a:lnTo>
                  <a:pt x="507277" y="1597348"/>
                </a:lnTo>
                <a:lnTo>
                  <a:pt x="550456" y="1614214"/>
                </a:lnTo>
                <a:lnTo>
                  <a:pt x="594767" y="1628699"/>
                </a:lnTo>
                <a:lnTo>
                  <a:pt x="640133" y="1640725"/>
                </a:lnTo>
                <a:lnTo>
                  <a:pt x="686475" y="1650215"/>
                </a:lnTo>
                <a:lnTo>
                  <a:pt x="733715" y="1657090"/>
                </a:lnTo>
                <a:lnTo>
                  <a:pt x="781776" y="1661272"/>
                </a:lnTo>
                <a:lnTo>
                  <a:pt x="830579" y="1662684"/>
                </a:lnTo>
                <a:lnTo>
                  <a:pt x="879383" y="1661272"/>
                </a:lnTo>
                <a:lnTo>
                  <a:pt x="927444" y="1657090"/>
                </a:lnTo>
                <a:lnTo>
                  <a:pt x="974684" y="1650215"/>
                </a:lnTo>
                <a:lnTo>
                  <a:pt x="1021026" y="1640725"/>
                </a:lnTo>
                <a:lnTo>
                  <a:pt x="1066392" y="1628699"/>
                </a:lnTo>
                <a:lnTo>
                  <a:pt x="1110703" y="1614214"/>
                </a:lnTo>
                <a:lnTo>
                  <a:pt x="1153882" y="1597348"/>
                </a:lnTo>
                <a:lnTo>
                  <a:pt x="1195851" y="1578179"/>
                </a:lnTo>
                <a:lnTo>
                  <a:pt x="1236532" y="1556786"/>
                </a:lnTo>
                <a:lnTo>
                  <a:pt x="1275847" y="1533246"/>
                </a:lnTo>
                <a:lnTo>
                  <a:pt x="1313718" y="1507637"/>
                </a:lnTo>
                <a:lnTo>
                  <a:pt x="1350068" y="1480037"/>
                </a:lnTo>
                <a:lnTo>
                  <a:pt x="1384818" y="1450524"/>
                </a:lnTo>
                <a:lnTo>
                  <a:pt x="1417891" y="1419177"/>
                </a:lnTo>
                <a:lnTo>
                  <a:pt x="1449208" y="1386073"/>
                </a:lnTo>
                <a:lnTo>
                  <a:pt x="1478693" y="1351290"/>
                </a:lnTo>
                <a:lnTo>
                  <a:pt x="1506266" y="1314906"/>
                </a:lnTo>
                <a:lnTo>
                  <a:pt x="1531850" y="1277000"/>
                </a:lnTo>
                <a:lnTo>
                  <a:pt x="1555367" y="1237648"/>
                </a:lnTo>
                <a:lnTo>
                  <a:pt x="1576740" y="1196930"/>
                </a:lnTo>
                <a:lnTo>
                  <a:pt x="1595889" y="1154924"/>
                </a:lnTo>
                <a:lnTo>
                  <a:pt x="1612739" y="1111706"/>
                </a:lnTo>
                <a:lnTo>
                  <a:pt x="1627209" y="1067356"/>
                </a:lnTo>
                <a:lnTo>
                  <a:pt x="1639224" y="1021950"/>
                </a:lnTo>
                <a:lnTo>
                  <a:pt x="1648704" y="975568"/>
                </a:lnTo>
                <a:lnTo>
                  <a:pt x="1655572" y="928288"/>
                </a:lnTo>
                <a:lnTo>
                  <a:pt x="1659750" y="880186"/>
                </a:lnTo>
                <a:lnTo>
                  <a:pt x="1661159" y="831342"/>
                </a:lnTo>
                <a:lnTo>
                  <a:pt x="1659750" y="782497"/>
                </a:lnTo>
                <a:lnTo>
                  <a:pt x="1655572" y="734395"/>
                </a:lnTo>
                <a:lnTo>
                  <a:pt x="1648704" y="687115"/>
                </a:lnTo>
                <a:lnTo>
                  <a:pt x="1639224" y="640733"/>
                </a:lnTo>
                <a:lnTo>
                  <a:pt x="1627209" y="595327"/>
                </a:lnTo>
                <a:lnTo>
                  <a:pt x="1612739" y="550977"/>
                </a:lnTo>
                <a:lnTo>
                  <a:pt x="1595889" y="507759"/>
                </a:lnTo>
                <a:lnTo>
                  <a:pt x="1576740" y="465753"/>
                </a:lnTo>
                <a:lnTo>
                  <a:pt x="1555367" y="425035"/>
                </a:lnTo>
                <a:lnTo>
                  <a:pt x="1531850" y="385683"/>
                </a:lnTo>
                <a:lnTo>
                  <a:pt x="1506266" y="347777"/>
                </a:lnTo>
                <a:lnTo>
                  <a:pt x="1478693" y="311393"/>
                </a:lnTo>
                <a:lnTo>
                  <a:pt x="1449208" y="276610"/>
                </a:lnTo>
                <a:lnTo>
                  <a:pt x="1417891" y="243506"/>
                </a:lnTo>
                <a:lnTo>
                  <a:pt x="1384818" y="212159"/>
                </a:lnTo>
                <a:lnTo>
                  <a:pt x="1350068" y="182646"/>
                </a:lnTo>
                <a:lnTo>
                  <a:pt x="1313718" y="155046"/>
                </a:lnTo>
                <a:lnTo>
                  <a:pt x="1275847" y="129437"/>
                </a:lnTo>
                <a:lnTo>
                  <a:pt x="1236532" y="105897"/>
                </a:lnTo>
                <a:lnTo>
                  <a:pt x="1195851" y="84504"/>
                </a:lnTo>
                <a:lnTo>
                  <a:pt x="1153882" y="65335"/>
                </a:lnTo>
                <a:lnTo>
                  <a:pt x="1110703" y="48469"/>
                </a:lnTo>
                <a:lnTo>
                  <a:pt x="1066392" y="33984"/>
                </a:lnTo>
                <a:lnTo>
                  <a:pt x="1021026" y="21958"/>
                </a:lnTo>
                <a:lnTo>
                  <a:pt x="974684" y="12468"/>
                </a:lnTo>
                <a:lnTo>
                  <a:pt x="927444" y="5593"/>
                </a:lnTo>
                <a:lnTo>
                  <a:pt x="879383" y="1411"/>
                </a:lnTo>
                <a:lnTo>
                  <a:pt x="83057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61019" y="4901184"/>
            <a:ext cx="1737360" cy="1735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0643" y="4914900"/>
            <a:ext cx="1663064" cy="1661160"/>
          </a:xfrm>
          <a:custGeom>
            <a:avLst/>
            <a:gdLst/>
            <a:ahLst/>
            <a:cxnLst/>
            <a:rect l="l" t="t" r="r" b="b"/>
            <a:pathLst>
              <a:path w="1663065" h="1661159">
                <a:moveTo>
                  <a:pt x="831341" y="0"/>
                </a:moveTo>
                <a:lnTo>
                  <a:pt x="782497" y="1409"/>
                </a:lnTo>
                <a:lnTo>
                  <a:pt x="734395" y="5587"/>
                </a:lnTo>
                <a:lnTo>
                  <a:pt x="687115" y="12455"/>
                </a:lnTo>
                <a:lnTo>
                  <a:pt x="640733" y="21935"/>
                </a:lnTo>
                <a:lnTo>
                  <a:pt x="595327" y="33950"/>
                </a:lnTo>
                <a:lnTo>
                  <a:pt x="550977" y="48420"/>
                </a:lnTo>
                <a:lnTo>
                  <a:pt x="507759" y="65270"/>
                </a:lnTo>
                <a:lnTo>
                  <a:pt x="465753" y="84419"/>
                </a:lnTo>
                <a:lnTo>
                  <a:pt x="425035" y="105792"/>
                </a:lnTo>
                <a:lnTo>
                  <a:pt x="385683" y="129309"/>
                </a:lnTo>
                <a:lnTo>
                  <a:pt x="347777" y="154893"/>
                </a:lnTo>
                <a:lnTo>
                  <a:pt x="311393" y="182466"/>
                </a:lnTo>
                <a:lnTo>
                  <a:pt x="276610" y="211951"/>
                </a:lnTo>
                <a:lnTo>
                  <a:pt x="243506" y="243268"/>
                </a:lnTo>
                <a:lnTo>
                  <a:pt x="212159" y="276341"/>
                </a:lnTo>
                <a:lnTo>
                  <a:pt x="182646" y="311091"/>
                </a:lnTo>
                <a:lnTo>
                  <a:pt x="155046" y="347441"/>
                </a:lnTo>
                <a:lnTo>
                  <a:pt x="129437" y="385312"/>
                </a:lnTo>
                <a:lnTo>
                  <a:pt x="105897" y="424627"/>
                </a:lnTo>
                <a:lnTo>
                  <a:pt x="84504" y="465308"/>
                </a:lnTo>
                <a:lnTo>
                  <a:pt x="65335" y="507277"/>
                </a:lnTo>
                <a:lnTo>
                  <a:pt x="48469" y="550456"/>
                </a:lnTo>
                <a:lnTo>
                  <a:pt x="33984" y="594767"/>
                </a:lnTo>
                <a:lnTo>
                  <a:pt x="21958" y="640133"/>
                </a:lnTo>
                <a:lnTo>
                  <a:pt x="12468" y="686475"/>
                </a:lnTo>
                <a:lnTo>
                  <a:pt x="5593" y="733715"/>
                </a:lnTo>
                <a:lnTo>
                  <a:pt x="1411" y="781776"/>
                </a:lnTo>
                <a:lnTo>
                  <a:pt x="0" y="830579"/>
                </a:lnTo>
                <a:lnTo>
                  <a:pt x="1411" y="879383"/>
                </a:lnTo>
                <a:lnTo>
                  <a:pt x="5593" y="927444"/>
                </a:lnTo>
                <a:lnTo>
                  <a:pt x="12468" y="974684"/>
                </a:lnTo>
                <a:lnTo>
                  <a:pt x="21958" y="1021026"/>
                </a:lnTo>
                <a:lnTo>
                  <a:pt x="33984" y="1066392"/>
                </a:lnTo>
                <a:lnTo>
                  <a:pt x="48469" y="1110703"/>
                </a:lnTo>
                <a:lnTo>
                  <a:pt x="65335" y="1153882"/>
                </a:lnTo>
                <a:lnTo>
                  <a:pt x="84504" y="1195851"/>
                </a:lnTo>
                <a:lnTo>
                  <a:pt x="105897" y="1236532"/>
                </a:lnTo>
                <a:lnTo>
                  <a:pt x="129437" y="1275847"/>
                </a:lnTo>
                <a:lnTo>
                  <a:pt x="155046" y="1313718"/>
                </a:lnTo>
                <a:lnTo>
                  <a:pt x="182646" y="1350068"/>
                </a:lnTo>
                <a:lnTo>
                  <a:pt x="212159" y="1384818"/>
                </a:lnTo>
                <a:lnTo>
                  <a:pt x="243506" y="1417891"/>
                </a:lnTo>
                <a:lnTo>
                  <a:pt x="276610" y="1449208"/>
                </a:lnTo>
                <a:lnTo>
                  <a:pt x="311393" y="1478693"/>
                </a:lnTo>
                <a:lnTo>
                  <a:pt x="347777" y="1506266"/>
                </a:lnTo>
                <a:lnTo>
                  <a:pt x="385683" y="1531850"/>
                </a:lnTo>
                <a:lnTo>
                  <a:pt x="425035" y="1555367"/>
                </a:lnTo>
                <a:lnTo>
                  <a:pt x="465753" y="1576740"/>
                </a:lnTo>
                <a:lnTo>
                  <a:pt x="507759" y="1595889"/>
                </a:lnTo>
                <a:lnTo>
                  <a:pt x="550977" y="1612739"/>
                </a:lnTo>
                <a:lnTo>
                  <a:pt x="595327" y="1627209"/>
                </a:lnTo>
                <a:lnTo>
                  <a:pt x="640733" y="1639224"/>
                </a:lnTo>
                <a:lnTo>
                  <a:pt x="687115" y="1648704"/>
                </a:lnTo>
                <a:lnTo>
                  <a:pt x="734395" y="1655572"/>
                </a:lnTo>
                <a:lnTo>
                  <a:pt x="782497" y="1659750"/>
                </a:lnTo>
                <a:lnTo>
                  <a:pt x="831341" y="1661160"/>
                </a:lnTo>
                <a:lnTo>
                  <a:pt x="880186" y="1659750"/>
                </a:lnTo>
                <a:lnTo>
                  <a:pt x="928288" y="1655572"/>
                </a:lnTo>
                <a:lnTo>
                  <a:pt x="975568" y="1648704"/>
                </a:lnTo>
                <a:lnTo>
                  <a:pt x="1021950" y="1639224"/>
                </a:lnTo>
                <a:lnTo>
                  <a:pt x="1067356" y="1627209"/>
                </a:lnTo>
                <a:lnTo>
                  <a:pt x="1111706" y="1612739"/>
                </a:lnTo>
                <a:lnTo>
                  <a:pt x="1154924" y="1595889"/>
                </a:lnTo>
                <a:lnTo>
                  <a:pt x="1196930" y="1576740"/>
                </a:lnTo>
                <a:lnTo>
                  <a:pt x="1237648" y="1555367"/>
                </a:lnTo>
                <a:lnTo>
                  <a:pt x="1277000" y="1531850"/>
                </a:lnTo>
                <a:lnTo>
                  <a:pt x="1314906" y="1506266"/>
                </a:lnTo>
                <a:lnTo>
                  <a:pt x="1351290" y="1478693"/>
                </a:lnTo>
                <a:lnTo>
                  <a:pt x="1386073" y="1449208"/>
                </a:lnTo>
                <a:lnTo>
                  <a:pt x="1419177" y="1417891"/>
                </a:lnTo>
                <a:lnTo>
                  <a:pt x="1450524" y="1384818"/>
                </a:lnTo>
                <a:lnTo>
                  <a:pt x="1480037" y="1350068"/>
                </a:lnTo>
                <a:lnTo>
                  <a:pt x="1507637" y="1313718"/>
                </a:lnTo>
                <a:lnTo>
                  <a:pt x="1533246" y="1275847"/>
                </a:lnTo>
                <a:lnTo>
                  <a:pt x="1556786" y="1236532"/>
                </a:lnTo>
                <a:lnTo>
                  <a:pt x="1578179" y="1195851"/>
                </a:lnTo>
                <a:lnTo>
                  <a:pt x="1597348" y="1153882"/>
                </a:lnTo>
                <a:lnTo>
                  <a:pt x="1614214" y="1110703"/>
                </a:lnTo>
                <a:lnTo>
                  <a:pt x="1628699" y="1066392"/>
                </a:lnTo>
                <a:lnTo>
                  <a:pt x="1640725" y="1021026"/>
                </a:lnTo>
                <a:lnTo>
                  <a:pt x="1650215" y="974684"/>
                </a:lnTo>
                <a:lnTo>
                  <a:pt x="1657090" y="927444"/>
                </a:lnTo>
                <a:lnTo>
                  <a:pt x="1661272" y="879383"/>
                </a:lnTo>
                <a:lnTo>
                  <a:pt x="1662683" y="830579"/>
                </a:lnTo>
                <a:lnTo>
                  <a:pt x="1661272" y="781776"/>
                </a:lnTo>
                <a:lnTo>
                  <a:pt x="1657090" y="733715"/>
                </a:lnTo>
                <a:lnTo>
                  <a:pt x="1650215" y="686475"/>
                </a:lnTo>
                <a:lnTo>
                  <a:pt x="1640725" y="640133"/>
                </a:lnTo>
                <a:lnTo>
                  <a:pt x="1628699" y="594767"/>
                </a:lnTo>
                <a:lnTo>
                  <a:pt x="1614214" y="550456"/>
                </a:lnTo>
                <a:lnTo>
                  <a:pt x="1597348" y="507277"/>
                </a:lnTo>
                <a:lnTo>
                  <a:pt x="1578179" y="465308"/>
                </a:lnTo>
                <a:lnTo>
                  <a:pt x="1556786" y="424627"/>
                </a:lnTo>
                <a:lnTo>
                  <a:pt x="1533246" y="385312"/>
                </a:lnTo>
                <a:lnTo>
                  <a:pt x="1507637" y="347441"/>
                </a:lnTo>
                <a:lnTo>
                  <a:pt x="1480037" y="311091"/>
                </a:lnTo>
                <a:lnTo>
                  <a:pt x="1450524" y="276341"/>
                </a:lnTo>
                <a:lnTo>
                  <a:pt x="1419177" y="243268"/>
                </a:lnTo>
                <a:lnTo>
                  <a:pt x="1386073" y="211951"/>
                </a:lnTo>
                <a:lnTo>
                  <a:pt x="1351290" y="182466"/>
                </a:lnTo>
                <a:lnTo>
                  <a:pt x="1314906" y="154893"/>
                </a:lnTo>
                <a:lnTo>
                  <a:pt x="1277000" y="129309"/>
                </a:lnTo>
                <a:lnTo>
                  <a:pt x="1237648" y="105792"/>
                </a:lnTo>
                <a:lnTo>
                  <a:pt x="1196930" y="84419"/>
                </a:lnTo>
                <a:lnTo>
                  <a:pt x="1154924" y="65270"/>
                </a:lnTo>
                <a:lnTo>
                  <a:pt x="1111706" y="48420"/>
                </a:lnTo>
                <a:lnTo>
                  <a:pt x="1067356" y="33950"/>
                </a:lnTo>
                <a:lnTo>
                  <a:pt x="1021950" y="21935"/>
                </a:lnTo>
                <a:lnTo>
                  <a:pt x="975568" y="12455"/>
                </a:lnTo>
                <a:lnTo>
                  <a:pt x="928288" y="5587"/>
                </a:lnTo>
                <a:lnTo>
                  <a:pt x="880186" y="1409"/>
                </a:lnTo>
                <a:lnTo>
                  <a:pt x="8313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9091" y="5885688"/>
            <a:ext cx="1737360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8715" y="5899403"/>
            <a:ext cx="1663064" cy="1663064"/>
          </a:xfrm>
          <a:custGeom>
            <a:avLst/>
            <a:gdLst/>
            <a:ahLst/>
            <a:cxnLst/>
            <a:rect l="l" t="t" r="r" b="b"/>
            <a:pathLst>
              <a:path w="1663065" h="1663065">
                <a:moveTo>
                  <a:pt x="831341" y="0"/>
                </a:moveTo>
                <a:lnTo>
                  <a:pt x="782497" y="1411"/>
                </a:lnTo>
                <a:lnTo>
                  <a:pt x="734395" y="5593"/>
                </a:lnTo>
                <a:lnTo>
                  <a:pt x="687115" y="12468"/>
                </a:lnTo>
                <a:lnTo>
                  <a:pt x="640733" y="21958"/>
                </a:lnTo>
                <a:lnTo>
                  <a:pt x="595327" y="33984"/>
                </a:lnTo>
                <a:lnTo>
                  <a:pt x="550977" y="48469"/>
                </a:lnTo>
                <a:lnTo>
                  <a:pt x="507759" y="65335"/>
                </a:lnTo>
                <a:lnTo>
                  <a:pt x="465753" y="84504"/>
                </a:lnTo>
                <a:lnTo>
                  <a:pt x="425035" y="105897"/>
                </a:lnTo>
                <a:lnTo>
                  <a:pt x="385683" y="129437"/>
                </a:lnTo>
                <a:lnTo>
                  <a:pt x="347777" y="155046"/>
                </a:lnTo>
                <a:lnTo>
                  <a:pt x="311393" y="182646"/>
                </a:lnTo>
                <a:lnTo>
                  <a:pt x="276610" y="212159"/>
                </a:lnTo>
                <a:lnTo>
                  <a:pt x="243506" y="243506"/>
                </a:lnTo>
                <a:lnTo>
                  <a:pt x="212159" y="276610"/>
                </a:lnTo>
                <a:lnTo>
                  <a:pt x="182646" y="311393"/>
                </a:lnTo>
                <a:lnTo>
                  <a:pt x="155046" y="347777"/>
                </a:lnTo>
                <a:lnTo>
                  <a:pt x="129437" y="385683"/>
                </a:lnTo>
                <a:lnTo>
                  <a:pt x="105897" y="425035"/>
                </a:lnTo>
                <a:lnTo>
                  <a:pt x="84504" y="465753"/>
                </a:lnTo>
                <a:lnTo>
                  <a:pt x="65335" y="507759"/>
                </a:lnTo>
                <a:lnTo>
                  <a:pt x="48469" y="550977"/>
                </a:lnTo>
                <a:lnTo>
                  <a:pt x="33984" y="595327"/>
                </a:lnTo>
                <a:lnTo>
                  <a:pt x="21958" y="640733"/>
                </a:lnTo>
                <a:lnTo>
                  <a:pt x="12468" y="687115"/>
                </a:lnTo>
                <a:lnTo>
                  <a:pt x="5593" y="734395"/>
                </a:lnTo>
                <a:lnTo>
                  <a:pt x="1411" y="782497"/>
                </a:lnTo>
                <a:lnTo>
                  <a:pt x="0" y="831342"/>
                </a:lnTo>
                <a:lnTo>
                  <a:pt x="1411" y="880186"/>
                </a:lnTo>
                <a:lnTo>
                  <a:pt x="5593" y="928288"/>
                </a:lnTo>
                <a:lnTo>
                  <a:pt x="12468" y="975568"/>
                </a:lnTo>
                <a:lnTo>
                  <a:pt x="21958" y="1021950"/>
                </a:lnTo>
                <a:lnTo>
                  <a:pt x="33984" y="1067356"/>
                </a:lnTo>
                <a:lnTo>
                  <a:pt x="48469" y="1111706"/>
                </a:lnTo>
                <a:lnTo>
                  <a:pt x="65335" y="1154924"/>
                </a:lnTo>
                <a:lnTo>
                  <a:pt x="84504" y="1196930"/>
                </a:lnTo>
                <a:lnTo>
                  <a:pt x="105897" y="1237648"/>
                </a:lnTo>
                <a:lnTo>
                  <a:pt x="129437" y="1277000"/>
                </a:lnTo>
                <a:lnTo>
                  <a:pt x="155046" y="1314906"/>
                </a:lnTo>
                <a:lnTo>
                  <a:pt x="182646" y="1351290"/>
                </a:lnTo>
                <a:lnTo>
                  <a:pt x="212159" y="1386073"/>
                </a:lnTo>
                <a:lnTo>
                  <a:pt x="243506" y="1419177"/>
                </a:lnTo>
                <a:lnTo>
                  <a:pt x="276610" y="1450524"/>
                </a:lnTo>
                <a:lnTo>
                  <a:pt x="311393" y="1480037"/>
                </a:lnTo>
                <a:lnTo>
                  <a:pt x="347777" y="1507637"/>
                </a:lnTo>
                <a:lnTo>
                  <a:pt x="385683" y="1533246"/>
                </a:lnTo>
                <a:lnTo>
                  <a:pt x="425035" y="1556786"/>
                </a:lnTo>
                <a:lnTo>
                  <a:pt x="465753" y="1578179"/>
                </a:lnTo>
                <a:lnTo>
                  <a:pt x="507759" y="1597348"/>
                </a:lnTo>
                <a:lnTo>
                  <a:pt x="550977" y="1614214"/>
                </a:lnTo>
                <a:lnTo>
                  <a:pt x="595327" y="1628699"/>
                </a:lnTo>
                <a:lnTo>
                  <a:pt x="640733" y="1640725"/>
                </a:lnTo>
                <a:lnTo>
                  <a:pt x="687115" y="1650215"/>
                </a:lnTo>
                <a:lnTo>
                  <a:pt x="734395" y="1657090"/>
                </a:lnTo>
                <a:lnTo>
                  <a:pt x="782497" y="1661272"/>
                </a:lnTo>
                <a:lnTo>
                  <a:pt x="831341" y="1662684"/>
                </a:lnTo>
                <a:lnTo>
                  <a:pt x="880186" y="1661272"/>
                </a:lnTo>
                <a:lnTo>
                  <a:pt x="928288" y="1657090"/>
                </a:lnTo>
                <a:lnTo>
                  <a:pt x="975568" y="1650215"/>
                </a:lnTo>
                <a:lnTo>
                  <a:pt x="1021950" y="1640725"/>
                </a:lnTo>
                <a:lnTo>
                  <a:pt x="1067356" y="1628699"/>
                </a:lnTo>
                <a:lnTo>
                  <a:pt x="1111706" y="1614214"/>
                </a:lnTo>
                <a:lnTo>
                  <a:pt x="1154924" y="1597348"/>
                </a:lnTo>
                <a:lnTo>
                  <a:pt x="1196930" y="1578179"/>
                </a:lnTo>
                <a:lnTo>
                  <a:pt x="1237648" y="1556786"/>
                </a:lnTo>
                <a:lnTo>
                  <a:pt x="1277000" y="1533246"/>
                </a:lnTo>
                <a:lnTo>
                  <a:pt x="1314906" y="1507637"/>
                </a:lnTo>
                <a:lnTo>
                  <a:pt x="1351290" y="1480037"/>
                </a:lnTo>
                <a:lnTo>
                  <a:pt x="1386073" y="1450524"/>
                </a:lnTo>
                <a:lnTo>
                  <a:pt x="1419177" y="1419177"/>
                </a:lnTo>
                <a:lnTo>
                  <a:pt x="1450524" y="1386073"/>
                </a:lnTo>
                <a:lnTo>
                  <a:pt x="1480037" y="1351290"/>
                </a:lnTo>
                <a:lnTo>
                  <a:pt x="1507637" y="1314906"/>
                </a:lnTo>
                <a:lnTo>
                  <a:pt x="1533246" y="1277000"/>
                </a:lnTo>
                <a:lnTo>
                  <a:pt x="1556786" y="1237648"/>
                </a:lnTo>
                <a:lnTo>
                  <a:pt x="1578179" y="1196930"/>
                </a:lnTo>
                <a:lnTo>
                  <a:pt x="1597348" y="1154924"/>
                </a:lnTo>
                <a:lnTo>
                  <a:pt x="1614214" y="1111706"/>
                </a:lnTo>
                <a:lnTo>
                  <a:pt x="1628699" y="1067356"/>
                </a:lnTo>
                <a:lnTo>
                  <a:pt x="1640725" y="1021950"/>
                </a:lnTo>
                <a:lnTo>
                  <a:pt x="1650215" y="975568"/>
                </a:lnTo>
                <a:lnTo>
                  <a:pt x="1657090" y="928288"/>
                </a:lnTo>
                <a:lnTo>
                  <a:pt x="1661272" y="880186"/>
                </a:lnTo>
                <a:lnTo>
                  <a:pt x="1662684" y="831342"/>
                </a:lnTo>
                <a:lnTo>
                  <a:pt x="1661272" y="782497"/>
                </a:lnTo>
                <a:lnTo>
                  <a:pt x="1657090" y="734395"/>
                </a:lnTo>
                <a:lnTo>
                  <a:pt x="1650215" y="687115"/>
                </a:lnTo>
                <a:lnTo>
                  <a:pt x="1640725" y="640733"/>
                </a:lnTo>
                <a:lnTo>
                  <a:pt x="1628699" y="595327"/>
                </a:lnTo>
                <a:lnTo>
                  <a:pt x="1614214" y="550977"/>
                </a:lnTo>
                <a:lnTo>
                  <a:pt x="1597348" y="507759"/>
                </a:lnTo>
                <a:lnTo>
                  <a:pt x="1578179" y="465753"/>
                </a:lnTo>
                <a:lnTo>
                  <a:pt x="1556786" y="425035"/>
                </a:lnTo>
                <a:lnTo>
                  <a:pt x="1533246" y="385683"/>
                </a:lnTo>
                <a:lnTo>
                  <a:pt x="1507637" y="347777"/>
                </a:lnTo>
                <a:lnTo>
                  <a:pt x="1480037" y="311393"/>
                </a:lnTo>
                <a:lnTo>
                  <a:pt x="1450524" y="276610"/>
                </a:lnTo>
                <a:lnTo>
                  <a:pt x="1419177" y="243506"/>
                </a:lnTo>
                <a:lnTo>
                  <a:pt x="1386073" y="212159"/>
                </a:lnTo>
                <a:lnTo>
                  <a:pt x="1351290" y="182646"/>
                </a:lnTo>
                <a:lnTo>
                  <a:pt x="1314906" y="155046"/>
                </a:lnTo>
                <a:lnTo>
                  <a:pt x="1277000" y="129437"/>
                </a:lnTo>
                <a:lnTo>
                  <a:pt x="1237648" y="105897"/>
                </a:lnTo>
                <a:lnTo>
                  <a:pt x="1196930" y="84504"/>
                </a:lnTo>
                <a:lnTo>
                  <a:pt x="1154924" y="65335"/>
                </a:lnTo>
                <a:lnTo>
                  <a:pt x="1111706" y="48469"/>
                </a:lnTo>
                <a:lnTo>
                  <a:pt x="1067356" y="33984"/>
                </a:lnTo>
                <a:lnTo>
                  <a:pt x="1021950" y="21958"/>
                </a:lnTo>
                <a:lnTo>
                  <a:pt x="975568" y="12468"/>
                </a:lnTo>
                <a:lnTo>
                  <a:pt x="928288" y="5593"/>
                </a:lnTo>
                <a:lnTo>
                  <a:pt x="880186" y="1411"/>
                </a:lnTo>
                <a:lnTo>
                  <a:pt x="8313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0967" y="6405371"/>
            <a:ext cx="678815" cy="649605"/>
          </a:xfrm>
          <a:custGeom>
            <a:avLst/>
            <a:gdLst/>
            <a:ahLst/>
            <a:cxnLst/>
            <a:rect l="l" t="t" r="r" b="b"/>
            <a:pathLst>
              <a:path w="678815" h="649604">
                <a:moveTo>
                  <a:pt x="441960" y="253619"/>
                </a:moveTo>
                <a:lnTo>
                  <a:pt x="236601" y="253619"/>
                </a:lnTo>
                <a:lnTo>
                  <a:pt x="244804" y="289028"/>
                </a:lnTo>
                <a:lnTo>
                  <a:pt x="255174" y="313436"/>
                </a:lnTo>
                <a:lnTo>
                  <a:pt x="264068" y="327556"/>
                </a:lnTo>
                <a:lnTo>
                  <a:pt x="267843" y="332104"/>
                </a:lnTo>
                <a:lnTo>
                  <a:pt x="267843" y="396113"/>
                </a:lnTo>
                <a:lnTo>
                  <a:pt x="264302" y="397692"/>
                </a:lnTo>
                <a:lnTo>
                  <a:pt x="251237" y="402939"/>
                </a:lnTo>
                <a:lnTo>
                  <a:pt x="224980" y="412615"/>
                </a:lnTo>
                <a:lnTo>
                  <a:pt x="181864" y="427481"/>
                </a:lnTo>
                <a:lnTo>
                  <a:pt x="147949" y="442813"/>
                </a:lnTo>
                <a:lnTo>
                  <a:pt x="131143" y="446690"/>
                </a:lnTo>
                <a:lnTo>
                  <a:pt x="115980" y="449091"/>
                </a:lnTo>
                <a:lnTo>
                  <a:pt x="86995" y="459994"/>
                </a:lnTo>
                <a:lnTo>
                  <a:pt x="36701" y="504596"/>
                </a:lnTo>
                <a:lnTo>
                  <a:pt x="10874" y="556783"/>
                </a:lnTo>
                <a:lnTo>
                  <a:pt x="1359" y="600136"/>
                </a:lnTo>
                <a:lnTo>
                  <a:pt x="0" y="618235"/>
                </a:lnTo>
                <a:lnTo>
                  <a:pt x="2684" y="633049"/>
                </a:lnTo>
                <a:lnTo>
                  <a:pt x="9763" y="642731"/>
                </a:lnTo>
                <a:lnTo>
                  <a:pt x="19770" y="648007"/>
                </a:lnTo>
                <a:lnTo>
                  <a:pt x="31242" y="649604"/>
                </a:lnTo>
                <a:lnTo>
                  <a:pt x="512317" y="649604"/>
                </a:lnTo>
                <a:lnTo>
                  <a:pt x="511087" y="643578"/>
                </a:lnTo>
                <a:lnTo>
                  <a:pt x="508380" y="636825"/>
                </a:lnTo>
                <a:lnTo>
                  <a:pt x="505674" y="628620"/>
                </a:lnTo>
                <a:lnTo>
                  <a:pt x="504443" y="618235"/>
                </a:lnTo>
                <a:lnTo>
                  <a:pt x="481500" y="613914"/>
                </a:lnTo>
                <a:lnTo>
                  <a:pt x="461486" y="601376"/>
                </a:lnTo>
                <a:lnTo>
                  <a:pt x="447329" y="581267"/>
                </a:lnTo>
                <a:lnTo>
                  <a:pt x="441960" y="554227"/>
                </a:lnTo>
                <a:lnTo>
                  <a:pt x="447329" y="531171"/>
                </a:lnTo>
                <a:lnTo>
                  <a:pt x="461486" y="511032"/>
                </a:lnTo>
                <a:lnTo>
                  <a:pt x="481500" y="496774"/>
                </a:lnTo>
                <a:lnTo>
                  <a:pt x="504443" y="491363"/>
                </a:lnTo>
                <a:lnTo>
                  <a:pt x="507307" y="478518"/>
                </a:lnTo>
                <a:lnTo>
                  <a:pt x="514778" y="464899"/>
                </a:lnTo>
                <a:lnTo>
                  <a:pt x="525178" y="452733"/>
                </a:lnTo>
                <a:lnTo>
                  <a:pt x="536829" y="444245"/>
                </a:lnTo>
                <a:lnTo>
                  <a:pt x="526164" y="442733"/>
                </a:lnTo>
                <a:lnTo>
                  <a:pt x="516763" y="438816"/>
                </a:lnTo>
                <a:lnTo>
                  <a:pt x="507361" y="433423"/>
                </a:lnTo>
                <a:lnTo>
                  <a:pt x="496697" y="427481"/>
                </a:lnTo>
                <a:lnTo>
                  <a:pt x="453580" y="412615"/>
                </a:lnTo>
                <a:lnTo>
                  <a:pt x="427323" y="402939"/>
                </a:lnTo>
                <a:lnTo>
                  <a:pt x="414258" y="397692"/>
                </a:lnTo>
                <a:lnTo>
                  <a:pt x="410717" y="396113"/>
                </a:lnTo>
                <a:lnTo>
                  <a:pt x="410717" y="332104"/>
                </a:lnTo>
                <a:lnTo>
                  <a:pt x="414510" y="327556"/>
                </a:lnTo>
                <a:lnTo>
                  <a:pt x="423433" y="313436"/>
                </a:lnTo>
                <a:lnTo>
                  <a:pt x="433810" y="289028"/>
                </a:lnTo>
                <a:lnTo>
                  <a:pt x="441960" y="253619"/>
                </a:lnTo>
                <a:close/>
              </a:path>
              <a:path w="678815" h="649604">
                <a:moveTo>
                  <a:pt x="599313" y="586739"/>
                </a:moveTo>
                <a:lnTo>
                  <a:pt x="536829" y="586739"/>
                </a:lnTo>
                <a:lnTo>
                  <a:pt x="536829" y="618235"/>
                </a:lnTo>
                <a:lnTo>
                  <a:pt x="539513" y="633049"/>
                </a:lnTo>
                <a:lnTo>
                  <a:pt x="546592" y="642731"/>
                </a:lnTo>
                <a:lnTo>
                  <a:pt x="556599" y="648007"/>
                </a:lnTo>
                <a:lnTo>
                  <a:pt x="568071" y="649604"/>
                </a:lnTo>
                <a:lnTo>
                  <a:pt x="582864" y="648007"/>
                </a:lnTo>
                <a:lnTo>
                  <a:pt x="592502" y="642731"/>
                </a:lnTo>
                <a:lnTo>
                  <a:pt x="597735" y="633049"/>
                </a:lnTo>
                <a:lnTo>
                  <a:pt x="599313" y="618235"/>
                </a:lnTo>
                <a:lnTo>
                  <a:pt x="599313" y="586739"/>
                </a:lnTo>
                <a:close/>
              </a:path>
              <a:path w="678815" h="649604">
                <a:moveTo>
                  <a:pt x="678561" y="602488"/>
                </a:moveTo>
                <a:lnTo>
                  <a:pt x="666827" y="611592"/>
                </a:lnTo>
                <a:lnTo>
                  <a:pt x="654986" y="616267"/>
                </a:lnTo>
                <a:lnTo>
                  <a:pt x="642931" y="617989"/>
                </a:lnTo>
                <a:lnTo>
                  <a:pt x="630555" y="618235"/>
                </a:lnTo>
                <a:lnTo>
                  <a:pt x="630433" y="628620"/>
                </a:lnTo>
                <a:lnTo>
                  <a:pt x="629586" y="636825"/>
                </a:lnTo>
                <a:lnTo>
                  <a:pt x="627286" y="643578"/>
                </a:lnTo>
                <a:lnTo>
                  <a:pt x="622808" y="649604"/>
                </a:lnTo>
                <a:lnTo>
                  <a:pt x="647318" y="649604"/>
                </a:lnTo>
                <a:lnTo>
                  <a:pt x="658790" y="648007"/>
                </a:lnTo>
                <a:lnTo>
                  <a:pt x="668797" y="642731"/>
                </a:lnTo>
                <a:lnTo>
                  <a:pt x="675876" y="633049"/>
                </a:lnTo>
                <a:lnTo>
                  <a:pt x="678561" y="618235"/>
                </a:lnTo>
                <a:lnTo>
                  <a:pt x="678561" y="602488"/>
                </a:lnTo>
                <a:close/>
              </a:path>
              <a:path w="678815" h="649604">
                <a:moveTo>
                  <a:pt x="630555" y="522858"/>
                </a:moveTo>
                <a:lnTo>
                  <a:pt x="504443" y="522858"/>
                </a:lnTo>
                <a:lnTo>
                  <a:pt x="492972" y="525563"/>
                </a:lnTo>
                <a:lnTo>
                  <a:pt x="482965" y="532685"/>
                </a:lnTo>
                <a:lnTo>
                  <a:pt x="475886" y="542736"/>
                </a:lnTo>
                <a:lnTo>
                  <a:pt x="473202" y="554227"/>
                </a:lnTo>
                <a:lnTo>
                  <a:pt x="475886" y="569755"/>
                </a:lnTo>
                <a:lnTo>
                  <a:pt x="482965" y="579770"/>
                </a:lnTo>
                <a:lnTo>
                  <a:pt x="492972" y="585142"/>
                </a:lnTo>
                <a:lnTo>
                  <a:pt x="504443" y="586739"/>
                </a:lnTo>
                <a:lnTo>
                  <a:pt x="630555" y="586739"/>
                </a:lnTo>
                <a:lnTo>
                  <a:pt x="646009" y="585142"/>
                </a:lnTo>
                <a:lnTo>
                  <a:pt x="655986" y="579770"/>
                </a:lnTo>
                <a:lnTo>
                  <a:pt x="661344" y="569755"/>
                </a:lnTo>
                <a:lnTo>
                  <a:pt x="662939" y="554227"/>
                </a:lnTo>
                <a:lnTo>
                  <a:pt x="661344" y="542736"/>
                </a:lnTo>
                <a:lnTo>
                  <a:pt x="655986" y="532685"/>
                </a:lnTo>
                <a:lnTo>
                  <a:pt x="646009" y="525563"/>
                </a:lnTo>
                <a:lnTo>
                  <a:pt x="630555" y="522858"/>
                </a:lnTo>
                <a:close/>
              </a:path>
              <a:path w="678815" h="649604">
                <a:moveTo>
                  <a:pt x="568071" y="459994"/>
                </a:moveTo>
                <a:lnTo>
                  <a:pt x="556599" y="462698"/>
                </a:lnTo>
                <a:lnTo>
                  <a:pt x="546592" y="469820"/>
                </a:lnTo>
                <a:lnTo>
                  <a:pt x="539513" y="479871"/>
                </a:lnTo>
                <a:lnTo>
                  <a:pt x="536829" y="491363"/>
                </a:lnTo>
                <a:lnTo>
                  <a:pt x="536829" y="522858"/>
                </a:lnTo>
                <a:lnTo>
                  <a:pt x="599313" y="522858"/>
                </a:lnTo>
                <a:lnTo>
                  <a:pt x="599313" y="491363"/>
                </a:lnTo>
                <a:lnTo>
                  <a:pt x="597735" y="479871"/>
                </a:lnTo>
                <a:lnTo>
                  <a:pt x="592502" y="469820"/>
                </a:lnTo>
                <a:lnTo>
                  <a:pt x="582864" y="462698"/>
                </a:lnTo>
                <a:lnTo>
                  <a:pt x="568071" y="459994"/>
                </a:lnTo>
                <a:close/>
              </a:path>
              <a:path w="678815" h="649604">
                <a:moveTo>
                  <a:pt x="339343" y="0"/>
                </a:moveTo>
                <a:lnTo>
                  <a:pt x="290685" y="9346"/>
                </a:lnTo>
                <a:lnTo>
                  <a:pt x="253349" y="33528"/>
                </a:lnTo>
                <a:lnTo>
                  <a:pt x="229419" y="66758"/>
                </a:lnTo>
                <a:lnTo>
                  <a:pt x="220980" y="103250"/>
                </a:lnTo>
                <a:lnTo>
                  <a:pt x="217711" y="113071"/>
                </a:lnTo>
                <a:lnTo>
                  <a:pt x="218074" y="128762"/>
                </a:lnTo>
                <a:lnTo>
                  <a:pt x="219890" y="147381"/>
                </a:lnTo>
                <a:lnTo>
                  <a:pt x="220980" y="165988"/>
                </a:lnTo>
                <a:lnTo>
                  <a:pt x="213179" y="172402"/>
                </a:lnTo>
                <a:lnTo>
                  <a:pt x="211248" y="187769"/>
                </a:lnTo>
                <a:lnTo>
                  <a:pt x="212246" y="206279"/>
                </a:lnTo>
                <a:lnTo>
                  <a:pt x="213233" y="222122"/>
                </a:lnTo>
                <a:lnTo>
                  <a:pt x="214687" y="234777"/>
                </a:lnTo>
                <a:lnTo>
                  <a:pt x="219059" y="246681"/>
                </a:lnTo>
                <a:lnTo>
                  <a:pt x="226359" y="254180"/>
                </a:lnTo>
                <a:lnTo>
                  <a:pt x="236601" y="253619"/>
                </a:lnTo>
                <a:lnTo>
                  <a:pt x="452771" y="253619"/>
                </a:lnTo>
                <a:lnTo>
                  <a:pt x="466421" y="206279"/>
                </a:lnTo>
                <a:lnTo>
                  <a:pt x="467375" y="187769"/>
                </a:lnTo>
                <a:lnTo>
                  <a:pt x="465401" y="172402"/>
                </a:lnTo>
                <a:lnTo>
                  <a:pt x="457581" y="165988"/>
                </a:lnTo>
                <a:lnTo>
                  <a:pt x="458811" y="147381"/>
                </a:lnTo>
                <a:lnTo>
                  <a:pt x="461518" y="128762"/>
                </a:lnTo>
                <a:lnTo>
                  <a:pt x="464224" y="113071"/>
                </a:lnTo>
                <a:lnTo>
                  <a:pt x="465455" y="103250"/>
                </a:lnTo>
                <a:lnTo>
                  <a:pt x="454661" y="66758"/>
                </a:lnTo>
                <a:lnTo>
                  <a:pt x="432069" y="33528"/>
                </a:lnTo>
                <a:lnTo>
                  <a:pt x="394642" y="9346"/>
                </a:lnTo>
                <a:lnTo>
                  <a:pt x="339343" y="0"/>
                </a:lnTo>
                <a:close/>
              </a:path>
              <a:path w="678815" h="649604">
                <a:moveTo>
                  <a:pt x="452771" y="253619"/>
                </a:moveTo>
                <a:lnTo>
                  <a:pt x="441960" y="253619"/>
                </a:lnTo>
                <a:lnTo>
                  <a:pt x="452221" y="254180"/>
                </a:lnTo>
                <a:lnTo>
                  <a:pt x="452771" y="25361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57890" y="2602229"/>
            <a:ext cx="2002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398" y="3223082"/>
            <a:ext cx="2457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88345" y="5570931"/>
            <a:ext cx="2687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Service</a:t>
            </a:r>
            <a:r>
              <a:rPr sz="2400" spc="-55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consumers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5135" y="6361557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Other</a:t>
            </a:r>
            <a:r>
              <a:rPr sz="2400" spc="-4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32164" y="5367528"/>
            <a:ext cx="269875" cy="268605"/>
          </a:xfrm>
          <a:custGeom>
            <a:avLst/>
            <a:gdLst/>
            <a:ahLst/>
            <a:cxnLst/>
            <a:rect l="l" t="t" r="r" b="b"/>
            <a:pathLst>
              <a:path w="269875" h="268604">
                <a:moveTo>
                  <a:pt x="134874" y="0"/>
                </a:moveTo>
                <a:lnTo>
                  <a:pt x="92220" y="6839"/>
                </a:lnTo>
                <a:lnTo>
                  <a:pt x="55193" y="25883"/>
                </a:lnTo>
                <a:lnTo>
                  <a:pt x="26005" y="54918"/>
                </a:lnTo>
                <a:lnTo>
                  <a:pt x="6870" y="91732"/>
                </a:lnTo>
                <a:lnTo>
                  <a:pt x="0" y="134112"/>
                </a:lnTo>
                <a:lnTo>
                  <a:pt x="6870" y="176491"/>
                </a:lnTo>
                <a:lnTo>
                  <a:pt x="26005" y="213305"/>
                </a:lnTo>
                <a:lnTo>
                  <a:pt x="55193" y="242340"/>
                </a:lnTo>
                <a:lnTo>
                  <a:pt x="92220" y="261384"/>
                </a:lnTo>
                <a:lnTo>
                  <a:pt x="134874" y="268224"/>
                </a:lnTo>
                <a:lnTo>
                  <a:pt x="177527" y="261384"/>
                </a:lnTo>
                <a:lnTo>
                  <a:pt x="214554" y="242340"/>
                </a:lnTo>
                <a:lnTo>
                  <a:pt x="243742" y="213305"/>
                </a:lnTo>
                <a:lnTo>
                  <a:pt x="262877" y="176491"/>
                </a:lnTo>
                <a:lnTo>
                  <a:pt x="269747" y="134112"/>
                </a:lnTo>
                <a:lnTo>
                  <a:pt x="262877" y="91732"/>
                </a:lnTo>
                <a:lnTo>
                  <a:pt x="243742" y="54918"/>
                </a:lnTo>
                <a:lnTo>
                  <a:pt x="214554" y="25883"/>
                </a:lnTo>
                <a:lnTo>
                  <a:pt x="177527" y="6839"/>
                </a:lnTo>
                <a:lnTo>
                  <a:pt x="1348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1911" y="5791200"/>
            <a:ext cx="375285" cy="226060"/>
          </a:xfrm>
          <a:custGeom>
            <a:avLst/>
            <a:gdLst/>
            <a:ahLst/>
            <a:cxnLst/>
            <a:rect l="l" t="t" r="r" b="b"/>
            <a:pathLst>
              <a:path w="375284" h="226060">
                <a:moveTo>
                  <a:pt x="189484" y="0"/>
                </a:moveTo>
                <a:lnTo>
                  <a:pt x="142158" y="4676"/>
                </a:lnTo>
                <a:lnTo>
                  <a:pt x="100766" y="18656"/>
                </a:lnTo>
                <a:lnTo>
                  <a:pt x="65800" y="41867"/>
                </a:lnTo>
                <a:lnTo>
                  <a:pt x="37748" y="74236"/>
                </a:lnTo>
                <a:lnTo>
                  <a:pt x="17104" y="115688"/>
                </a:lnTo>
                <a:lnTo>
                  <a:pt x="4357" y="166151"/>
                </a:lnTo>
                <a:lnTo>
                  <a:pt x="0" y="225551"/>
                </a:lnTo>
                <a:lnTo>
                  <a:pt x="374904" y="225551"/>
                </a:lnTo>
                <a:lnTo>
                  <a:pt x="370764" y="166151"/>
                </a:lnTo>
                <a:lnTo>
                  <a:pt x="358582" y="115688"/>
                </a:lnTo>
                <a:lnTo>
                  <a:pt x="338714" y="74236"/>
                </a:lnTo>
                <a:lnTo>
                  <a:pt x="311515" y="41867"/>
                </a:lnTo>
                <a:lnTo>
                  <a:pt x="277339" y="18656"/>
                </a:lnTo>
                <a:lnTo>
                  <a:pt x="236544" y="4676"/>
                </a:lnTo>
                <a:lnTo>
                  <a:pt x="18948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0056" y="5681471"/>
            <a:ext cx="466725" cy="335280"/>
          </a:xfrm>
          <a:custGeom>
            <a:avLst/>
            <a:gdLst/>
            <a:ahLst/>
            <a:cxnLst/>
            <a:rect l="l" t="t" r="r" b="b"/>
            <a:pathLst>
              <a:path w="466725" h="335279">
                <a:moveTo>
                  <a:pt x="231140" y="0"/>
                </a:moveTo>
                <a:lnTo>
                  <a:pt x="183729" y="3364"/>
                </a:lnTo>
                <a:lnTo>
                  <a:pt x="132240" y="13325"/>
                </a:lnTo>
                <a:lnTo>
                  <a:pt x="81342" y="29681"/>
                </a:lnTo>
                <a:lnTo>
                  <a:pt x="35706" y="52230"/>
                </a:lnTo>
                <a:lnTo>
                  <a:pt x="0" y="80772"/>
                </a:lnTo>
                <a:lnTo>
                  <a:pt x="41172" y="103258"/>
                </a:lnTo>
                <a:lnTo>
                  <a:pt x="75381" y="134168"/>
                </a:lnTo>
                <a:lnTo>
                  <a:pt x="102393" y="173164"/>
                </a:lnTo>
                <a:lnTo>
                  <a:pt x="121976" y="219907"/>
                </a:lnTo>
                <a:lnTo>
                  <a:pt x="133896" y="274058"/>
                </a:lnTo>
                <a:lnTo>
                  <a:pt x="137922" y="335279"/>
                </a:lnTo>
                <a:lnTo>
                  <a:pt x="328422" y="335279"/>
                </a:lnTo>
                <a:lnTo>
                  <a:pt x="332447" y="274058"/>
                </a:lnTo>
                <a:lnTo>
                  <a:pt x="344367" y="219907"/>
                </a:lnTo>
                <a:lnTo>
                  <a:pt x="363950" y="173164"/>
                </a:lnTo>
                <a:lnTo>
                  <a:pt x="390962" y="134168"/>
                </a:lnTo>
                <a:lnTo>
                  <a:pt x="425171" y="103258"/>
                </a:lnTo>
                <a:lnTo>
                  <a:pt x="466344" y="80772"/>
                </a:lnTo>
                <a:lnTo>
                  <a:pt x="430215" y="52230"/>
                </a:lnTo>
                <a:lnTo>
                  <a:pt x="383570" y="29681"/>
                </a:lnTo>
                <a:lnTo>
                  <a:pt x="331470" y="13325"/>
                </a:lnTo>
                <a:lnTo>
                  <a:pt x="278973" y="3364"/>
                </a:lnTo>
                <a:lnTo>
                  <a:pt x="23114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90304" y="5582411"/>
            <a:ext cx="187451" cy="181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42019" y="5791200"/>
            <a:ext cx="379730" cy="226060"/>
          </a:xfrm>
          <a:custGeom>
            <a:avLst/>
            <a:gdLst/>
            <a:ahLst/>
            <a:cxnLst/>
            <a:rect l="l" t="t" r="r" b="b"/>
            <a:pathLst>
              <a:path w="379729" h="226060">
                <a:moveTo>
                  <a:pt x="187705" y="0"/>
                </a:moveTo>
                <a:lnTo>
                  <a:pt x="140039" y="4676"/>
                </a:lnTo>
                <a:lnTo>
                  <a:pt x="98730" y="18656"/>
                </a:lnTo>
                <a:lnTo>
                  <a:pt x="64135" y="41867"/>
                </a:lnTo>
                <a:lnTo>
                  <a:pt x="36609" y="74236"/>
                </a:lnTo>
                <a:lnTo>
                  <a:pt x="16507" y="115688"/>
                </a:lnTo>
                <a:lnTo>
                  <a:pt x="4186" y="166151"/>
                </a:lnTo>
                <a:lnTo>
                  <a:pt x="0" y="225551"/>
                </a:lnTo>
                <a:lnTo>
                  <a:pt x="379475" y="225551"/>
                </a:lnTo>
                <a:lnTo>
                  <a:pt x="375064" y="166151"/>
                </a:lnTo>
                <a:lnTo>
                  <a:pt x="362162" y="115688"/>
                </a:lnTo>
                <a:lnTo>
                  <a:pt x="341267" y="74236"/>
                </a:lnTo>
                <a:lnTo>
                  <a:pt x="312876" y="41867"/>
                </a:lnTo>
                <a:lnTo>
                  <a:pt x="277487" y="18656"/>
                </a:lnTo>
                <a:lnTo>
                  <a:pt x="235597" y="4676"/>
                </a:lnTo>
                <a:lnTo>
                  <a:pt x="18770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3459" y="5582411"/>
            <a:ext cx="181356" cy="181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70320" y="3248151"/>
            <a:ext cx="1021080" cy="746760"/>
          </a:xfrm>
          <a:custGeom>
            <a:avLst/>
            <a:gdLst/>
            <a:ahLst/>
            <a:cxnLst/>
            <a:rect l="l" t="t" r="r" b="b"/>
            <a:pathLst>
              <a:path w="1021079" h="746760">
                <a:moveTo>
                  <a:pt x="420787" y="661670"/>
                </a:moveTo>
                <a:lnTo>
                  <a:pt x="305688" y="661670"/>
                </a:lnTo>
                <a:lnTo>
                  <a:pt x="291766" y="694689"/>
                </a:lnTo>
                <a:lnTo>
                  <a:pt x="290026" y="712470"/>
                </a:lnTo>
                <a:lnTo>
                  <a:pt x="298703" y="732789"/>
                </a:lnTo>
                <a:lnTo>
                  <a:pt x="322798" y="746760"/>
                </a:lnTo>
                <a:lnTo>
                  <a:pt x="350774" y="746760"/>
                </a:lnTo>
                <a:lnTo>
                  <a:pt x="378749" y="739139"/>
                </a:lnTo>
                <a:lnTo>
                  <a:pt x="402844" y="725170"/>
                </a:lnTo>
                <a:lnTo>
                  <a:pt x="415651" y="703580"/>
                </a:lnTo>
                <a:lnTo>
                  <a:pt x="421957" y="679450"/>
                </a:lnTo>
                <a:lnTo>
                  <a:pt x="420787" y="661670"/>
                </a:lnTo>
                <a:close/>
              </a:path>
              <a:path w="1021079" h="746760">
                <a:moveTo>
                  <a:pt x="708744" y="355600"/>
                </a:moveTo>
                <a:lnTo>
                  <a:pt x="162337" y="355600"/>
                </a:lnTo>
                <a:lnTo>
                  <a:pt x="203505" y="363220"/>
                </a:lnTo>
                <a:lnTo>
                  <a:pt x="236220" y="387350"/>
                </a:lnTo>
                <a:lnTo>
                  <a:pt x="245421" y="397510"/>
                </a:lnTo>
                <a:lnTo>
                  <a:pt x="252682" y="407670"/>
                </a:lnTo>
                <a:lnTo>
                  <a:pt x="263905" y="429260"/>
                </a:lnTo>
                <a:lnTo>
                  <a:pt x="274363" y="434339"/>
                </a:lnTo>
                <a:lnTo>
                  <a:pt x="305688" y="457200"/>
                </a:lnTo>
                <a:lnTo>
                  <a:pt x="328102" y="488950"/>
                </a:lnTo>
                <a:lnTo>
                  <a:pt x="333375" y="500380"/>
                </a:lnTo>
                <a:lnTo>
                  <a:pt x="343830" y="505460"/>
                </a:lnTo>
                <a:lnTo>
                  <a:pt x="375030" y="528320"/>
                </a:lnTo>
                <a:lnTo>
                  <a:pt x="393694" y="562610"/>
                </a:lnTo>
                <a:lnTo>
                  <a:pt x="395985" y="577850"/>
                </a:lnTo>
                <a:lnTo>
                  <a:pt x="410406" y="579120"/>
                </a:lnTo>
                <a:lnTo>
                  <a:pt x="444500" y="598170"/>
                </a:lnTo>
                <a:lnTo>
                  <a:pt x="465343" y="643889"/>
                </a:lnTo>
                <a:lnTo>
                  <a:pt x="467949" y="668020"/>
                </a:lnTo>
                <a:lnTo>
                  <a:pt x="465327" y="689610"/>
                </a:lnTo>
                <a:lnTo>
                  <a:pt x="493140" y="718820"/>
                </a:lnTo>
                <a:lnTo>
                  <a:pt x="505870" y="726439"/>
                </a:lnTo>
                <a:lnTo>
                  <a:pt x="521827" y="728980"/>
                </a:lnTo>
                <a:lnTo>
                  <a:pt x="539093" y="726439"/>
                </a:lnTo>
                <a:lnTo>
                  <a:pt x="555751" y="718820"/>
                </a:lnTo>
                <a:lnTo>
                  <a:pt x="563538" y="701039"/>
                </a:lnTo>
                <a:lnTo>
                  <a:pt x="566134" y="684530"/>
                </a:lnTo>
                <a:lnTo>
                  <a:pt x="563538" y="668020"/>
                </a:lnTo>
                <a:lnTo>
                  <a:pt x="555751" y="655320"/>
                </a:lnTo>
                <a:lnTo>
                  <a:pt x="546078" y="643889"/>
                </a:lnTo>
                <a:lnTo>
                  <a:pt x="525319" y="619760"/>
                </a:lnTo>
                <a:lnTo>
                  <a:pt x="505870" y="595630"/>
                </a:lnTo>
                <a:lnTo>
                  <a:pt x="500125" y="584200"/>
                </a:lnTo>
                <a:lnTo>
                  <a:pt x="631172" y="584200"/>
                </a:lnTo>
                <a:lnTo>
                  <a:pt x="627227" y="580389"/>
                </a:lnTo>
                <a:lnTo>
                  <a:pt x="601710" y="554989"/>
                </a:lnTo>
                <a:lnTo>
                  <a:pt x="577502" y="529589"/>
                </a:lnTo>
                <a:lnTo>
                  <a:pt x="569595" y="514350"/>
                </a:lnTo>
                <a:lnTo>
                  <a:pt x="714524" y="514350"/>
                </a:lnTo>
                <a:lnTo>
                  <a:pt x="698992" y="496570"/>
                </a:lnTo>
                <a:lnTo>
                  <a:pt x="674784" y="467360"/>
                </a:lnTo>
                <a:lnTo>
                  <a:pt x="666876" y="450850"/>
                </a:lnTo>
                <a:lnTo>
                  <a:pt x="806131" y="450850"/>
                </a:lnTo>
                <a:lnTo>
                  <a:pt x="764263" y="410210"/>
                </a:lnTo>
                <a:lnTo>
                  <a:pt x="729692" y="375920"/>
                </a:lnTo>
                <a:lnTo>
                  <a:pt x="708744" y="355600"/>
                </a:lnTo>
                <a:close/>
              </a:path>
              <a:path w="1021079" h="746760">
                <a:moveTo>
                  <a:pt x="631172" y="584200"/>
                </a:moveTo>
                <a:lnTo>
                  <a:pt x="500125" y="584200"/>
                </a:lnTo>
                <a:lnTo>
                  <a:pt x="513143" y="593089"/>
                </a:lnTo>
                <a:lnTo>
                  <a:pt x="583437" y="661670"/>
                </a:lnTo>
                <a:lnTo>
                  <a:pt x="597150" y="674370"/>
                </a:lnTo>
                <a:lnTo>
                  <a:pt x="614743" y="678180"/>
                </a:lnTo>
                <a:lnTo>
                  <a:pt x="632336" y="674370"/>
                </a:lnTo>
                <a:lnTo>
                  <a:pt x="646049" y="661670"/>
                </a:lnTo>
                <a:lnTo>
                  <a:pt x="657764" y="647700"/>
                </a:lnTo>
                <a:lnTo>
                  <a:pt x="661670" y="629920"/>
                </a:lnTo>
                <a:lnTo>
                  <a:pt x="657764" y="612139"/>
                </a:lnTo>
                <a:lnTo>
                  <a:pt x="646049" y="598170"/>
                </a:lnTo>
                <a:lnTo>
                  <a:pt x="639063" y="591820"/>
                </a:lnTo>
                <a:lnTo>
                  <a:pt x="631172" y="584200"/>
                </a:lnTo>
                <a:close/>
              </a:path>
              <a:path w="1021079" h="746760">
                <a:moveTo>
                  <a:pt x="351528" y="591820"/>
                </a:moveTo>
                <a:lnTo>
                  <a:pt x="236220" y="591820"/>
                </a:lnTo>
                <a:lnTo>
                  <a:pt x="230235" y="607060"/>
                </a:lnTo>
                <a:lnTo>
                  <a:pt x="224916" y="623570"/>
                </a:lnTo>
                <a:lnTo>
                  <a:pt x="223504" y="638810"/>
                </a:lnTo>
                <a:lnTo>
                  <a:pt x="229234" y="655320"/>
                </a:lnTo>
                <a:lnTo>
                  <a:pt x="247020" y="669289"/>
                </a:lnTo>
                <a:lnTo>
                  <a:pt x="267414" y="671830"/>
                </a:lnTo>
                <a:lnTo>
                  <a:pt x="287831" y="668020"/>
                </a:lnTo>
                <a:lnTo>
                  <a:pt x="305688" y="661670"/>
                </a:lnTo>
                <a:lnTo>
                  <a:pt x="420787" y="661670"/>
                </a:lnTo>
                <a:lnTo>
                  <a:pt x="420453" y="656589"/>
                </a:lnTo>
                <a:lnTo>
                  <a:pt x="409828" y="633730"/>
                </a:lnTo>
                <a:lnTo>
                  <a:pt x="394207" y="624839"/>
                </a:lnTo>
                <a:lnTo>
                  <a:pt x="381711" y="619760"/>
                </a:lnTo>
                <a:lnTo>
                  <a:pt x="347345" y="619760"/>
                </a:lnTo>
                <a:lnTo>
                  <a:pt x="351093" y="604520"/>
                </a:lnTo>
                <a:lnTo>
                  <a:pt x="351528" y="591820"/>
                </a:lnTo>
                <a:close/>
              </a:path>
              <a:path w="1021079" h="746760">
                <a:moveTo>
                  <a:pt x="362965" y="617220"/>
                </a:moveTo>
                <a:lnTo>
                  <a:pt x="347345" y="619760"/>
                </a:lnTo>
                <a:lnTo>
                  <a:pt x="381711" y="619760"/>
                </a:lnTo>
                <a:lnTo>
                  <a:pt x="378586" y="618489"/>
                </a:lnTo>
                <a:lnTo>
                  <a:pt x="362965" y="617220"/>
                </a:lnTo>
                <a:close/>
              </a:path>
              <a:path w="1021079" h="746760">
                <a:moveTo>
                  <a:pt x="714524" y="514350"/>
                </a:moveTo>
                <a:lnTo>
                  <a:pt x="569595" y="514350"/>
                </a:lnTo>
                <a:lnTo>
                  <a:pt x="588813" y="524510"/>
                </a:lnTo>
                <a:lnTo>
                  <a:pt x="624284" y="553720"/>
                </a:lnTo>
                <a:lnTo>
                  <a:pt x="658445" y="584200"/>
                </a:lnTo>
                <a:lnTo>
                  <a:pt x="686464" y="610870"/>
                </a:lnTo>
                <a:lnTo>
                  <a:pt x="702421" y="614680"/>
                </a:lnTo>
                <a:lnTo>
                  <a:pt x="719687" y="610870"/>
                </a:lnTo>
                <a:lnTo>
                  <a:pt x="736346" y="598170"/>
                </a:lnTo>
                <a:lnTo>
                  <a:pt x="744132" y="585470"/>
                </a:lnTo>
                <a:lnTo>
                  <a:pt x="746728" y="570230"/>
                </a:lnTo>
                <a:lnTo>
                  <a:pt x="744132" y="554989"/>
                </a:lnTo>
                <a:lnTo>
                  <a:pt x="736346" y="542289"/>
                </a:lnTo>
                <a:lnTo>
                  <a:pt x="724509" y="525780"/>
                </a:lnTo>
                <a:lnTo>
                  <a:pt x="714524" y="514350"/>
                </a:lnTo>
                <a:close/>
              </a:path>
              <a:path w="1021079" h="746760">
                <a:moveTo>
                  <a:pt x="284013" y="528320"/>
                </a:moveTo>
                <a:lnTo>
                  <a:pt x="166750" y="528320"/>
                </a:lnTo>
                <a:lnTo>
                  <a:pt x="160875" y="539750"/>
                </a:lnTo>
                <a:lnTo>
                  <a:pt x="156321" y="554989"/>
                </a:lnTo>
                <a:lnTo>
                  <a:pt x="156981" y="571500"/>
                </a:lnTo>
                <a:lnTo>
                  <a:pt x="166750" y="591820"/>
                </a:lnTo>
                <a:lnTo>
                  <a:pt x="183463" y="601980"/>
                </a:lnTo>
                <a:lnTo>
                  <a:pt x="201485" y="601980"/>
                </a:lnTo>
                <a:lnTo>
                  <a:pt x="219507" y="596900"/>
                </a:lnTo>
                <a:lnTo>
                  <a:pt x="236220" y="591820"/>
                </a:lnTo>
                <a:lnTo>
                  <a:pt x="351528" y="591820"/>
                </a:lnTo>
                <a:lnTo>
                  <a:pt x="328775" y="553720"/>
                </a:lnTo>
                <a:lnTo>
                  <a:pt x="315214" y="548639"/>
                </a:lnTo>
                <a:lnTo>
                  <a:pt x="284733" y="548639"/>
                </a:lnTo>
                <a:lnTo>
                  <a:pt x="284517" y="533400"/>
                </a:lnTo>
                <a:lnTo>
                  <a:pt x="284013" y="528320"/>
                </a:lnTo>
                <a:close/>
              </a:path>
              <a:path w="1021079" h="746760">
                <a:moveTo>
                  <a:pt x="300319" y="546100"/>
                </a:moveTo>
                <a:lnTo>
                  <a:pt x="284733" y="548639"/>
                </a:lnTo>
                <a:lnTo>
                  <a:pt x="315214" y="548639"/>
                </a:lnTo>
                <a:lnTo>
                  <a:pt x="300319" y="546100"/>
                </a:lnTo>
                <a:close/>
              </a:path>
              <a:path w="1021079" h="746760">
                <a:moveTo>
                  <a:pt x="806131" y="450850"/>
                </a:moveTo>
                <a:lnTo>
                  <a:pt x="666876" y="450850"/>
                </a:lnTo>
                <a:lnTo>
                  <a:pt x="681805" y="461010"/>
                </a:lnTo>
                <a:lnTo>
                  <a:pt x="735189" y="510539"/>
                </a:lnTo>
                <a:lnTo>
                  <a:pt x="750188" y="520700"/>
                </a:lnTo>
                <a:lnTo>
                  <a:pt x="762863" y="533400"/>
                </a:lnTo>
                <a:lnTo>
                  <a:pt x="778811" y="537210"/>
                </a:lnTo>
                <a:lnTo>
                  <a:pt x="796069" y="533400"/>
                </a:lnTo>
                <a:lnTo>
                  <a:pt x="812673" y="520700"/>
                </a:lnTo>
                <a:lnTo>
                  <a:pt x="820531" y="508000"/>
                </a:lnTo>
                <a:lnTo>
                  <a:pt x="823150" y="491489"/>
                </a:lnTo>
                <a:lnTo>
                  <a:pt x="820531" y="474980"/>
                </a:lnTo>
                <a:lnTo>
                  <a:pt x="812673" y="457200"/>
                </a:lnTo>
                <a:lnTo>
                  <a:pt x="806131" y="450850"/>
                </a:lnTo>
                <a:close/>
              </a:path>
              <a:path w="1021079" h="746760">
                <a:moveTo>
                  <a:pt x="162385" y="406400"/>
                </a:moveTo>
                <a:lnTo>
                  <a:pt x="118109" y="422910"/>
                </a:lnTo>
                <a:lnTo>
                  <a:pt x="89455" y="471170"/>
                </a:lnTo>
                <a:lnTo>
                  <a:pt x="87838" y="497839"/>
                </a:lnTo>
                <a:lnTo>
                  <a:pt x="97281" y="520700"/>
                </a:lnTo>
                <a:lnTo>
                  <a:pt x="116887" y="530860"/>
                </a:lnTo>
                <a:lnTo>
                  <a:pt x="134588" y="532130"/>
                </a:lnTo>
                <a:lnTo>
                  <a:pt x="151002" y="529589"/>
                </a:lnTo>
                <a:lnTo>
                  <a:pt x="166750" y="528320"/>
                </a:lnTo>
                <a:lnTo>
                  <a:pt x="284013" y="528320"/>
                </a:lnTo>
                <a:lnTo>
                  <a:pt x="283003" y="518160"/>
                </a:lnTo>
                <a:lnTo>
                  <a:pt x="278893" y="504189"/>
                </a:lnTo>
                <a:lnTo>
                  <a:pt x="270890" y="492760"/>
                </a:lnTo>
                <a:lnTo>
                  <a:pt x="259308" y="483870"/>
                </a:lnTo>
                <a:lnTo>
                  <a:pt x="248470" y="478789"/>
                </a:lnTo>
                <a:lnTo>
                  <a:pt x="215391" y="478789"/>
                </a:lnTo>
                <a:lnTo>
                  <a:pt x="219031" y="463550"/>
                </a:lnTo>
                <a:lnTo>
                  <a:pt x="218789" y="448310"/>
                </a:lnTo>
                <a:lnTo>
                  <a:pt x="213356" y="434339"/>
                </a:lnTo>
                <a:lnTo>
                  <a:pt x="201422" y="422910"/>
                </a:lnTo>
                <a:lnTo>
                  <a:pt x="183528" y="410210"/>
                </a:lnTo>
                <a:lnTo>
                  <a:pt x="162385" y="406400"/>
                </a:lnTo>
                <a:close/>
              </a:path>
              <a:path w="1021079" h="746760">
                <a:moveTo>
                  <a:pt x="230903" y="476250"/>
                </a:moveTo>
                <a:lnTo>
                  <a:pt x="215391" y="478789"/>
                </a:lnTo>
                <a:lnTo>
                  <a:pt x="248470" y="478789"/>
                </a:lnTo>
                <a:lnTo>
                  <a:pt x="245760" y="477520"/>
                </a:lnTo>
                <a:lnTo>
                  <a:pt x="230903" y="476250"/>
                </a:lnTo>
                <a:close/>
              </a:path>
              <a:path w="1021079" h="746760">
                <a:moveTo>
                  <a:pt x="0" y="55880"/>
                </a:moveTo>
                <a:lnTo>
                  <a:pt x="0" y="415289"/>
                </a:lnTo>
                <a:lnTo>
                  <a:pt x="4780" y="416560"/>
                </a:lnTo>
                <a:lnTo>
                  <a:pt x="17383" y="420370"/>
                </a:lnTo>
                <a:lnTo>
                  <a:pt x="35200" y="426720"/>
                </a:lnTo>
                <a:lnTo>
                  <a:pt x="55625" y="436880"/>
                </a:lnTo>
                <a:lnTo>
                  <a:pt x="60898" y="421639"/>
                </a:lnTo>
                <a:lnTo>
                  <a:pt x="83312" y="387350"/>
                </a:lnTo>
                <a:lnTo>
                  <a:pt x="119884" y="363220"/>
                </a:lnTo>
                <a:lnTo>
                  <a:pt x="162337" y="355600"/>
                </a:lnTo>
                <a:lnTo>
                  <a:pt x="708744" y="355600"/>
                </a:lnTo>
                <a:lnTo>
                  <a:pt x="706125" y="353060"/>
                </a:lnTo>
                <a:lnTo>
                  <a:pt x="690730" y="337820"/>
                </a:lnTo>
                <a:lnTo>
                  <a:pt x="673117" y="320039"/>
                </a:lnTo>
                <a:lnTo>
                  <a:pt x="665231" y="311150"/>
                </a:lnTo>
                <a:lnTo>
                  <a:pt x="663850" y="309880"/>
                </a:lnTo>
                <a:lnTo>
                  <a:pt x="395985" y="309880"/>
                </a:lnTo>
                <a:lnTo>
                  <a:pt x="356227" y="302260"/>
                </a:lnTo>
                <a:lnTo>
                  <a:pt x="322992" y="280670"/>
                </a:lnTo>
                <a:lnTo>
                  <a:pt x="300188" y="247650"/>
                </a:lnTo>
                <a:lnTo>
                  <a:pt x="291719" y="204470"/>
                </a:lnTo>
                <a:lnTo>
                  <a:pt x="295407" y="179070"/>
                </a:lnTo>
                <a:lnTo>
                  <a:pt x="305609" y="156210"/>
                </a:lnTo>
                <a:lnTo>
                  <a:pt x="321026" y="137160"/>
                </a:lnTo>
                <a:lnTo>
                  <a:pt x="340359" y="119380"/>
                </a:lnTo>
                <a:lnTo>
                  <a:pt x="371372" y="100330"/>
                </a:lnTo>
                <a:lnTo>
                  <a:pt x="138769" y="100330"/>
                </a:lnTo>
                <a:lnTo>
                  <a:pt x="104139" y="91439"/>
                </a:lnTo>
                <a:lnTo>
                  <a:pt x="0" y="55880"/>
                </a:lnTo>
                <a:close/>
              </a:path>
              <a:path w="1021079" h="746760">
                <a:moveTo>
                  <a:pt x="1021079" y="175260"/>
                </a:moveTo>
                <a:lnTo>
                  <a:pt x="595076" y="175260"/>
                </a:lnTo>
                <a:lnTo>
                  <a:pt x="619077" y="177800"/>
                </a:lnTo>
                <a:lnTo>
                  <a:pt x="633958" y="185420"/>
                </a:lnTo>
                <a:lnTo>
                  <a:pt x="639063" y="190500"/>
                </a:lnTo>
                <a:lnTo>
                  <a:pt x="854328" y="408939"/>
                </a:lnTo>
                <a:lnTo>
                  <a:pt x="881171" y="422910"/>
                </a:lnTo>
                <a:lnTo>
                  <a:pt x="907335" y="425450"/>
                </a:lnTo>
                <a:lnTo>
                  <a:pt x="929570" y="424180"/>
                </a:lnTo>
                <a:lnTo>
                  <a:pt x="944626" y="422910"/>
                </a:lnTo>
                <a:lnTo>
                  <a:pt x="962465" y="417830"/>
                </a:lnTo>
                <a:lnTo>
                  <a:pt x="988091" y="412750"/>
                </a:lnTo>
                <a:lnTo>
                  <a:pt x="1011098" y="408939"/>
                </a:lnTo>
                <a:lnTo>
                  <a:pt x="1021079" y="408939"/>
                </a:lnTo>
                <a:lnTo>
                  <a:pt x="1021079" y="175260"/>
                </a:lnTo>
                <a:close/>
              </a:path>
              <a:path w="1021079" h="746760">
                <a:moveTo>
                  <a:pt x="573156" y="242570"/>
                </a:moveTo>
                <a:lnTo>
                  <a:pt x="548766" y="246380"/>
                </a:lnTo>
                <a:lnTo>
                  <a:pt x="525853" y="256539"/>
                </a:lnTo>
                <a:lnTo>
                  <a:pt x="500999" y="266700"/>
                </a:lnTo>
                <a:lnTo>
                  <a:pt x="477454" y="278130"/>
                </a:lnTo>
                <a:lnTo>
                  <a:pt x="458470" y="288289"/>
                </a:lnTo>
                <a:lnTo>
                  <a:pt x="434990" y="297180"/>
                </a:lnTo>
                <a:lnTo>
                  <a:pt x="416750" y="304800"/>
                </a:lnTo>
                <a:lnTo>
                  <a:pt x="403748" y="308610"/>
                </a:lnTo>
                <a:lnTo>
                  <a:pt x="395985" y="309880"/>
                </a:lnTo>
                <a:lnTo>
                  <a:pt x="663850" y="309880"/>
                </a:lnTo>
                <a:lnTo>
                  <a:pt x="654181" y="300989"/>
                </a:lnTo>
                <a:lnTo>
                  <a:pt x="637132" y="284480"/>
                </a:lnTo>
                <a:lnTo>
                  <a:pt x="611251" y="260350"/>
                </a:lnTo>
                <a:lnTo>
                  <a:pt x="606363" y="256539"/>
                </a:lnTo>
                <a:lnTo>
                  <a:pt x="593010" y="247650"/>
                </a:lnTo>
                <a:lnTo>
                  <a:pt x="573156" y="242570"/>
                </a:lnTo>
                <a:close/>
              </a:path>
              <a:path w="1021079" h="746760">
                <a:moveTo>
                  <a:pt x="661622" y="0"/>
                </a:moveTo>
                <a:lnTo>
                  <a:pt x="639292" y="2539"/>
                </a:lnTo>
                <a:lnTo>
                  <a:pt x="618235" y="13970"/>
                </a:lnTo>
                <a:lnTo>
                  <a:pt x="526629" y="62230"/>
                </a:lnTo>
                <a:lnTo>
                  <a:pt x="471666" y="92710"/>
                </a:lnTo>
                <a:lnTo>
                  <a:pt x="419026" y="123189"/>
                </a:lnTo>
                <a:lnTo>
                  <a:pt x="375030" y="147320"/>
                </a:lnTo>
                <a:lnTo>
                  <a:pt x="359735" y="158750"/>
                </a:lnTo>
                <a:lnTo>
                  <a:pt x="346392" y="172720"/>
                </a:lnTo>
                <a:lnTo>
                  <a:pt x="336954" y="187960"/>
                </a:lnTo>
                <a:lnTo>
                  <a:pt x="333375" y="204470"/>
                </a:lnTo>
                <a:lnTo>
                  <a:pt x="340752" y="229870"/>
                </a:lnTo>
                <a:lnTo>
                  <a:pt x="361156" y="252730"/>
                </a:lnTo>
                <a:lnTo>
                  <a:pt x="391989" y="262889"/>
                </a:lnTo>
                <a:lnTo>
                  <a:pt x="430656" y="252730"/>
                </a:lnTo>
                <a:lnTo>
                  <a:pt x="454203" y="238760"/>
                </a:lnTo>
                <a:lnTo>
                  <a:pt x="488823" y="220980"/>
                </a:lnTo>
                <a:lnTo>
                  <a:pt x="527347" y="200660"/>
                </a:lnTo>
                <a:lnTo>
                  <a:pt x="562609" y="182880"/>
                </a:lnTo>
                <a:lnTo>
                  <a:pt x="595076" y="175260"/>
                </a:lnTo>
                <a:lnTo>
                  <a:pt x="1021079" y="175260"/>
                </a:lnTo>
                <a:lnTo>
                  <a:pt x="1021079" y="128270"/>
                </a:lnTo>
                <a:lnTo>
                  <a:pt x="843071" y="128270"/>
                </a:lnTo>
                <a:lnTo>
                  <a:pt x="830056" y="125730"/>
                </a:lnTo>
                <a:lnTo>
                  <a:pt x="822255" y="121920"/>
                </a:lnTo>
                <a:lnTo>
                  <a:pt x="819657" y="119380"/>
                </a:lnTo>
                <a:lnTo>
                  <a:pt x="788384" y="91439"/>
                </a:lnTo>
                <a:lnTo>
                  <a:pt x="755149" y="62230"/>
                </a:lnTo>
                <a:lnTo>
                  <a:pt x="715390" y="27939"/>
                </a:lnTo>
                <a:lnTo>
                  <a:pt x="686548" y="7620"/>
                </a:lnTo>
                <a:lnTo>
                  <a:pt x="661622" y="0"/>
                </a:lnTo>
                <a:close/>
              </a:path>
              <a:path w="1021079" h="746760">
                <a:moveTo>
                  <a:pt x="1021079" y="91439"/>
                </a:moveTo>
                <a:lnTo>
                  <a:pt x="964628" y="102870"/>
                </a:lnTo>
                <a:lnTo>
                  <a:pt x="912637" y="114300"/>
                </a:lnTo>
                <a:lnTo>
                  <a:pt x="861313" y="127000"/>
                </a:lnTo>
                <a:lnTo>
                  <a:pt x="843071" y="128270"/>
                </a:lnTo>
                <a:lnTo>
                  <a:pt x="1021079" y="128270"/>
                </a:lnTo>
                <a:lnTo>
                  <a:pt x="1021079" y="91439"/>
                </a:lnTo>
                <a:close/>
              </a:path>
              <a:path w="1021079" h="746760">
                <a:moveTo>
                  <a:pt x="389000" y="6350"/>
                </a:moveTo>
                <a:lnTo>
                  <a:pt x="332239" y="20320"/>
                </a:lnTo>
                <a:lnTo>
                  <a:pt x="268287" y="48260"/>
                </a:lnTo>
                <a:lnTo>
                  <a:pt x="216050" y="77470"/>
                </a:lnTo>
                <a:lnTo>
                  <a:pt x="194436" y="91439"/>
                </a:lnTo>
                <a:lnTo>
                  <a:pt x="187168" y="93980"/>
                </a:lnTo>
                <a:lnTo>
                  <a:pt x="167528" y="99060"/>
                </a:lnTo>
                <a:lnTo>
                  <a:pt x="138769" y="100330"/>
                </a:lnTo>
                <a:lnTo>
                  <a:pt x="371372" y="100330"/>
                </a:lnTo>
                <a:lnTo>
                  <a:pt x="379642" y="95250"/>
                </a:lnTo>
                <a:lnTo>
                  <a:pt x="425450" y="69850"/>
                </a:lnTo>
                <a:lnTo>
                  <a:pt x="463446" y="49530"/>
                </a:lnTo>
                <a:lnTo>
                  <a:pt x="479298" y="41910"/>
                </a:lnTo>
                <a:lnTo>
                  <a:pt x="473975" y="36830"/>
                </a:lnTo>
                <a:lnTo>
                  <a:pt x="457580" y="24130"/>
                </a:lnTo>
                <a:lnTo>
                  <a:pt x="429470" y="12700"/>
                </a:lnTo>
                <a:lnTo>
                  <a:pt x="389000" y="635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90304" y="3133089"/>
            <a:ext cx="848994" cy="106680"/>
          </a:xfrm>
          <a:custGeom>
            <a:avLst/>
            <a:gdLst/>
            <a:ahLst/>
            <a:cxnLst/>
            <a:rect l="l" t="t" r="r" b="b"/>
            <a:pathLst>
              <a:path w="848995" h="106680">
                <a:moveTo>
                  <a:pt x="0" y="106679"/>
                </a:moveTo>
                <a:lnTo>
                  <a:pt x="848868" y="106679"/>
                </a:lnTo>
                <a:lnTo>
                  <a:pt x="848868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90304" y="3020060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0" y="113030"/>
                </a:moveTo>
                <a:lnTo>
                  <a:pt x="295148" y="113030"/>
                </a:lnTo>
                <a:lnTo>
                  <a:pt x="295148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44023" y="3020567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295148" y="0"/>
                </a:moveTo>
                <a:lnTo>
                  <a:pt x="0" y="0"/>
                </a:lnTo>
                <a:lnTo>
                  <a:pt x="0" y="112776"/>
                </a:lnTo>
                <a:lnTo>
                  <a:pt x="295148" y="112776"/>
                </a:lnTo>
                <a:lnTo>
                  <a:pt x="2951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33204" y="305257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64008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90304" y="2688335"/>
            <a:ext cx="848994" cy="280670"/>
          </a:xfrm>
          <a:custGeom>
            <a:avLst/>
            <a:gdLst/>
            <a:ahLst/>
            <a:cxnLst/>
            <a:rect l="l" t="t" r="r" b="b"/>
            <a:pathLst>
              <a:path w="848995" h="280669">
                <a:moveTo>
                  <a:pt x="848868" y="0"/>
                </a:moveTo>
                <a:lnTo>
                  <a:pt x="0" y="0"/>
                </a:lnTo>
                <a:lnTo>
                  <a:pt x="0" y="280415"/>
                </a:lnTo>
                <a:lnTo>
                  <a:pt x="848868" y="280415"/>
                </a:lnTo>
                <a:lnTo>
                  <a:pt x="8488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44367" y="2599689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76073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06331" y="256476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766" y="0"/>
                </a:lnTo>
              </a:path>
            </a:pathLst>
          </a:custGeom>
          <a:ln w="698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83584" y="2599944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730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8130" y="346963"/>
            <a:ext cx="4009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</a:t>
            </a:r>
            <a:r>
              <a:rPr spc="-70" dirty="0"/>
              <a:t> </a:t>
            </a:r>
            <a:r>
              <a:rPr dirty="0"/>
              <a:t>Consumers</a:t>
            </a:r>
          </a:p>
        </p:txBody>
      </p:sp>
      <p:sp>
        <p:nvSpPr>
          <p:cNvPr id="3" name="object 3"/>
          <p:cNvSpPr/>
          <p:nvPr/>
        </p:nvSpPr>
        <p:spPr>
          <a:xfrm>
            <a:off x="5967984" y="795527"/>
            <a:ext cx="417576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754" y="4042409"/>
            <a:ext cx="7058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When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receiving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services, an organization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takes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</a:t>
            </a:r>
            <a:endParaRPr sz="2400">
              <a:latin typeface="Open Sans"/>
              <a:cs typeface="Open Sans"/>
            </a:endParaRPr>
          </a:p>
          <a:p>
            <a:pPr marL="1905"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service</a:t>
            </a:r>
            <a:r>
              <a:rPr sz="2400" spc="25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consumer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3888" y="2734055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5" h="721360">
                <a:moveTo>
                  <a:pt x="3049397" y="0"/>
                </a:moveTo>
                <a:lnTo>
                  <a:pt x="315341" y="0"/>
                </a:lnTo>
                <a:lnTo>
                  <a:pt x="268751" y="3420"/>
                </a:lnTo>
                <a:lnTo>
                  <a:pt x="224281" y="13354"/>
                </a:lnTo>
                <a:lnTo>
                  <a:pt x="182418" y="29315"/>
                </a:lnTo>
                <a:lnTo>
                  <a:pt x="143652" y="50813"/>
                </a:lnTo>
                <a:lnTo>
                  <a:pt x="108470" y="77361"/>
                </a:lnTo>
                <a:lnTo>
                  <a:pt x="77361" y="108470"/>
                </a:lnTo>
                <a:lnTo>
                  <a:pt x="50813" y="143652"/>
                </a:lnTo>
                <a:lnTo>
                  <a:pt x="29315" y="182418"/>
                </a:lnTo>
                <a:lnTo>
                  <a:pt x="13354" y="224281"/>
                </a:lnTo>
                <a:lnTo>
                  <a:pt x="3420" y="268751"/>
                </a:lnTo>
                <a:lnTo>
                  <a:pt x="0" y="315341"/>
                </a:lnTo>
                <a:lnTo>
                  <a:pt x="0" y="720852"/>
                </a:lnTo>
                <a:lnTo>
                  <a:pt x="180212" y="720852"/>
                </a:lnTo>
                <a:lnTo>
                  <a:pt x="180212" y="315341"/>
                </a:lnTo>
                <a:lnTo>
                  <a:pt x="187097" y="272612"/>
                </a:lnTo>
                <a:lnTo>
                  <a:pt x="206271" y="235515"/>
                </a:lnTo>
                <a:lnTo>
                  <a:pt x="235515" y="206271"/>
                </a:lnTo>
                <a:lnTo>
                  <a:pt x="272612" y="187097"/>
                </a:lnTo>
                <a:lnTo>
                  <a:pt x="315341" y="180213"/>
                </a:lnTo>
                <a:lnTo>
                  <a:pt x="3334220" y="180213"/>
                </a:lnTo>
                <a:lnTo>
                  <a:pt x="3313956" y="143652"/>
                </a:lnTo>
                <a:lnTo>
                  <a:pt x="3287419" y="108470"/>
                </a:lnTo>
                <a:lnTo>
                  <a:pt x="3256318" y="77361"/>
                </a:lnTo>
                <a:lnTo>
                  <a:pt x="3221141" y="50813"/>
                </a:lnTo>
                <a:lnTo>
                  <a:pt x="3182374" y="29315"/>
                </a:lnTo>
                <a:lnTo>
                  <a:pt x="3140503" y="13354"/>
                </a:lnTo>
                <a:lnTo>
                  <a:pt x="3096015" y="3420"/>
                </a:lnTo>
                <a:lnTo>
                  <a:pt x="3049397" y="0"/>
                </a:lnTo>
                <a:close/>
              </a:path>
              <a:path w="3455035" h="721360">
                <a:moveTo>
                  <a:pt x="3454908" y="360426"/>
                </a:moveTo>
                <a:lnTo>
                  <a:pt x="3094482" y="360426"/>
                </a:lnTo>
                <a:lnTo>
                  <a:pt x="3274695" y="540639"/>
                </a:lnTo>
                <a:lnTo>
                  <a:pt x="3454908" y="360426"/>
                </a:lnTo>
                <a:close/>
              </a:path>
              <a:path w="3455035" h="721360">
                <a:moveTo>
                  <a:pt x="3334220" y="180213"/>
                </a:moveTo>
                <a:lnTo>
                  <a:pt x="3049397" y="180213"/>
                </a:lnTo>
                <a:lnTo>
                  <a:pt x="3092139" y="187097"/>
                </a:lnTo>
                <a:lnTo>
                  <a:pt x="3129266" y="206271"/>
                </a:lnTo>
                <a:lnTo>
                  <a:pt x="3158548" y="235515"/>
                </a:lnTo>
                <a:lnTo>
                  <a:pt x="3177754" y="272612"/>
                </a:lnTo>
                <a:lnTo>
                  <a:pt x="3184652" y="315341"/>
                </a:lnTo>
                <a:lnTo>
                  <a:pt x="3184652" y="360426"/>
                </a:lnTo>
                <a:lnTo>
                  <a:pt x="3364865" y="360426"/>
                </a:lnTo>
                <a:lnTo>
                  <a:pt x="3364738" y="315341"/>
                </a:lnTo>
                <a:lnTo>
                  <a:pt x="3361320" y="268751"/>
                </a:lnTo>
                <a:lnTo>
                  <a:pt x="3351393" y="224281"/>
                </a:lnTo>
                <a:lnTo>
                  <a:pt x="3335443" y="182418"/>
                </a:lnTo>
                <a:lnTo>
                  <a:pt x="3334220" y="18021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3888" y="2734055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5" h="721360">
                <a:moveTo>
                  <a:pt x="0" y="720852"/>
                </a:moveTo>
                <a:lnTo>
                  <a:pt x="0" y="315341"/>
                </a:lnTo>
                <a:lnTo>
                  <a:pt x="3420" y="268751"/>
                </a:lnTo>
                <a:lnTo>
                  <a:pt x="13354" y="224281"/>
                </a:lnTo>
                <a:lnTo>
                  <a:pt x="29315" y="182418"/>
                </a:lnTo>
                <a:lnTo>
                  <a:pt x="50813" y="143652"/>
                </a:lnTo>
                <a:lnTo>
                  <a:pt x="77361" y="108470"/>
                </a:lnTo>
                <a:lnTo>
                  <a:pt x="108470" y="77361"/>
                </a:lnTo>
                <a:lnTo>
                  <a:pt x="143652" y="50813"/>
                </a:lnTo>
                <a:lnTo>
                  <a:pt x="182418" y="29315"/>
                </a:lnTo>
                <a:lnTo>
                  <a:pt x="224281" y="13354"/>
                </a:lnTo>
                <a:lnTo>
                  <a:pt x="268751" y="3420"/>
                </a:lnTo>
                <a:lnTo>
                  <a:pt x="315341" y="0"/>
                </a:lnTo>
                <a:lnTo>
                  <a:pt x="3049397" y="0"/>
                </a:lnTo>
                <a:lnTo>
                  <a:pt x="3096015" y="3420"/>
                </a:lnTo>
                <a:lnTo>
                  <a:pt x="3140503" y="13354"/>
                </a:lnTo>
                <a:lnTo>
                  <a:pt x="3182374" y="29315"/>
                </a:lnTo>
                <a:lnTo>
                  <a:pt x="3221141" y="50813"/>
                </a:lnTo>
                <a:lnTo>
                  <a:pt x="3256318" y="77361"/>
                </a:lnTo>
                <a:lnTo>
                  <a:pt x="3287419" y="108470"/>
                </a:lnTo>
                <a:lnTo>
                  <a:pt x="3313956" y="143652"/>
                </a:lnTo>
                <a:lnTo>
                  <a:pt x="3335443" y="182418"/>
                </a:lnTo>
                <a:lnTo>
                  <a:pt x="3351393" y="224281"/>
                </a:lnTo>
                <a:lnTo>
                  <a:pt x="3361320" y="268751"/>
                </a:lnTo>
                <a:lnTo>
                  <a:pt x="3364738" y="315341"/>
                </a:lnTo>
                <a:lnTo>
                  <a:pt x="3364865" y="360426"/>
                </a:lnTo>
                <a:lnTo>
                  <a:pt x="3454908" y="360426"/>
                </a:lnTo>
                <a:lnTo>
                  <a:pt x="3274695" y="540639"/>
                </a:lnTo>
                <a:lnTo>
                  <a:pt x="3094482" y="360426"/>
                </a:lnTo>
                <a:lnTo>
                  <a:pt x="3184652" y="360426"/>
                </a:lnTo>
                <a:lnTo>
                  <a:pt x="3184652" y="315341"/>
                </a:lnTo>
                <a:lnTo>
                  <a:pt x="3177754" y="272612"/>
                </a:lnTo>
                <a:lnTo>
                  <a:pt x="3158548" y="235515"/>
                </a:lnTo>
                <a:lnTo>
                  <a:pt x="3129266" y="206271"/>
                </a:lnTo>
                <a:lnTo>
                  <a:pt x="3092139" y="187097"/>
                </a:lnTo>
                <a:lnTo>
                  <a:pt x="3049397" y="180213"/>
                </a:lnTo>
                <a:lnTo>
                  <a:pt x="315341" y="180213"/>
                </a:lnTo>
                <a:lnTo>
                  <a:pt x="272612" y="187097"/>
                </a:lnTo>
                <a:lnTo>
                  <a:pt x="235515" y="206271"/>
                </a:lnTo>
                <a:lnTo>
                  <a:pt x="206271" y="235515"/>
                </a:lnTo>
                <a:lnTo>
                  <a:pt x="187097" y="272612"/>
                </a:lnTo>
                <a:lnTo>
                  <a:pt x="180212" y="315341"/>
                </a:lnTo>
                <a:lnTo>
                  <a:pt x="180212" y="720852"/>
                </a:lnTo>
                <a:lnTo>
                  <a:pt x="0" y="720852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9860" y="3424428"/>
            <a:ext cx="3735324" cy="2985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9534" y="346963"/>
            <a:ext cx="5927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Roles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Service</a:t>
            </a:r>
            <a:r>
              <a:rPr spc="-40" dirty="0"/>
              <a:t> </a:t>
            </a:r>
            <a:r>
              <a:rPr dirty="0"/>
              <a:t>Consumer</a:t>
            </a:r>
          </a:p>
        </p:txBody>
      </p:sp>
      <p:sp>
        <p:nvSpPr>
          <p:cNvPr id="3" name="object 3"/>
          <p:cNvSpPr/>
          <p:nvPr/>
        </p:nvSpPr>
        <p:spPr>
          <a:xfrm>
            <a:off x="5184647" y="795527"/>
            <a:ext cx="594055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7866" y="2879216"/>
            <a:ext cx="705040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generic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that is used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simplify the definition and description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 structure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relationships.</a:t>
            </a:r>
            <a:endParaRPr sz="2400">
              <a:latin typeface="Open Sans"/>
              <a:cs typeface="Open Sans"/>
            </a:endParaRPr>
          </a:p>
          <a:p>
            <a:pPr marL="355600" marR="82804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practice, there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specific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roles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involved 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consumption, such as: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EC7C30"/>
                </a:solidFill>
                <a:latin typeface="Courier New"/>
                <a:cs typeface="Courier New"/>
              </a:rPr>
              <a:t>o</a:t>
            </a:r>
            <a:r>
              <a:rPr sz="2400" spc="-190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Customers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buClr>
                <a:srgbClr val="EC7C30"/>
              </a:buClr>
              <a:buFont typeface="Courier New"/>
              <a:buChar char="o"/>
              <a:tabLst>
                <a:tab pos="813435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Users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buClr>
                <a:srgbClr val="EC7C30"/>
              </a:buClr>
              <a:buFont typeface="Courier New"/>
              <a:buChar char="o"/>
              <a:tabLst>
                <a:tab pos="813435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Sponsors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These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roles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separate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</a:t>
            </a:r>
            <a:r>
              <a:rPr sz="2400" spc="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combined.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3888" y="2734055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5" h="721360">
                <a:moveTo>
                  <a:pt x="3049397" y="0"/>
                </a:moveTo>
                <a:lnTo>
                  <a:pt x="315341" y="0"/>
                </a:lnTo>
                <a:lnTo>
                  <a:pt x="268751" y="3420"/>
                </a:lnTo>
                <a:lnTo>
                  <a:pt x="224281" y="13354"/>
                </a:lnTo>
                <a:lnTo>
                  <a:pt x="182418" y="29315"/>
                </a:lnTo>
                <a:lnTo>
                  <a:pt x="143652" y="50813"/>
                </a:lnTo>
                <a:lnTo>
                  <a:pt x="108470" y="77361"/>
                </a:lnTo>
                <a:lnTo>
                  <a:pt x="77361" y="108470"/>
                </a:lnTo>
                <a:lnTo>
                  <a:pt x="50813" y="143652"/>
                </a:lnTo>
                <a:lnTo>
                  <a:pt x="29315" y="182418"/>
                </a:lnTo>
                <a:lnTo>
                  <a:pt x="13354" y="224281"/>
                </a:lnTo>
                <a:lnTo>
                  <a:pt x="3420" y="268751"/>
                </a:lnTo>
                <a:lnTo>
                  <a:pt x="0" y="315341"/>
                </a:lnTo>
                <a:lnTo>
                  <a:pt x="0" y="720852"/>
                </a:lnTo>
                <a:lnTo>
                  <a:pt x="180212" y="720852"/>
                </a:lnTo>
                <a:lnTo>
                  <a:pt x="180212" y="315341"/>
                </a:lnTo>
                <a:lnTo>
                  <a:pt x="187097" y="272612"/>
                </a:lnTo>
                <a:lnTo>
                  <a:pt x="206271" y="235515"/>
                </a:lnTo>
                <a:lnTo>
                  <a:pt x="235515" y="206271"/>
                </a:lnTo>
                <a:lnTo>
                  <a:pt x="272612" y="187097"/>
                </a:lnTo>
                <a:lnTo>
                  <a:pt x="315341" y="180213"/>
                </a:lnTo>
                <a:lnTo>
                  <a:pt x="3334220" y="180213"/>
                </a:lnTo>
                <a:lnTo>
                  <a:pt x="3313956" y="143652"/>
                </a:lnTo>
                <a:lnTo>
                  <a:pt x="3287419" y="108470"/>
                </a:lnTo>
                <a:lnTo>
                  <a:pt x="3256318" y="77361"/>
                </a:lnTo>
                <a:lnTo>
                  <a:pt x="3221141" y="50813"/>
                </a:lnTo>
                <a:lnTo>
                  <a:pt x="3182374" y="29315"/>
                </a:lnTo>
                <a:lnTo>
                  <a:pt x="3140503" y="13354"/>
                </a:lnTo>
                <a:lnTo>
                  <a:pt x="3096015" y="3420"/>
                </a:lnTo>
                <a:lnTo>
                  <a:pt x="3049397" y="0"/>
                </a:lnTo>
                <a:close/>
              </a:path>
              <a:path w="3455035" h="721360">
                <a:moveTo>
                  <a:pt x="3454908" y="360426"/>
                </a:moveTo>
                <a:lnTo>
                  <a:pt x="3094482" y="360426"/>
                </a:lnTo>
                <a:lnTo>
                  <a:pt x="3274695" y="540639"/>
                </a:lnTo>
                <a:lnTo>
                  <a:pt x="3454908" y="360426"/>
                </a:lnTo>
                <a:close/>
              </a:path>
              <a:path w="3455035" h="721360">
                <a:moveTo>
                  <a:pt x="3334220" y="180213"/>
                </a:moveTo>
                <a:lnTo>
                  <a:pt x="3049397" y="180213"/>
                </a:lnTo>
                <a:lnTo>
                  <a:pt x="3092139" y="187097"/>
                </a:lnTo>
                <a:lnTo>
                  <a:pt x="3129266" y="206271"/>
                </a:lnTo>
                <a:lnTo>
                  <a:pt x="3158548" y="235515"/>
                </a:lnTo>
                <a:lnTo>
                  <a:pt x="3177754" y="272612"/>
                </a:lnTo>
                <a:lnTo>
                  <a:pt x="3184652" y="315341"/>
                </a:lnTo>
                <a:lnTo>
                  <a:pt x="3184652" y="360426"/>
                </a:lnTo>
                <a:lnTo>
                  <a:pt x="3364865" y="360426"/>
                </a:lnTo>
                <a:lnTo>
                  <a:pt x="3364738" y="315341"/>
                </a:lnTo>
                <a:lnTo>
                  <a:pt x="3361320" y="268751"/>
                </a:lnTo>
                <a:lnTo>
                  <a:pt x="3351393" y="224281"/>
                </a:lnTo>
                <a:lnTo>
                  <a:pt x="3335443" y="182418"/>
                </a:lnTo>
                <a:lnTo>
                  <a:pt x="3334220" y="18021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3888" y="2734055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5" h="721360">
                <a:moveTo>
                  <a:pt x="0" y="720852"/>
                </a:moveTo>
                <a:lnTo>
                  <a:pt x="0" y="315341"/>
                </a:lnTo>
                <a:lnTo>
                  <a:pt x="3420" y="268751"/>
                </a:lnTo>
                <a:lnTo>
                  <a:pt x="13354" y="224281"/>
                </a:lnTo>
                <a:lnTo>
                  <a:pt x="29315" y="182418"/>
                </a:lnTo>
                <a:lnTo>
                  <a:pt x="50813" y="143652"/>
                </a:lnTo>
                <a:lnTo>
                  <a:pt x="77361" y="108470"/>
                </a:lnTo>
                <a:lnTo>
                  <a:pt x="108470" y="77361"/>
                </a:lnTo>
                <a:lnTo>
                  <a:pt x="143652" y="50813"/>
                </a:lnTo>
                <a:lnTo>
                  <a:pt x="182418" y="29315"/>
                </a:lnTo>
                <a:lnTo>
                  <a:pt x="224281" y="13354"/>
                </a:lnTo>
                <a:lnTo>
                  <a:pt x="268751" y="3420"/>
                </a:lnTo>
                <a:lnTo>
                  <a:pt x="315341" y="0"/>
                </a:lnTo>
                <a:lnTo>
                  <a:pt x="3049397" y="0"/>
                </a:lnTo>
                <a:lnTo>
                  <a:pt x="3096015" y="3420"/>
                </a:lnTo>
                <a:lnTo>
                  <a:pt x="3140503" y="13354"/>
                </a:lnTo>
                <a:lnTo>
                  <a:pt x="3182374" y="29315"/>
                </a:lnTo>
                <a:lnTo>
                  <a:pt x="3221141" y="50813"/>
                </a:lnTo>
                <a:lnTo>
                  <a:pt x="3256318" y="77361"/>
                </a:lnTo>
                <a:lnTo>
                  <a:pt x="3287419" y="108470"/>
                </a:lnTo>
                <a:lnTo>
                  <a:pt x="3313956" y="143652"/>
                </a:lnTo>
                <a:lnTo>
                  <a:pt x="3335443" y="182418"/>
                </a:lnTo>
                <a:lnTo>
                  <a:pt x="3351393" y="224281"/>
                </a:lnTo>
                <a:lnTo>
                  <a:pt x="3361320" y="268751"/>
                </a:lnTo>
                <a:lnTo>
                  <a:pt x="3364738" y="315341"/>
                </a:lnTo>
                <a:lnTo>
                  <a:pt x="3364865" y="360426"/>
                </a:lnTo>
                <a:lnTo>
                  <a:pt x="3454908" y="360426"/>
                </a:lnTo>
                <a:lnTo>
                  <a:pt x="3274695" y="540639"/>
                </a:lnTo>
                <a:lnTo>
                  <a:pt x="3094482" y="360426"/>
                </a:lnTo>
                <a:lnTo>
                  <a:pt x="3184652" y="360426"/>
                </a:lnTo>
                <a:lnTo>
                  <a:pt x="3184652" y="315341"/>
                </a:lnTo>
                <a:lnTo>
                  <a:pt x="3177754" y="272612"/>
                </a:lnTo>
                <a:lnTo>
                  <a:pt x="3158548" y="235515"/>
                </a:lnTo>
                <a:lnTo>
                  <a:pt x="3129266" y="206271"/>
                </a:lnTo>
                <a:lnTo>
                  <a:pt x="3092139" y="187097"/>
                </a:lnTo>
                <a:lnTo>
                  <a:pt x="3049397" y="180213"/>
                </a:lnTo>
                <a:lnTo>
                  <a:pt x="315341" y="180213"/>
                </a:lnTo>
                <a:lnTo>
                  <a:pt x="272612" y="187097"/>
                </a:lnTo>
                <a:lnTo>
                  <a:pt x="235515" y="206271"/>
                </a:lnTo>
                <a:lnTo>
                  <a:pt x="206271" y="235515"/>
                </a:lnTo>
                <a:lnTo>
                  <a:pt x="187097" y="272612"/>
                </a:lnTo>
                <a:lnTo>
                  <a:pt x="180212" y="315341"/>
                </a:lnTo>
                <a:lnTo>
                  <a:pt x="180212" y="720852"/>
                </a:lnTo>
                <a:lnTo>
                  <a:pt x="0" y="720852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9860" y="3424428"/>
            <a:ext cx="3735324" cy="2985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047" y="2004060"/>
            <a:ext cx="14757400" cy="110236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457200" marR="52895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person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defines 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requirements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responsibility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outcomes of  service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consumption.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047" y="4148328"/>
            <a:ext cx="14757400" cy="90678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52729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989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person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uses</a:t>
            </a:r>
            <a:r>
              <a:rPr sz="2400" spc="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6047" y="3608832"/>
            <a:ext cx="1094740" cy="539750"/>
          </a:xfrm>
          <a:custGeom>
            <a:avLst/>
            <a:gdLst/>
            <a:ahLst/>
            <a:cxnLst/>
            <a:rect l="l" t="t" r="r" b="b"/>
            <a:pathLst>
              <a:path w="1094739" h="539750">
                <a:moveTo>
                  <a:pt x="1016635" y="0"/>
                </a:moveTo>
                <a:lnTo>
                  <a:pt x="77558" y="0"/>
                </a:lnTo>
                <a:lnTo>
                  <a:pt x="47368" y="6088"/>
                </a:lnTo>
                <a:lnTo>
                  <a:pt x="22715" y="22701"/>
                </a:lnTo>
                <a:lnTo>
                  <a:pt x="6094" y="47363"/>
                </a:lnTo>
                <a:lnTo>
                  <a:pt x="0" y="77596"/>
                </a:lnTo>
                <a:lnTo>
                  <a:pt x="0" y="539495"/>
                </a:lnTo>
                <a:lnTo>
                  <a:pt x="1094232" y="539495"/>
                </a:lnTo>
                <a:lnTo>
                  <a:pt x="1094232" y="77596"/>
                </a:lnTo>
                <a:lnTo>
                  <a:pt x="1088143" y="47363"/>
                </a:lnTo>
                <a:lnTo>
                  <a:pt x="1071530" y="22701"/>
                </a:lnTo>
                <a:lnTo>
                  <a:pt x="1046868" y="6088"/>
                </a:lnTo>
                <a:lnTo>
                  <a:pt x="101663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6047" y="3608832"/>
            <a:ext cx="1094740" cy="539750"/>
          </a:xfrm>
          <a:custGeom>
            <a:avLst/>
            <a:gdLst/>
            <a:ahLst/>
            <a:cxnLst/>
            <a:rect l="l" t="t" r="r" b="b"/>
            <a:pathLst>
              <a:path w="1094739" h="539750">
                <a:moveTo>
                  <a:pt x="77558" y="0"/>
                </a:moveTo>
                <a:lnTo>
                  <a:pt x="1016635" y="0"/>
                </a:lnTo>
                <a:lnTo>
                  <a:pt x="1046868" y="6088"/>
                </a:lnTo>
                <a:lnTo>
                  <a:pt x="1071530" y="22701"/>
                </a:lnTo>
                <a:lnTo>
                  <a:pt x="1088143" y="47363"/>
                </a:lnTo>
                <a:lnTo>
                  <a:pt x="1094232" y="77596"/>
                </a:lnTo>
                <a:lnTo>
                  <a:pt x="1094232" y="539495"/>
                </a:lnTo>
                <a:lnTo>
                  <a:pt x="0" y="539495"/>
                </a:lnTo>
                <a:lnTo>
                  <a:pt x="0" y="77596"/>
                </a:lnTo>
                <a:lnTo>
                  <a:pt x="6094" y="47363"/>
                </a:lnTo>
                <a:lnTo>
                  <a:pt x="22715" y="22701"/>
                </a:lnTo>
                <a:lnTo>
                  <a:pt x="47368" y="6088"/>
                </a:lnTo>
                <a:lnTo>
                  <a:pt x="77558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7952" y="3677158"/>
            <a:ext cx="68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User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6047" y="1456944"/>
            <a:ext cx="1792605" cy="539750"/>
          </a:xfrm>
          <a:custGeom>
            <a:avLst/>
            <a:gdLst/>
            <a:ahLst/>
            <a:cxnLst/>
            <a:rect l="l" t="t" r="r" b="b"/>
            <a:pathLst>
              <a:path w="1792605" h="539750">
                <a:moveTo>
                  <a:pt x="1702308" y="0"/>
                </a:moveTo>
                <a:lnTo>
                  <a:pt x="89915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0" y="539496"/>
                </a:lnTo>
                <a:lnTo>
                  <a:pt x="1792224" y="539496"/>
                </a:lnTo>
                <a:lnTo>
                  <a:pt x="1792224" y="89915"/>
                </a:lnTo>
                <a:lnTo>
                  <a:pt x="1785157" y="54917"/>
                </a:lnTo>
                <a:lnTo>
                  <a:pt x="1765887" y="26336"/>
                </a:lnTo>
                <a:lnTo>
                  <a:pt x="1737306" y="7066"/>
                </a:lnTo>
                <a:lnTo>
                  <a:pt x="17023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6047" y="1456944"/>
            <a:ext cx="1792605" cy="539750"/>
          </a:xfrm>
          <a:custGeom>
            <a:avLst/>
            <a:gdLst/>
            <a:ahLst/>
            <a:cxnLst/>
            <a:rect l="l" t="t" r="r" b="b"/>
            <a:pathLst>
              <a:path w="1792605" h="539750">
                <a:moveTo>
                  <a:pt x="89915" y="0"/>
                </a:moveTo>
                <a:lnTo>
                  <a:pt x="1702308" y="0"/>
                </a:lnTo>
                <a:lnTo>
                  <a:pt x="1737306" y="7066"/>
                </a:lnTo>
                <a:lnTo>
                  <a:pt x="1765887" y="26336"/>
                </a:lnTo>
                <a:lnTo>
                  <a:pt x="1785157" y="54917"/>
                </a:lnTo>
                <a:lnTo>
                  <a:pt x="1792224" y="89915"/>
                </a:lnTo>
                <a:lnTo>
                  <a:pt x="1792224" y="539496"/>
                </a:lnTo>
                <a:lnTo>
                  <a:pt x="0" y="539496"/>
                </a:lnTo>
                <a:lnTo>
                  <a:pt x="0" y="89915"/>
                </a:ln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1610" y="1525600"/>
            <a:ext cx="1421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Customer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6047" y="6318503"/>
            <a:ext cx="14757400" cy="90551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5209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98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person who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authorizes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budget 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consumption.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6047" y="5777484"/>
            <a:ext cx="1541145" cy="541020"/>
          </a:xfrm>
          <a:custGeom>
            <a:avLst/>
            <a:gdLst/>
            <a:ahLst/>
            <a:cxnLst/>
            <a:rect l="l" t="t" r="r" b="b"/>
            <a:pathLst>
              <a:path w="1541145" h="541020">
                <a:moveTo>
                  <a:pt x="1463040" y="0"/>
                </a:moveTo>
                <a:lnTo>
                  <a:pt x="77787" y="0"/>
                </a:lnTo>
                <a:lnTo>
                  <a:pt x="47507" y="6107"/>
                </a:lnTo>
                <a:lnTo>
                  <a:pt x="22782" y="22764"/>
                </a:lnTo>
                <a:lnTo>
                  <a:pt x="6112" y="47470"/>
                </a:lnTo>
                <a:lnTo>
                  <a:pt x="0" y="77724"/>
                </a:lnTo>
                <a:lnTo>
                  <a:pt x="0" y="541019"/>
                </a:lnTo>
                <a:lnTo>
                  <a:pt x="1540764" y="541019"/>
                </a:lnTo>
                <a:lnTo>
                  <a:pt x="1540764" y="77724"/>
                </a:lnTo>
                <a:lnTo>
                  <a:pt x="1534656" y="47470"/>
                </a:lnTo>
                <a:lnTo>
                  <a:pt x="1517999" y="22764"/>
                </a:lnTo>
                <a:lnTo>
                  <a:pt x="1493293" y="6107"/>
                </a:lnTo>
                <a:lnTo>
                  <a:pt x="146304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6047" y="5777484"/>
            <a:ext cx="1541145" cy="541020"/>
          </a:xfrm>
          <a:custGeom>
            <a:avLst/>
            <a:gdLst/>
            <a:ahLst/>
            <a:cxnLst/>
            <a:rect l="l" t="t" r="r" b="b"/>
            <a:pathLst>
              <a:path w="1541145" h="541020">
                <a:moveTo>
                  <a:pt x="77787" y="0"/>
                </a:moveTo>
                <a:lnTo>
                  <a:pt x="1463040" y="0"/>
                </a:lnTo>
                <a:lnTo>
                  <a:pt x="1493293" y="6107"/>
                </a:lnTo>
                <a:lnTo>
                  <a:pt x="1517999" y="22764"/>
                </a:lnTo>
                <a:lnTo>
                  <a:pt x="1534656" y="47470"/>
                </a:lnTo>
                <a:lnTo>
                  <a:pt x="1540764" y="77724"/>
                </a:lnTo>
                <a:lnTo>
                  <a:pt x="1540764" y="541019"/>
                </a:lnTo>
                <a:lnTo>
                  <a:pt x="0" y="541019"/>
                </a:lnTo>
                <a:lnTo>
                  <a:pt x="0" y="77724"/>
                </a:lnTo>
                <a:lnTo>
                  <a:pt x="6112" y="47470"/>
                </a:lnTo>
                <a:lnTo>
                  <a:pt x="22782" y="22764"/>
                </a:lnTo>
                <a:lnTo>
                  <a:pt x="47507" y="6107"/>
                </a:lnTo>
                <a:lnTo>
                  <a:pt x="77787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7952" y="5845886"/>
            <a:ext cx="1206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Sponsor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69534" y="346963"/>
            <a:ext cx="5927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Roles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Service</a:t>
            </a:r>
            <a:r>
              <a:rPr spc="-40" dirty="0"/>
              <a:t> </a:t>
            </a:r>
            <a:r>
              <a:rPr dirty="0"/>
              <a:t>Consumer</a:t>
            </a:r>
          </a:p>
        </p:txBody>
      </p:sp>
      <p:sp>
        <p:nvSpPr>
          <p:cNvPr id="15" name="object 15"/>
          <p:cNvSpPr/>
          <p:nvPr/>
        </p:nvSpPr>
        <p:spPr>
          <a:xfrm>
            <a:off x="5184647" y="795527"/>
            <a:ext cx="594055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4363" y="346963"/>
            <a:ext cx="7920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Roles </a:t>
            </a:r>
            <a:r>
              <a:rPr spc="-5" dirty="0"/>
              <a:t>of Service</a:t>
            </a:r>
            <a:r>
              <a:rPr spc="-35" dirty="0"/>
              <a:t> </a:t>
            </a:r>
            <a:r>
              <a:rPr dirty="0"/>
              <a:t>Consumer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670" y="1642998"/>
            <a:ext cx="9058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Let’s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example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company wishing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purchase</a:t>
            </a:r>
            <a:r>
              <a:rPr sz="2400" spc="114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mobile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phone services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its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employees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from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wireless</a:t>
            </a:r>
            <a:r>
              <a:rPr sz="2400" spc="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carrier.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5300" y="795527"/>
            <a:ext cx="766876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9076" y="3104388"/>
            <a:ext cx="6158483" cy="426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4363" y="346963"/>
            <a:ext cx="7920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Roles </a:t>
            </a:r>
            <a:r>
              <a:rPr spc="-5" dirty="0"/>
              <a:t>of Service</a:t>
            </a:r>
            <a:r>
              <a:rPr spc="-35" dirty="0"/>
              <a:t> </a:t>
            </a:r>
            <a:r>
              <a:rPr dirty="0"/>
              <a:t>Consumer</a:t>
            </a:r>
          </a:p>
        </p:txBody>
      </p:sp>
      <p:sp>
        <p:nvSpPr>
          <p:cNvPr id="3" name="object 3"/>
          <p:cNvSpPr/>
          <p:nvPr/>
        </p:nvSpPr>
        <p:spPr>
          <a:xfrm>
            <a:off x="4305300" y="795527"/>
            <a:ext cx="766876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808" y="1821179"/>
            <a:ext cx="14757400" cy="1839595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456565" marR="304165">
              <a:lnSpc>
                <a:spcPct val="150000"/>
              </a:lnSpc>
              <a:spcBef>
                <a:spcPts val="965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0" dirty="0">
                <a:solidFill>
                  <a:srgbClr val="EC7C30"/>
                </a:solidFill>
                <a:latin typeface="Open Sans"/>
                <a:cs typeface="Open Sans"/>
              </a:rPr>
              <a:t>Chief </a:t>
            </a:r>
            <a:r>
              <a:rPr sz="2200" spc="-5" dirty="0">
                <a:solidFill>
                  <a:srgbClr val="EC7C30"/>
                </a:solidFill>
                <a:latin typeface="Open Sans"/>
                <a:cs typeface="Open Sans"/>
              </a:rPr>
              <a:t>Information Officer (CIO) and </a:t>
            </a:r>
            <a:r>
              <a:rPr sz="2200" spc="-40" dirty="0">
                <a:solidFill>
                  <a:srgbClr val="EC7C30"/>
                </a:solidFill>
                <a:latin typeface="Open Sans"/>
                <a:cs typeface="Open Sans"/>
              </a:rPr>
              <a:t>key </a:t>
            </a:r>
            <a:r>
              <a:rPr sz="2200" spc="-10" dirty="0">
                <a:solidFill>
                  <a:srgbClr val="EC7C30"/>
                </a:solidFill>
                <a:latin typeface="Open Sans"/>
                <a:cs typeface="Open Sans"/>
              </a:rPr>
              <a:t>communication </a:t>
            </a:r>
            <a:r>
              <a:rPr sz="2200" spc="-5" dirty="0">
                <a:solidFill>
                  <a:srgbClr val="EC7C30"/>
                </a:solidFill>
                <a:latin typeface="Open Sans"/>
                <a:cs typeface="Open Sans"/>
              </a:rPr>
              <a:t>team </a:t>
            </a:r>
            <a:r>
              <a:rPr sz="2200" spc="-10" dirty="0">
                <a:solidFill>
                  <a:srgbClr val="EC7C30"/>
                </a:solidFill>
                <a:latin typeface="Open Sans"/>
                <a:cs typeface="Open Sans"/>
              </a:rPr>
              <a:t>members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fill in 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customer when 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analyze the mobile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communication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requirements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company’s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employees,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negotiate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contract 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with 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wireless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carrier,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and monitor the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carrier’s performance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against the contracted</a:t>
            </a:r>
            <a:r>
              <a:rPr sz="2200" spc="4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requirements.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808" y="4003547"/>
            <a:ext cx="1092835" cy="711835"/>
          </a:xfrm>
          <a:custGeom>
            <a:avLst/>
            <a:gdLst/>
            <a:ahLst/>
            <a:cxnLst/>
            <a:rect l="l" t="t" r="r" b="b"/>
            <a:pathLst>
              <a:path w="1092835" h="711835">
                <a:moveTo>
                  <a:pt x="990346" y="0"/>
                </a:moveTo>
                <a:lnTo>
                  <a:pt x="102323" y="0"/>
                </a:lnTo>
                <a:lnTo>
                  <a:pt x="62493" y="8046"/>
                </a:lnTo>
                <a:lnTo>
                  <a:pt x="29968" y="29987"/>
                </a:lnTo>
                <a:lnTo>
                  <a:pt x="8040" y="62525"/>
                </a:lnTo>
                <a:lnTo>
                  <a:pt x="0" y="102362"/>
                </a:lnTo>
                <a:lnTo>
                  <a:pt x="0" y="711707"/>
                </a:lnTo>
                <a:lnTo>
                  <a:pt x="1092708" y="711707"/>
                </a:lnTo>
                <a:lnTo>
                  <a:pt x="1092708" y="102362"/>
                </a:lnTo>
                <a:lnTo>
                  <a:pt x="1084661" y="62525"/>
                </a:lnTo>
                <a:lnTo>
                  <a:pt x="1062720" y="29987"/>
                </a:lnTo>
                <a:lnTo>
                  <a:pt x="1030182" y="8046"/>
                </a:lnTo>
                <a:lnTo>
                  <a:pt x="99034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808" y="4003547"/>
            <a:ext cx="1092835" cy="711835"/>
          </a:xfrm>
          <a:custGeom>
            <a:avLst/>
            <a:gdLst/>
            <a:ahLst/>
            <a:cxnLst/>
            <a:rect l="l" t="t" r="r" b="b"/>
            <a:pathLst>
              <a:path w="1092835" h="711835">
                <a:moveTo>
                  <a:pt x="102323" y="0"/>
                </a:moveTo>
                <a:lnTo>
                  <a:pt x="990346" y="0"/>
                </a:lnTo>
                <a:lnTo>
                  <a:pt x="1030182" y="8046"/>
                </a:lnTo>
                <a:lnTo>
                  <a:pt x="1062720" y="29987"/>
                </a:lnTo>
                <a:lnTo>
                  <a:pt x="1084661" y="62525"/>
                </a:lnTo>
                <a:lnTo>
                  <a:pt x="1092708" y="102362"/>
                </a:lnTo>
                <a:lnTo>
                  <a:pt x="1092708" y="711707"/>
                </a:lnTo>
                <a:lnTo>
                  <a:pt x="0" y="711707"/>
                </a:lnTo>
                <a:lnTo>
                  <a:pt x="0" y="102362"/>
                </a:lnTo>
                <a:lnTo>
                  <a:pt x="8040" y="62525"/>
                </a:lnTo>
                <a:lnTo>
                  <a:pt x="29968" y="29987"/>
                </a:lnTo>
                <a:lnTo>
                  <a:pt x="62493" y="8046"/>
                </a:lnTo>
                <a:lnTo>
                  <a:pt x="102323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113" y="4161790"/>
            <a:ext cx="688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ser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808" y="4544567"/>
            <a:ext cx="14757400" cy="119380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730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0" dirty="0">
                <a:solidFill>
                  <a:srgbClr val="EC7C30"/>
                </a:solidFill>
                <a:latin typeface="Open Sans"/>
                <a:cs typeface="Open Sans"/>
              </a:rPr>
              <a:t>Chief Financial </a:t>
            </a:r>
            <a:r>
              <a:rPr sz="2200" spc="-5" dirty="0">
                <a:solidFill>
                  <a:srgbClr val="EC7C30"/>
                </a:solidFill>
                <a:latin typeface="Open Sans"/>
                <a:cs typeface="Open Sans"/>
              </a:rPr>
              <a:t>Officer </a:t>
            </a:r>
            <a:r>
              <a:rPr sz="2200" spc="-10" dirty="0">
                <a:solidFill>
                  <a:srgbClr val="EC7C30"/>
                </a:solidFill>
                <a:latin typeface="Open Sans"/>
                <a:cs typeface="Open Sans"/>
              </a:rPr>
              <a:t>(CFO)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fills 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the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sponsor when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200" spc="-25" dirty="0">
                <a:solidFill>
                  <a:srgbClr val="404040"/>
                </a:solidFill>
                <a:latin typeface="Open Sans"/>
                <a:cs typeface="Open Sans"/>
              </a:rPr>
              <a:t>review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proposed</a:t>
            </a:r>
            <a:r>
              <a:rPr sz="2200" spc="46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endParaRPr sz="2200">
              <a:latin typeface="Open Sans"/>
              <a:cs typeface="Open Sans"/>
            </a:endParaRPr>
          </a:p>
          <a:p>
            <a:pPr marL="45656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arrangement and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approve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cost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contract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as</a:t>
            </a:r>
            <a:r>
              <a:rPr sz="2200" spc="2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negotiated.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808" y="1272539"/>
            <a:ext cx="1790700" cy="541020"/>
          </a:xfrm>
          <a:custGeom>
            <a:avLst/>
            <a:gdLst/>
            <a:ahLst/>
            <a:cxnLst/>
            <a:rect l="l" t="t" r="r" b="b"/>
            <a:pathLst>
              <a:path w="1790700" h="541019">
                <a:moveTo>
                  <a:pt x="1700530" y="0"/>
                </a:moveTo>
                <a:lnTo>
                  <a:pt x="90170" y="0"/>
                </a:lnTo>
                <a:lnTo>
                  <a:pt x="55072" y="7088"/>
                </a:lnTo>
                <a:lnTo>
                  <a:pt x="26411" y="26416"/>
                </a:lnTo>
                <a:lnTo>
                  <a:pt x="7086" y="55078"/>
                </a:lnTo>
                <a:lnTo>
                  <a:pt x="0" y="90169"/>
                </a:lnTo>
                <a:lnTo>
                  <a:pt x="0" y="541019"/>
                </a:lnTo>
                <a:lnTo>
                  <a:pt x="1790700" y="541019"/>
                </a:lnTo>
                <a:lnTo>
                  <a:pt x="1790700" y="90169"/>
                </a:lnTo>
                <a:lnTo>
                  <a:pt x="1783611" y="55078"/>
                </a:lnTo>
                <a:lnTo>
                  <a:pt x="1764284" y="26416"/>
                </a:lnTo>
                <a:lnTo>
                  <a:pt x="1735621" y="7088"/>
                </a:lnTo>
                <a:lnTo>
                  <a:pt x="170053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808" y="1272539"/>
            <a:ext cx="1790700" cy="541020"/>
          </a:xfrm>
          <a:custGeom>
            <a:avLst/>
            <a:gdLst/>
            <a:ahLst/>
            <a:cxnLst/>
            <a:rect l="l" t="t" r="r" b="b"/>
            <a:pathLst>
              <a:path w="1790700" h="541019">
                <a:moveTo>
                  <a:pt x="90170" y="0"/>
                </a:moveTo>
                <a:lnTo>
                  <a:pt x="1700530" y="0"/>
                </a:lnTo>
                <a:lnTo>
                  <a:pt x="1735621" y="7088"/>
                </a:lnTo>
                <a:lnTo>
                  <a:pt x="1764284" y="26416"/>
                </a:lnTo>
                <a:lnTo>
                  <a:pt x="1783611" y="55078"/>
                </a:lnTo>
                <a:lnTo>
                  <a:pt x="1790700" y="90169"/>
                </a:lnTo>
                <a:lnTo>
                  <a:pt x="1790700" y="541019"/>
                </a:lnTo>
                <a:lnTo>
                  <a:pt x="0" y="541019"/>
                </a:lnTo>
                <a:lnTo>
                  <a:pt x="0" y="90169"/>
                </a:lnTo>
                <a:lnTo>
                  <a:pt x="7086" y="55078"/>
                </a:lnTo>
                <a:lnTo>
                  <a:pt x="26411" y="26416"/>
                </a:lnTo>
                <a:lnTo>
                  <a:pt x="55072" y="7088"/>
                </a:lnTo>
                <a:lnTo>
                  <a:pt x="90170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4760" y="1342770"/>
            <a:ext cx="1421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Customer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808" y="6653783"/>
            <a:ext cx="14757400" cy="119380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730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5" dirty="0">
                <a:solidFill>
                  <a:srgbClr val="EC7C30"/>
                </a:solidFill>
                <a:latin typeface="Open Sans"/>
                <a:cs typeface="Open Sans"/>
              </a:rPr>
              <a:t>employees </a:t>
            </a:r>
            <a:r>
              <a:rPr sz="2200" spc="-10" dirty="0">
                <a:solidFill>
                  <a:srgbClr val="EC7C30"/>
                </a:solidFill>
                <a:latin typeface="Open Sans"/>
                <a:cs typeface="Open Sans"/>
              </a:rPr>
              <a:t>(including the </a:t>
            </a:r>
            <a:r>
              <a:rPr sz="2200" spc="-25" dirty="0">
                <a:solidFill>
                  <a:srgbClr val="EC7C30"/>
                </a:solidFill>
                <a:latin typeface="Open Sans"/>
                <a:cs typeface="Open Sans"/>
              </a:rPr>
              <a:t>CIO, </a:t>
            </a:r>
            <a:r>
              <a:rPr sz="2200" spc="-30" dirty="0">
                <a:solidFill>
                  <a:srgbClr val="EC7C30"/>
                </a:solidFill>
                <a:latin typeface="Open Sans"/>
                <a:cs typeface="Open Sans"/>
              </a:rPr>
              <a:t>CFO, </a:t>
            </a:r>
            <a:r>
              <a:rPr sz="2200" spc="-10" dirty="0">
                <a:solidFill>
                  <a:srgbClr val="EC7C30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EC7C30"/>
                </a:solidFill>
                <a:latin typeface="Open Sans"/>
                <a:cs typeface="Open Sans"/>
              </a:rPr>
              <a:t>communications team </a:t>
            </a:r>
            <a:r>
              <a:rPr sz="2200" spc="-10" dirty="0">
                <a:solidFill>
                  <a:srgbClr val="EC7C30"/>
                </a:solidFill>
                <a:latin typeface="Open Sans"/>
                <a:cs typeface="Open Sans"/>
              </a:rPr>
              <a:t>members)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fill</a:t>
            </a:r>
            <a:r>
              <a:rPr sz="2200" spc="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users when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they</a:t>
            </a:r>
            <a:endParaRPr sz="2200">
              <a:latin typeface="Open Sans"/>
              <a:cs typeface="Open Sans"/>
            </a:endParaRPr>
          </a:p>
          <a:p>
            <a:pPr marL="456565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order,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receive,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use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mobile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phone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services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as per 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agreed</a:t>
            </a:r>
            <a:r>
              <a:rPr sz="2200" spc="2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contract.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808" y="6112764"/>
            <a:ext cx="1541145" cy="541020"/>
          </a:xfrm>
          <a:custGeom>
            <a:avLst/>
            <a:gdLst/>
            <a:ahLst/>
            <a:cxnLst/>
            <a:rect l="l" t="t" r="r" b="b"/>
            <a:pathLst>
              <a:path w="1541145" h="541020">
                <a:moveTo>
                  <a:pt x="1463040" y="0"/>
                </a:moveTo>
                <a:lnTo>
                  <a:pt x="77787" y="0"/>
                </a:lnTo>
                <a:lnTo>
                  <a:pt x="47507" y="6107"/>
                </a:lnTo>
                <a:lnTo>
                  <a:pt x="22782" y="22764"/>
                </a:lnTo>
                <a:lnTo>
                  <a:pt x="6112" y="47470"/>
                </a:lnTo>
                <a:lnTo>
                  <a:pt x="0" y="77724"/>
                </a:lnTo>
                <a:lnTo>
                  <a:pt x="0" y="541019"/>
                </a:lnTo>
                <a:lnTo>
                  <a:pt x="1540764" y="541019"/>
                </a:lnTo>
                <a:lnTo>
                  <a:pt x="1540764" y="77724"/>
                </a:lnTo>
                <a:lnTo>
                  <a:pt x="1534656" y="47470"/>
                </a:lnTo>
                <a:lnTo>
                  <a:pt x="1517999" y="22764"/>
                </a:lnTo>
                <a:lnTo>
                  <a:pt x="1493293" y="6107"/>
                </a:lnTo>
                <a:lnTo>
                  <a:pt x="146304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808" y="6112764"/>
            <a:ext cx="1541145" cy="541020"/>
          </a:xfrm>
          <a:custGeom>
            <a:avLst/>
            <a:gdLst/>
            <a:ahLst/>
            <a:cxnLst/>
            <a:rect l="l" t="t" r="r" b="b"/>
            <a:pathLst>
              <a:path w="1541145" h="541020">
                <a:moveTo>
                  <a:pt x="77787" y="0"/>
                </a:moveTo>
                <a:lnTo>
                  <a:pt x="1463040" y="0"/>
                </a:lnTo>
                <a:lnTo>
                  <a:pt x="1493293" y="6107"/>
                </a:lnTo>
                <a:lnTo>
                  <a:pt x="1517999" y="22764"/>
                </a:lnTo>
                <a:lnTo>
                  <a:pt x="1534656" y="47470"/>
                </a:lnTo>
                <a:lnTo>
                  <a:pt x="1540764" y="77724"/>
                </a:lnTo>
                <a:lnTo>
                  <a:pt x="1540764" y="541019"/>
                </a:lnTo>
                <a:lnTo>
                  <a:pt x="0" y="541019"/>
                </a:lnTo>
                <a:lnTo>
                  <a:pt x="0" y="77724"/>
                </a:lnTo>
                <a:lnTo>
                  <a:pt x="6112" y="47470"/>
                </a:lnTo>
                <a:lnTo>
                  <a:pt x="22782" y="22764"/>
                </a:lnTo>
                <a:lnTo>
                  <a:pt x="47507" y="6107"/>
                </a:lnTo>
                <a:lnTo>
                  <a:pt x="77787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1103" y="6182105"/>
            <a:ext cx="120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S</a:t>
            </a:r>
            <a:r>
              <a:rPr sz="2400" spc="0" dirty="0">
                <a:solidFill>
                  <a:srgbClr val="FFFFFF"/>
                </a:solidFill>
                <a:latin typeface="Open Sans"/>
                <a:cs typeface="Open Sans"/>
              </a:rPr>
              <a:t>p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onsor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22742C8A-A22A-644F-A473-58BA22CC3412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951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Introduction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>
                <a:solidFill>
                  <a:srgbClr val="FFFFFF"/>
                </a:solidFill>
              </a:rPr>
              <a:t>Service </a:t>
            </a:r>
            <a:r>
              <a:rPr dirty="0">
                <a:solidFill>
                  <a:srgbClr val="FFFFFF"/>
                </a:solidFill>
              </a:rPr>
              <a:t>Management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ITIL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10077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E537A"/>
                </a:solidFill>
                <a:latin typeface="OpenSans-Semibold"/>
                <a:cs typeface="OpenSans-Semibold"/>
              </a:rPr>
              <a:t>Topic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1: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Service Management, </a:t>
            </a:r>
            <a:r>
              <a:rPr sz="2800" b="1" spc="-20" dirty="0">
                <a:solidFill>
                  <a:srgbClr val="0E537A"/>
                </a:solidFill>
                <a:latin typeface="OpenSans-Semibold"/>
                <a:cs typeface="OpenSans-Semibold"/>
              </a:rPr>
              <a:t>Value,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and </a:t>
            </a:r>
            <a:r>
              <a:rPr sz="2800" b="1" spc="-20" dirty="0">
                <a:solidFill>
                  <a:srgbClr val="0E537A"/>
                </a:solidFill>
                <a:latin typeface="OpenSans-Semibold"/>
                <a:cs typeface="OpenSans-Semibold"/>
              </a:rPr>
              <a:t>Value</a:t>
            </a:r>
            <a:r>
              <a:rPr sz="2800" b="1" spc="175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Co-creation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B3D8EE7-EC94-6B4F-A05F-1052F35226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4363" y="346963"/>
            <a:ext cx="7920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Roles </a:t>
            </a:r>
            <a:r>
              <a:rPr spc="-5" dirty="0"/>
              <a:t>of Service</a:t>
            </a:r>
            <a:r>
              <a:rPr spc="-35" dirty="0"/>
              <a:t> </a:t>
            </a:r>
            <a:r>
              <a:rPr dirty="0"/>
              <a:t>Consumer</a:t>
            </a:r>
          </a:p>
        </p:txBody>
      </p:sp>
      <p:sp>
        <p:nvSpPr>
          <p:cNvPr id="3" name="object 3"/>
          <p:cNvSpPr/>
          <p:nvPr/>
        </p:nvSpPr>
        <p:spPr>
          <a:xfrm>
            <a:off x="4305300" y="795527"/>
            <a:ext cx="766876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9170" y="1541144"/>
            <a:ext cx="11724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individual private consumer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same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wireless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carrier simultaneously acts</a:t>
            </a:r>
            <a:r>
              <a:rPr sz="2400" spc="1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</a:t>
            </a:r>
            <a:endParaRPr sz="2400">
              <a:latin typeface="Open Sans"/>
              <a:cs typeface="Open Sans"/>
            </a:endParaRPr>
          </a:p>
          <a:p>
            <a:pPr marL="7620" algn="ctr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user, customer, and</a:t>
            </a:r>
            <a:r>
              <a:rPr sz="2400" spc="10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sponsor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2194" y="6848982"/>
            <a:ext cx="103670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important to identify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these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roles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relationships to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ensure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effective communication 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</a:t>
            </a:r>
            <a:r>
              <a:rPr sz="2400" spc="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Each of these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roles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have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different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even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conflicting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expectations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 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different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definitions of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value.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52388" y="2665476"/>
            <a:ext cx="3976116" cy="397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Stakeholders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ITSM</a:t>
            </a:r>
          </a:p>
        </p:txBody>
      </p:sp>
      <p:sp>
        <p:nvSpPr>
          <p:cNvPr id="3" name="object 3"/>
          <p:cNvSpPr/>
          <p:nvPr/>
        </p:nvSpPr>
        <p:spPr>
          <a:xfrm>
            <a:off x="5812535" y="795527"/>
            <a:ext cx="475183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3059" y="1814576"/>
            <a:ext cx="5361940" cy="6032500"/>
          </a:xfrm>
          <a:custGeom>
            <a:avLst/>
            <a:gdLst/>
            <a:ahLst/>
            <a:cxnLst/>
            <a:rect l="l" t="t" r="r" b="b"/>
            <a:pathLst>
              <a:path w="5361940" h="6032500">
                <a:moveTo>
                  <a:pt x="1312523" y="3822700"/>
                </a:moveTo>
                <a:lnTo>
                  <a:pt x="923803" y="3822700"/>
                </a:lnTo>
                <a:lnTo>
                  <a:pt x="787956" y="3860800"/>
                </a:lnTo>
                <a:lnTo>
                  <a:pt x="659131" y="3898900"/>
                </a:lnTo>
                <a:lnTo>
                  <a:pt x="617944" y="3924300"/>
                </a:lnTo>
                <a:lnTo>
                  <a:pt x="577704" y="3949700"/>
                </a:lnTo>
                <a:lnTo>
                  <a:pt x="538453" y="3962400"/>
                </a:lnTo>
                <a:lnTo>
                  <a:pt x="500231" y="3987800"/>
                </a:lnTo>
                <a:lnTo>
                  <a:pt x="463080" y="4013200"/>
                </a:lnTo>
                <a:lnTo>
                  <a:pt x="427043" y="4051300"/>
                </a:lnTo>
                <a:lnTo>
                  <a:pt x="392160" y="4076700"/>
                </a:lnTo>
                <a:lnTo>
                  <a:pt x="358473" y="4102100"/>
                </a:lnTo>
                <a:lnTo>
                  <a:pt x="326024" y="4140200"/>
                </a:lnTo>
                <a:lnTo>
                  <a:pt x="294855" y="4165600"/>
                </a:lnTo>
                <a:lnTo>
                  <a:pt x="265007" y="4203700"/>
                </a:lnTo>
                <a:lnTo>
                  <a:pt x="236521" y="4241800"/>
                </a:lnTo>
                <a:lnTo>
                  <a:pt x="209439" y="4267200"/>
                </a:lnTo>
                <a:lnTo>
                  <a:pt x="183803" y="4305300"/>
                </a:lnTo>
                <a:lnTo>
                  <a:pt x="159655" y="4343400"/>
                </a:lnTo>
                <a:lnTo>
                  <a:pt x="137036" y="4381500"/>
                </a:lnTo>
                <a:lnTo>
                  <a:pt x="115987" y="4432300"/>
                </a:lnTo>
                <a:lnTo>
                  <a:pt x="96550" y="4470400"/>
                </a:lnTo>
                <a:lnTo>
                  <a:pt x="78767" y="4508500"/>
                </a:lnTo>
                <a:lnTo>
                  <a:pt x="62679" y="4559300"/>
                </a:lnTo>
                <a:lnTo>
                  <a:pt x="48328" y="4597400"/>
                </a:lnTo>
                <a:lnTo>
                  <a:pt x="35756" y="4648200"/>
                </a:lnTo>
                <a:lnTo>
                  <a:pt x="25004" y="4686300"/>
                </a:lnTo>
                <a:lnTo>
                  <a:pt x="16113" y="4737100"/>
                </a:lnTo>
                <a:lnTo>
                  <a:pt x="9126" y="4775200"/>
                </a:lnTo>
                <a:lnTo>
                  <a:pt x="4083" y="4826000"/>
                </a:lnTo>
                <a:lnTo>
                  <a:pt x="1027" y="4876800"/>
                </a:lnTo>
                <a:lnTo>
                  <a:pt x="0" y="4927600"/>
                </a:lnTo>
                <a:lnTo>
                  <a:pt x="1027" y="4978400"/>
                </a:lnTo>
                <a:lnTo>
                  <a:pt x="4083" y="5016500"/>
                </a:lnTo>
                <a:lnTo>
                  <a:pt x="9126" y="5067300"/>
                </a:lnTo>
                <a:lnTo>
                  <a:pt x="16113" y="5118100"/>
                </a:lnTo>
                <a:lnTo>
                  <a:pt x="25004" y="5156200"/>
                </a:lnTo>
                <a:lnTo>
                  <a:pt x="35756" y="5207000"/>
                </a:lnTo>
                <a:lnTo>
                  <a:pt x="48328" y="5245100"/>
                </a:lnTo>
                <a:lnTo>
                  <a:pt x="62679" y="5295900"/>
                </a:lnTo>
                <a:lnTo>
                  <a:pt x="78767" y="5334000"/>
                </a:lnTo>
                <a:lnTo>
                  <a:pt x="96550" y="5372100"/>
                </a:lnTo>
                <a:lnTo>
                  <a:pt x="115987" y="5422900"/>
                </a:lnTo>
                <a:lnTo>
                  <a:pt x="137036" y="5461000"/>
                </a:lnTo>
                <a:lnTo>
                  <a:pt x="159655" y="5499100"/>
                </a:lnTo>
                <a:lnTo>
                  <a:pt x="183803" y="5537200"/>
                </a:lnTo>
                <a:lnTo>
                  <a:pt x="209439" y="5575300"/>
                </a:lnTo>
                <a:lnTo>
                  <a:pt x="236521" y="5613400"/>
                </a:lnTo>
                <a:lnTo>
                  <a:pt x="265007" y="5651500"/>
                </a:lnTo>
                <a:lnTo>
                  <a:pt x="294855" y="5676900"/>
                </a:lnTo>
                <a:lnTo>
                  <a:pt x="326024" y="5715000"/>
                </a:lnTo>
                <a:lnTo>
                  <a:pt x="358473" y="5740400"/>
                </a:lnTo>
                <a:lnTo>
                  <a:pt x="392160" y="5778500"/>
                </a:lnTo>
                <a:lnTo>
                  <a:pt x="427043" y="5803900"/>
                </a:lnTo>
                <a:lnTo>
                  <a:pt x="463080" y="5829300"/>
                </a:lnTo>
                <a:lnTo>
                  <a:pt x="500231" y="5854700"/>
                </a:lnTo>
                <a:lnTo>
                  <a:pt x="538453" y="5880100"/>
                </a:lnTo>
                <a:lnTo>
                  <a:pt x="577704" y="5905500"/>
                </a:lnTo>
                <a:lnTo>
                  <a:pt x="617944" y="5918200"/>
                </a:lnTo>
                <a:lnTo>
                  <a:pt x="659131" y="5943600"/>
                </a:lnTo>
                <a:lnTo>
                  <a:pt x="701223" y="5956300"/>
                </a:lnTo>
                <a:lnTo>
                  <a:pt x="744178" y="5981700"/>
                </a:lnTo>
                <a:lnTo>
                  <a:pt x="877810" y="6019800"/>
                </a:lnTo>
                <a:lnTo>
                  <a:pt x="923803" y="6019800"/>
                </a:lnTo>
                <a:lnTo>
                  <a:pt x="970452" y="6032500"/>
                </a:lnTo>
                <a:lnTo>
                  <a:pt x="1262383" y="6032500"/>
                </a:lnTo>
                <a:lnTo>
                  <a:pt x="1501473" y="5969000"/>
                </a:lnTo>
                <a:lnTo>
                  <a:pt x="1547363" y="5956300"/>
                </a:lnTo>
                <a:lnTo>
                  <a:pt x="1592435" y="5930900"/>
                </a:lnTo>
                <a:lnTo>
                  <a:pt x="1636614" y="5905500"/>
                </a:lnTo>
                <a:lnTo>
                  <a:pt x="1679827" y="5880100"/>
                </a:lnTo>
                <a:lnTo>
                  <a:pt x="1721996" y="5854700"/>
                </a:lnTo>
                <a:lnTo>
                  <a:pt x="1763048" y="5829300"/>
                </a:lnTo>
                <a:lnTo>
                  <a:pt x="1802907" y="5803900"/>
                </a:lnTo>
                <a:lnTo>
                  <a:pt x="1841499" y="5765800"/>
                </a:lnTo>
                <a:lnTo>
                  <a:pt x="1877541" y="5740400"/>
                </a:lnTo>
                <a:lnTo>
                  <a:pt x="1912056" y="5702300"/>
                </a:lnTo>
                <a:lnTo>
                  <a:pt x="1945007" y="5664200"/>
                </a:lnTo>
                <a:lnTo>
                  <a:pt x="1976354" y="5626100"/>
                </a:lnTo>
                <a:lnTo>
                  <a:pt x="2006055" y="5588000"/>
                </a:lnTo>
                <a:lnTo>
                  <a:pt x="2034073" y="5549900"/>
                </a:lnTo>
                <a:lnTo>
                  <a:pt x="2060366" y="5511800"/>
                </a:lnTo>
                <a:lnTo>
                  <a:pt x="2084895" y="5473700"/>
                </a:lnTo>
                <a:lnTo>
                  <a:pt x="2107620" y="5422900"/>
                </a:lnTo>
                <a:lnTo>
                  <a:pt x="2128502" y="5384800"/>
                </a:lnTo>
                <a:lnTo>
                  <a:pt x="2147500" y="5334000"/>
                </a:lnTo>
                <a:lnTo>
                  <a:pt x="2164576" y="5295900"/>
                </a:lnTo>
                <a:lnTo>
                  <a:pt x="2179688" y="5245100"/>
                </a:lnTo>
                <a:lnTo>
                  <a:pt x="2192797" y="5207000"/>
                </a:lnTo>
                <a:lnTo>
                  <a:pt x="2203863" y="5156200"/>
                </a:lnTo>
                <a:lnTo>
                  <a:pt x="2212847" y="5105400"/>
                </a:lnTo>
                <a:lnTo>
                  <a:pt x="2226347" y="5054600"/>
                </a:lnTo>
                <a:lnTo>
                  <a:pt x="2244374" y="5016500"/>
                </a:lnTo>
                <a:lnTo>
                  <a:pt x="2266632" y="4978400"/>
                </a:lnTo>
                <a:lnTo>
                  <a:pt x="2292824" y="4940300"/>
                </a:lnTo>
                <a:lnTo>
                  <a:pt x="2322653" y="4902200"/>
                </a:lnTo>
                <a:lnTo>
                  <a:pt x="2355822" y="4864100"/>
                </a:lnTo>
                <a:lnTo>
                  <a:pt x="2392034" y="4838700"/>
                </a:lnTo>
                <a:lnTo>
                  <a:pt x="2430992" y="4813300"/>
                </a:lnTo>
                <a:lnTo>
                  <a:pt x="2472400" y="4787900"/>
                </a:lnTo>
                <a:lnTo>
                  <a:pt x="2515960" y="4775200"/>
                </a:lnTo>
                <a:lnTo>
                  <a:pt x="2608349" y="4749800"/>
                </a:lnTo>
                <a:lnTo>
                  <a:pt x="4362532" y="4749800"/>
                </a:lnTo>
                <a:lnTo>
                  <a:pt x="4378817" y="4737100"/>
                </a:lnTo>
                <a:lnTo>
                  <a:pt x="4410106" y="4699000"/>
                </a:lnTo>
                <a:lnTo>
                  <a:pt x="4440074" y="4673600"/>
                </a:lnTo>
                <a:lnTo>
                  <a:pt x="4468678" y="4635500"/>
                </a:lnTo>
                <a:lnTo>
                  <a:pt x="4495876" y="4597400"/>
                </a:lnTo>
                <a:lnTo>
                  <a:pt x="4521625" y="4559300"/>
                </a:lnTo>
                <a:lnTo>
                  <a:pt x="4545884" y="4521200"/>
                </a:lnTo>
                <a:lnTo>
                  <a:pt x="4568610" y="4483100"/>
                </a:lnTo>
                <a:lnTo>
                  <a:pt x="4589760" y="4445000"/>
                </a:lnTo>
                <a:lnTo>
                  <a:pt x="4609293" y="4406900"/>
                </a:lnTo>
                <a:lnTo>
                  <a:pt x="4627166" y="4356100"/>
                </a:lnTo>
                <a:lnTo>
                  <a:pt x="4643338" y="4318000"/>
                </a:lnTo>
                <a:lnTo>
                  <a:pt x="4657765" y="4267200"/>
                </a:lnTo>
                <a:lnTo>
                  <a:pt x="4670405" y="4229100"/>
                </a:lnTo>
                <a:lnTo>
                  <a:pt x="4681217" y="4178300"/>
                </a:lnTo>
                <a:lnTo>
                  <a:pt x="4690158" y="4140200"/>
                </a:lnTo>
                <a:lnTo>
                  <a:pt x="4691915" y="4127500"/>
                </a:lnTo>
                <a:lnTo>
                  <a:pt x="1998126" y="4127500"/>
                </a:lnTo>
                <a:lnTo>
                  <a:pt x="1891057" y="4102100"/>
                </a:lnTo>
                <a:lnTo>
                  <a:pt x="1841499" y="4076700"/>
                </a:lnTo>
                <a:lnTo>
                  <a:pt x="1802941" y="4051300"/>
                </a:lnTo>
                <a:lnTo>
                  <a:pt x="1763173" y="4013200"/>
                </a:lnTo>
                <a:lnTo>
                  <a:pt x="1722257" y="3987800"/>
                </a:lnTo>
                <a:lnTo>
                  <a:pt x="1680255" y="3962400"/>
                </a:lnTo>
                <a:lnTo>
                  <a:pt x="1637228" y="3937000"/>
                </a:lnTo>
                <a:lnTo>
                  <a:pt x="1593239" y="3911600"/>
                </a:lnTo>
                <a:lnTo>
                  <a:pt x="1548347" y="3898900"/>
                </a:lnTo>
                <a:lnTo>
                  <a:pt x="1502616" y="3873500"/>
                </a:lnTo>
                <a:lnTo>
                  <a:pt x="1312523" y="3822700"/>
                </a:lnTo>
                <a:close/>
              </a:path>
              <a:path w="5361940" h="6032500">
                <a:moveTo>
                  <a:pt x="3685626" y="5054600"/>
                </a:moveTo>
                <a:lnTo>
                  <a:pt x="3489597" y="5054600"/>
                </a:lnTo>
                <a:lnTo>
                  <a:pt x="3539380" y="5067300"/>
                </a:lnTo>
                <a:lnTo>
                  <a:pt x="3637773" y="5067300"/>
                </a:lnTo>
                <a:lnTo>
                  <a:pt x="3685626" y="5054600"/>
                </a:lnTo>
                <a:close/>
              </a:path>
              <a:path w="5361940" h="6032500">
                <a:moveTo>
                  <a:pt x="4362532" y="4749800"/>
                </a:moveTo>
                <a:lnTo>
                  <a:pt x="2705091" y="4749800"/>
                </a:lnTo>
                <a:lnTo>
                  <a:pt x="2752573" y="4762500"/>
                </a:lnTo>
                <a:lnTo>
                  <a:pt x="2843294" y="4787900"/>
                </a:lnTo>
                <a:lnTo>
                  <a:pt x="2885947" y="4813300"/>
                </a:lnTo>
                <a:lnTo>
                  <a:pt x="2898013" y="4813300"/>
                </a:lnTo>
                <a:lnTo>
                  <a:pt x="2937910" y="4851400"/>
                </a:lnTo>
                <a:lnTo>
                  <a:pt x="2979017" y="4876800"/>
                </a:lnTo>
                <a:lnTo>
                  <a:pt x="3021257" y="4902200"/>
                </a:lnTo>
                <a:lnTo>
                  <a:pt x="3064557" y="4927600"/>
                </a:lnTo>
                <a:lnTo>
                  <a:pt x="3108842" y="4953000"/>
                </a:lnTo>
                <a:lnTo>
                  <a:pt x="3154036" y="4978400"/>
                </a:lnTo>
                <a:lnTo>
                  <a:pt x="3200066" y="4991100"/>
                </a:lnTo>
                <a:lnTo>
                  <a:pt x="3440126" y="5054600"/>
                </a:lnTo>
                <a:lnTo>
                  <a:pt x="3732919" y="5054600"/>
                </a:lnTo>
                <a:lnTo>
                  <a:pt x="3779608" y="5041900"/>
                </a:lnTo>
                <a:lnTo>
                  <a:pt x="3825652" y="5041900"/>
                </a:lnTo>
                <a:lnTo>
                  <a:pt x="3959487" y="5003800"/>
                </a:lnTo>
                <a:lnTo>
                  <a:pt x="4002526" y="4978400"/>
                </a:lnTo>
                <a:lnTo>
                  <a:pt x="4085991" y="4953000"/>
                </a:lnTo>
                <a:lnTo>
                  <a:pt x="4126333" y="4927600"/>
                </a:lnTo>
                <a:lnTo>
                  <a:pt x="4165691" y="4902200"/>
                </a:lnTo>
                <a:lnTo>
                  <a:pt x="4204023" y="4876800"/>
                </a:lnTo>
                <a:lnTo>
                  <a:pt x="4241287" y="4851400"/>
                </a:lnTo>
                <a:lnTo>
                  <a:pt x="4277440" y="4826000"/>
                </a:lnTo>
                <a:lnTo>
                  <a:pt x="4312442" y="4800600"/>
                </a:lnTo>
                <a:lnTo>
                  <a:pt x="4346248" y="4762500"/>
                </a:lnTo>
                <a:lnTo>
                  <a:pt x="4362532" y="4749800"/>
                </a:lnTo>
                <a:close/>
              </a:path>
              <a:path w="5361940" h="6032500">
                <a:moveTo>
                  <a:pt x="1608977" y="698500"/>
                </a:moveTo>
                <a:lnTo>
                  <a:pt x="1219709" y="698500"/>
                </a:lnTo>
                <a:lnTo>
                  <a:pt x="1173714" y="711200"/>
                </a:lnTo>
                <a:lnTo>
                  <a:pt x="997115" y="762000"/>
                </a:lnTo>
                <a:lnTo>
                  <a:pt x="955019" y="787400"/>
                </a:lnTo>
                <a:lnTo>
                  <a:pt x="913829" y="800100"/>
                </a:lnTo>
                <a:lnTo>
                  <a:pt x="873584" y="825500"/>
                </a:lnTo>
                <a:lnTo>
                  <a:pt x="834328" y="850900"/>
                </a:lnTo>
                <a:lnTo>
                  <a:pt x="796102" y="863600"/>
                </a:lnTo>
                <a:lnTo>
                  <a:pt x="758946" y="889000"/>
                </a:lnTo>
                <a:lnTo>
                  <a:pt x="722904" y="927100"/>
                </a:lnTo>
                <a:lnTo>
                  <a:pt x="688016" y="952500"/>
                </a:lnTo>
                <a:lnTo>
                  <a:pt x="654325" y="977900"/>
                </a:lnTo>
                <a:lnTo>
                  <a:pt x="621871" y="1016000"/>
                </a:lnTo>
                <a:lnTo>
                  <a:pt x="590696" y="1041400"/>
                </a:lnTo>
                <a:lnTo>
                  <a:pt x="560843" y="1079500"/>
                </a:lnTo>
                <a:lnTo>
                  <a:pt x="532352" y="1117600"/>
                </a:lnTo>
                <a:lnTo>
                  <a:pt x="505266" y="1143000"/>
                </a:lnTo>
                <a:lnTo>
                  <a:pt x="479625" y="1181100"/>
                </a:lnTo>
                <a:lnTo>
                  <a:pt x="455472" y="1219200"/>
                </a:lnTo>
                <a:lnTo>
                  <a:pt x="432849" y="1270000"/>
                </a:lnTo>
                <a:lnTo>
                  <a:pt x="411795" y="1308100"/>
                </a:lnTo>
                <a:lnTo>
                  <a:pt x="392355" y="1346200"/>
                </a:lnTo>
                <a:lnTo>
                  <a:pt x="374568" y="1384300"/>
                </a:lnTo>
                <a:lnTo>
                  <a:pt x="358476" y="1435100"/>
                </a:lnTo>
                <a:lnTo>
                  <a:pt x="344122" y="1473200"/>
                </a:lnTo>
                <a:lnTo>
                  <a:pt x="331547" y="1524000"/>
                </a:lnTo>
                <a:lnTo>
                  <a:pt x="320793" y="1562100"/>
                </a:lnTo>
                <a:lnTo>
                  <a:pt x="311900" y="1612900"/>
                </a:lnTo>
                <a:lnTo>
                  <a:pt x="304911" y="1651000"/>
                </a:lnTo>
                <a:lnTo>
                  <a:pt x="299867" y="1701800"/>
                </a:lnTo>
                <a:lnTo>
                  <a:pt x="296811" y="1752600"/>
                </a:lnTo>
                <a:lnTo>
                  <a:pt x="295782" y="1803400"/>
                </a:lnTo>
                <a:lnTo>
                  <a:pt x="296811" y="1841500"/>
                </a:lnTo>
                <a:lnTo>
                  <a:pt x="299867" y="1892300"/>
                </a:lnTo>
                <a:lnTo>
                  <a:pt x="304911" y="1943100"/>
                </a:lnTo>
                <a:lnTo>
                  <a:pt x="311900" y="1993900"/>
                </a:lnTo>
                <a:lnTo>
                  <a:pt x="320793" y="2032000"/>
                </a:lnTo>
                <a:lnTo>
                  <a:pt x="331547" y="2082800"/>
                </a:lnTo>
                <a:lnTo>
                  <a:pt x="344122" y="2120900"/>
                </a:lnTo>
                <a:lnTo>
                  <a:pt x="358476" y="2171700"/>
                </a:lnTo>
                <a:lnTo>
                  <a:pt x="374568" y="2209800"/>
                </a:lnTo>
                <a:lnTo>
                  <a:pt x="392355" y="2260600"/>
                </a:lnTo>
                <a:lnTo>
                  <a:pt x="411795" y="2298700"/>
                </a:lnTo>
                <a:lnTo>
                  <a:pt x="432849" y="2336800"/>
                </a:lnTo>
                <a:lnTo>
                  <a:pt x="455472" y="2374900"/>
                </a:lnTo>
                <a:lnTo>
                  <a:pt x="479625" y="2413000"/>
                </a:lnTo>
                <a:lnTo>
                  <a:pt x="505266" y="2451100"/>
                </a:lnTo>
                <a:lnTo>
                  <a:pt x="532352" y="2489200"/>
                </a:lnTo>
                <a:lnTo>
                  <a:pt x="560843" y="2527300"/>
                </a:lnTo>
                <a:lnTo>
                  <a:pt x="590696" y="2552700"/>
                </a:lnTo>
                <a:lnTo>
                  <a:pt x="621871" y="2590800"/>
                </a:lnTo>
                <a:lnTo>
                  <a:pt x="654325" y="2616200"/>
                </a:lnTo>
                <a:lnTo>
                  <a:pt x="688016" y="2654300"/>
                </a:lnTo>
                <a:lnTo>
                  <a:pt x="722904" y="2679700"/>
                </a:lnTo>
                <a:lnTo>
                  <a:pt x="758946" y="2705100"/>
                </a:lnTo>
                <a:lnTo>
                  <a:pt x="796102" y="2730500"/>
                </a:lnTo>
                <a:lnTo>
                  <a:pt x="834328" y="2755900"/>
                </a:lnTo>
                <a:lnTo>
                  <a:pt x="873584" y="2781300"/>
                </a:lnTo>
                <a:lnTo>
                  <a:pt x="913829" y="2794000"/>
                </a:lnTo>
                <a:lnTo>
                  <a:pt x="955019" y="2819400"/>
                </a:lnTo>
                <a:lnTo>
                  <a:pt x="997115" y="2832100"/>
                </a:lnTo>
                <a:lnTo>
                  <a:pt x="1040074" y="2857500"/>
                </a:lnTo>
                <a:lnTo>
                  <a:pt x="1173714" y="2895600"/>
                </a:lnTo>
                <a:lnTo>
                  <a:pt x="1779060" y="2895600"/>
                </a:lnTo>
                <a:lnTo>
                  <a:pt x="1825164" y="2908300"/>
                </a:lnTo>
                <a:lnTo>
                  <a:pt x="1870390" y="2908300"/>
                </a:lnTo>
                <a:lnTo>
                  <a:pt x="1957899" y="2933700"/>
                </a:lnTo>
                <a:lnTo>
                  <a:pt x="2000027" y="2959100"/>
                </a:lnTo>
                <a:lnTo>
                  <a:pt x="2040968" y="2971800"/>
                </a:lnTo>
                <a:lnTo>
                  <a:pt x="2080645" y="2997200"/>
                </a:lnTo>
                <a:lnTo>
                  <a:pt x="2118980" y="3022600"/>
                </a:lnTo>
                <a:lnTo>
                  <a:pt x="2155896" y="3048000"/>
                </a:lnTo>
                <a:lnTo>
                  <a:pt x="2191316" y="3073400"/>
                </a:lnTo>
                <a:lnTo>
                  <a:pt x="2225162" y="3098800"/>
                </a:lnTo>
                <a:lnTo>
                  <a:pt x="2257356" y="3124200"/>
                </a:lnTo>
                <a:lnTo>
                  <a:pt x="2287823" y="3162300"/>
                </a:lnTo>
                <a:lnTo>
                  <a:pt x="2316484" y="3200400"/>
                </a:lnTo>
                <a:lnTo>
                  <a:pt x="2343262" y="3225800"/>
                </a:lnTo>
                <a:lnTo>
                  <a:pt x="2368079" y="3263900"/>
                </a:lnTo>
                <a:lnTo>
                  <a:pt x="2390859" y="3302000"/>
                </a:lnTo>
                <a:lnTo>
                  <a:pt x="2411524" y="3352800"/>
                </a:lnTo>
                <a:lnTo>
                  <a:pt x="2429997" y="3390900"/>
                </a:lnTo>
                <a:lnTo>
                  <a:pt x="2446201" y="3429000"/>
                </a:lnTo>
                <a:lnTo>
                  <a:pt x="2460057" y="3479800"/>
                </a:lnTo>
                <a:lnTo>
                  <a:pt x="2471490" y="3517900"/>
                </a:lnTo>
                <a:lnTo>
                  <a:pt x="2480421" y="3568700"/>
                </a:lnTo>
                <a:lnTo>
                  <a:pt x="2486773" y="3606800"/>
                </a:lnTo>
                <a:lnTo>
                  <a:pt x="2490469" y="3657600"/>
                </a:lnTo>
                <a:lnTo>
                  <a:pt x="2487548" y="3746500"/>
                </a:lnTo>
                <a:lnTo>
                  <a:pt x="2480424" y="3784600"/>
                </a:lnTo>
                <a:lnTo>
                  <a:pt x="2468353" y="3835400"/>
                </a:lnTo>
                <a:lnTo>
                  <a:pt x="2451651" y="3873500"/>
                </a:lnTo>
                <a:lnTo>
                  <a:pt x="2430634" y="3911600"/>
                </a:lnTo>
                <a:lnTo>
                  <a:pt x="2405620" y="3949700"/>
                </a:lnTo>
                <a:lnTo>
                  <a:pt x="2376924" y="3987800"/>
                </a:lnTo>
                <a:lnTo>
                  <a:pt x="2344864" y="4025900"/>
                </a:lnTo>
                <a:lnTo>
                  <a:pt x="2309756" y="4051300"/>
                </a:lnTo>
                <a:lnTo>
                  <a:pt x="2271916" y="4076700"/>
                </a:lnTo>
                <a:lnTo>
                  <a:pt x="2231662" y="4089400"/>
                </a:lnTo>
                <a:lnTo>
                  <a:pt x="2189309" y="4114800"/>
                </a:lnTo>
                <a:lnTo>
                  <a:pt x="2145175" y="4127500"/>
                </a:lnTo>
                <a:lnTo>
                  <a:pt x="4691915" y="4127500"/>
                </a:lnTo>
                <a:lnTo>
                  <a:pt x="4697185" y="4089400"/>
                </a:lnTo>
                <a:lnTo>
                  <a:pt x="4702257" y="4038600"/>
                </a:lnTo>
                <a:lnTo>
                  <a:pt x="4705331" y="4000500"/>
                </a:lnTo>
                <a:lnTo>
                  <a:pt x="4706366" y="3949700"/>
                </a:lnTo>
                <a:lnTo>
                  <a:pt x="4705331" y="3898900"/>
                </a:lnTo>
                <a:lnTo>
                  <a:pt x="4702257" y="3848100"/>
                </a:lnTo>
                <a:lnTo>
                  <a:pt x="4697185" y="3797300"/>
                </a:lnTo>
                <a:lnTo>
                  <a:pt x="4690158" y="3759200"/>
                </a:lnTo>
                <a:lnTo>
                  <a:pt x="4681217" y="3708400"/>
                </a:lnTo>
                <a:lnTo>
                  <a:pt x="4670405" y="3670300"/>
                </a:lnTo>
                <a:lnTo>
                  <a:pt x="4657765" y="3619500"/>
                </a:lnTo>
                <a:lnTo>
                  <a:pt x="4643338" y="3581400"/>
                </a:lnTo>
                <a:lnTo>
                  <a:pt x="4627166" y="3530600"/>
                </a:lnTo>
                <a:lnTo>
                  <a:pt x="4609293" y="3492500"/>
                </a:lnTo>
                <a:lnTo>
                  <a:pt x="4589760" y="3454400"/>
                </a:lnTo>
                <a:lnTo>
                  <a:pt x="4568610" y="3416300"/>
                </a:lnTo>
                <a:lnTo>
                  <a:pt x="4545884" y="3365500"/>
                </a:lnTo>
                <a:lnTo>
                  <a:pt x="4521625" y="3327400"/>
                </a:lnTo>
                <a:lnTo>
                  <a:pt x="4495876" y="3302000"/>
                </a:lnTo>
                <a:lnTo>
                  <a:pt x="4468678" y="3263900"/>
                </a:lnTo>
                <a:lnTo>
                  <a:pt x="4440074" y="3225800"/>
                </a:lnTo>
                <a:lnTo>
                  <a:pt x="4410106" y="3187700"/>
                </a:lnTo>
                <a:lnTo>
                  <a:pt x="4378817" y="3162300"/>
                </a:lnTo>
                <a:lnTo>
                  <a:pt x="4346248" y="3124200"/>
                </a:lnTo>
                <a:lnTo>
                  <a:pt x="4312442" y="3098800"/>
                </a:lnTo>
                <a:lnTo>
                  <a:pt x="4277440" y="3073400"/>
                </a:lnTo>
                <a:lnTo>
                  <a:pt x="4241287" y="3048000"/>
                </a:lnTo>
                <a:lnTo>
                  <a:pt x="4204023" y="3022600"/>
                </a:lnTo>
                <a:lnTo>
                  <a:pt x="4165691" y="2997200"/>
                </a:lnTo>
                <a:lnTo>
                  <a:pt x="4126333" y="2971800"/>
                </a:lnTo>
                <a:lnTo>
                  <a:pt x="4085991" y="2946400"/>
                </a:lnTo>
                <a:lnTo>
                  <a:pt x="2942589" y="2946400"/>
                </a:lnTo>
                <a:lnTo>
                  <a:pt x="2911175" y="2933700"/>
                </a:lnTo>
                <a:lnTo>
                  <a:pt x="2879525" y="2933700"/>
                </a:lnTo>
                <a:lnTo>
                  <a:pt x="2847830" y="2908300"/>
                </a:lnTo>
                <a:lnTo>
                  <a:pt x="2816281" y="2895600"/>
                </a:lnTo>
                <a:lnTo>
                  <a:pt x="2785067" y="2870200"/>
                </a:lnTo>
                <a:lnTo>
                  <a:pt x="2754381" y="2844800"/>
                </a:lnTo>
                <a:lnTo>
                  <a:pt x="2724411" y="2806700"/>
                </a:lnTo>
                <a:lnTo>
                  <a:pt x="2695349" y="2781300"/>
                </a:lnTo>
                <a:lnTo>
                  <a:pt x="2667385" y="2743200"/>
                </a:lnTo>
                <a:lnTo>
                  <a:pt x="2640710" y="2705100"/>
                </a:lnTo>
                <a:lnTo>
                  <a:pt x="2615514" y="2654300"/>
                </a:lnTo>
                <a:lnTo>
                  <a:pt x="2591988" y="2616200"/>
                </a:lnTo>
                <a:lnTo>
                  <a:pt x="2570321" y="2565400"/>
                </a:lnTo>
                <a:lnTo>
                  <a:pt x="2550706" y="2527300"/>
                </a:lnTo>
                <a:lnTo>
                  <a:pt x="2533332" y="2476500"/>
                </a:lnTo>
                <a:lnTo>
                  <a:pt x="2518389" y="2425700"/>
                </a:lnTo>
                <a:lnTo>
                  <a:pt x="2506069" y="2374900"/>
                </a:lnTo>
                <a:lnTo>
                  <a:pt x="2496561" y="2324100"/>
                </a:lnTo>
                <a:lnTo>
                  <a:pt x="2490057" y="2273300"/>
                </a:lnTo>
                <a:lnTo>
                  <a:pt x="2486747" y="2222500"/>
                </a:lnTo>
                <a:lnTo>
                  <a:pt x="2486821" y="2171700"/>
                </a:lnTo>
                <a:lnTo>
                  <a:pt x="2490469" y="2133600"/>
                </a:lnTo>
                <a:lnTo>
                  <a:pt x="2499715" y="2082800"/>
                </a:lnTo>
                <a:lnTo>
                  <a:pt x="2512044" y="2044700"/>
                </a:lnTo>
                <a:lnTo>
                  <a:pt x="2524920" y="1993900"/>
                </a:lnTo>
                <a:lnTo>
                  <a:pt x="2535809" y="1955800"/>
                </a:lnTo>
                <a:lnTo>
                  <a:pt x="2561690" y="1905000"/>
                </a:lnTo>
                <a:lnTo>
                  <a:pt x="2590849" y="1866900"/>
                </a:lnTo>
                <a:lnTo>
                  <a:pt x="2623046" y="1841500"/>
                </a:lnTo>
                <a:lnTo>
                  <a:pt x="2658039" y="1803400"/>
                </a:lnTo>
                <a:lnTo>
                  <a:pt x="2695588" y="1778000"/>
                </a:lnTo>
                <a:lnTo>
                  <a:pt x="2735452" y="1752600"/>
                </a:lnTo>
                <a:lnTo>
                  <a:pt x="2777391" y="1727200"/>
                </a:lnTo>
                <a:lnTo>
                  <a:pt x="2821163" y="1701800"/>
                </a:lnTo>
                <a:lnTo>
                  <a:pt x="2913245" y="1676400"/>
                </a:lnTo>
                <a:lnTo>
                  <a:pt x="5208525" y="1676400"/>
                </a:lnTo>
                <a:lnTo>
                  <a:pt x="5223676" y="1651000"/>
                </a:lnTo>
                <a:lnTo>
                  <a:pt x="5244826" y="1612900"/>
                </a:lnTo>
                <a:lnTo>
                  <a:pt x="5264359" y="1562100"/>
                </a:lnTo>
                <a:lnTo>
                  <a:pt x="5282232" y="1524000"/>
                </a:lnTo>
                <a:lnTo>
                  <a:pt x="5298404" y="1485900"/>
                </a:lnTo>
                <a:lnTo>
                  <a:pt x="5312831" y="1435100"/>
                </a:lnTo>
                <a:lnTo>
                  <a:pt x="5325471" y="1397000"/>
                </a:lnTo>
                <a:lnTo>
                  <a:pt x="5336283" y="1346200"/>
                </a:lnTo>
                <a:lnTo>
                  <a:pt x="5345224" y="1308100"/>
                </a:lnTo>
                <a:lnTo>
                  <a:pt x="5352251" y="1257300"/>
                </a:lnTo>
                <a:lnTo>
                  <a:pt x="5356055" y="1219200"/>
                </a:lnTo>
                <a:lnTo>
                  <a:pt x="2534896" y="1219200"/>
                </a:lnTo>
                <a:lnTo>
                  <a:pt x="2486374" y="1206500"/>
                </a:lnTo>
                <a:lnTo>
                  <a:pt x="2439100" y="1181100"/>
                </a:lnTo>
                <a:lnTo>
                  <a:pt x="2393153" y="1168400"/>
                </a:lnTo>
                <a:lnTo>
                  <a:pt x="2348611" y="1143000"/>
                </a:lnTo>
                <a:lnTo>
                  <a:pt x="2318890" y="1104900"/>
                </a:lnTo>
                <a:lnTo>
                  <a:pt x="2287415" y="1066800"/>
                </a:lnTo>
                <a:lnTo>
                  <a:pt x="2254263" y="1028700"/>
                </a:lnTo>
                <a:lnTo>
                  <a:pt x="2219514" y="1003300"/>
                </a:lnTo>
                <a:lnTo>
                  <a:pt x="2183244" y="965200"/>
                </a:lnTo>
                <a:lnTo>
                  <a:pt x="2145533" y="939800"/>
                </a:lnTo>
                <a:lnTo>
                  <a:pt x="2106458" y="901700"/>
                </a:lnTo>
                <a:lnTo>
                  <a:pt x="2066097" y="876300"/>
                </a:lnTo>
                <a:lnTo>
                  <a:pt x="2024529" y="850900"/>
                </a:lnTo>
                <a:lnTo>
                  <a:pt x="1981831" y="825500"/>
                </a:lnTo>
                <a:lnTo>
                  <a:pt x="1938083" y="812800"/>
                </a:lnTo>
                <a:lnTo>
                  <a:pt x="1893362" y="787400"/>
                </a:lnTo>
                <a:lnTo>
                  <a:pt x="1847745" y="762000"/>
                </a:lnTo>
                <a:lnTo>
                  <a:pt x="1608977" y="698500"/>
                </a:lnTo>
                <a:close/>
              </a:path>
              <a:path w="5361940" h="6032500">
                <a:moveTo>
                  <a:pt x="1214037" y="3810000"/>
                </a:moveTo>
                <a:lnTo>
                  <a:pt x="1017715" y="3810000"/>
                </a:lnTo>
                <a:lnTo>
                  <a:pt x="970452" y="3822700"/>
                </a:lnTo>
                <a:lnTo>
                  <a:pt x="1263515" y="3822700"/>
                </a:lnTo>
                <a:lnTo>
                  <a:pt x="1214037" y="3810000"/>
                </a:lnTo>
                <a:close/>
              </a:path>
              <a:path w="5361940" h="6032500">
                <a:moveTo>
                  <a:pt x="3685626" y="2832100"/>
                </a:moveTo>
                <a:lnTo>
                  <a:pt x="3480926" y="2832100"/>
                </a:lnTo>
                <a:lnTo>
                  <a:pt x="3218053" y="2895600"/>
                </a:lnTo>
                <a:lnTo>
                  <a:pt x="3199891" y="2895600"/>
                </a:lnTo>
                <a:lnTo>
                  <a:pt x="3190339" y="2908300"/>
                </a:lnTo>
                <a:lnTo>
                  <a:pt x="3179953" y="2908300"/>
                </a:lnTo>
                <a:lnTo>
                  <a:pt x="3168995" y="2921000"/>
                </a:lnTo>
                <a:lnTo>
                  <a:pt x="3157728" y="2921000"/>
                </a:lnTo>
                <a:lnTo>
                  <a:pt x="3113649" y="2933700"/>
                </a:lnTo>
                <a:lnTo>
                  <a:pt x="3067891" y="2946400"/>
                </a:lnTo>
                <a:lnTo>
                  <a:pt x="4085991" y="2946400"/>
                </a:lnTo>
                <a:lnTo>
                  <a:pt x="4044708" y="2933700"/>
                </a:lnTo>
                <a:lnTo>
                  <a:pt x="4002526" y="2908300"/>
                </a:lnTo>
                <a:lnTo>
                  <a:pt x="3825652" y="2857500"/>
                </a:lnTo>
                <a:lnTo>
                  <a:pt x="3779608" y="2844800"/>
                </a:lnTo>
                <a:lnTo>
                  <a:pt x="3732919" y="2844800"/>
                </a:lnTo>
                <a:lnTo>
                  <a:pt x="3685626" y="2832100"/>
                </a:lnTo>
                <a:close/>
              </a:path>
              <a:path w="5361940" h="6032500">
                <a:moveTo>
                  <a:pt x="1507428" y="2908300"/>
                </a:moveTo>
                <a:lnTo>
                  <a:pt x="1313624" y="2908300"/>
                </a:lnTo>
                <a:lnTo>
                  <a:pt x="1361460" y="2921000"/>
                </a:lnTo>
                <a:lnTo>
                  <a:pt x="1458709" y="2921000"/>
                </a:lnTo>
                <a:lnTo>
                  <a:pt x="1507428" y="2908300"/>
                </a:lnTo>
                <a:close/>
              </a:path>
              <a:path w="5361940" h="6032500">
                <a:moveTo>
                  <a:pt x="1603834" y="2895600"/>
                </a:moveTo>
                <a:lnTo>
                  <a:pt x="1219709" y="2895600"/>
                </a:lnTo>
                <a:lnTo>
                  <a:pt x="1266360" y="2908300"/>
                </a:lnTo>
                <a:lnTo>
                  <a:pt x="1555847" y="2908300"/>
                </a:lnTo>
                <a:lnTo>
                  <a:pt x="1603834" y="2895600"/>
                </a:lnTo>
                <a:close/>
              </a:path>
              <a:path w="5361940" h="6032500">
                <a:moveTo>
                  <a:pt x="5208525" y="1676400"/>
                </a:moveTo>
                <a:lnTo>
                  <a:pt x="3114621" y="1676400"/>
                </a:lnTo>
                <a:lnTo>
                  <a:pt x="3165406" y="1689100"/>
                </a:lnTo>
                <a:lnTo>
                  <a:pt x="3214671" y="1714500"/>
                </a:lnTo>
                <a:lnTo>
                  <a:pt x="3262097" y="1739900"/>
                </a:lnTo>
                <a:lnTo>
                  <a:pt x="3307363" y="1765300"/>
                </a:lnTo>
                <a:lnTo>
                  <a:pt x="3350150" y="1790700"/>
                </a:lnTo>
                <a:lnTo>
                  <a:pt x="3390138" y="1828800"/>
                </a:lnTo>
                <a:lnTo>
                  <a:pt x="3422574" y="1866900"/>
                </a:lnTo>
                <a:lnTo>
                  <a:pt x="3456445" y="1905000"/>
                </a:lnTo>
                <a:lnTo>
                  <a:pt x="3491691" y="1930400"/>
                </a:lnTo>
                <a:lnTo>
                  <a:pt x="3528256" y="1968500"/>
                </a:lnTo>
                <a:lnTo>
                  <a:pt x="3566078" y="1993900"/>
                </a:lnTo>
                <a:lnTo>
                  <a:pt x="3605100" y="2032000"/>
                </a:lnTo>
                <a:lnTo>
                  <a:pt x="3645263" y="2057400"/>
                </a:lnTo>
                <a:lnTo>
                  <a:pt x="3686509" y="2082800"/>
                </a:lnTo>
                <a:lnTo>
                  <a:pt x="3728777" y="2095500"/>
                </a:lnTo>
                <a:lnTo>
                  <a:pt x="3772011" y="2120900"/>
                </a:lnTo>
                <a:lnTo>
                  <a:pt x="3816150" y="2146300"/>
                </a:lnTo>
                <a:lnTo>
                  <a:pt x="3861136" y="2159000"/>
                </a:lnTo>
                <a:lnTo>
                  <a:pt x="4096715" y="2222500"/>
                </a:lnTo>
                <a:lnTo>
                  <a:pt x="4387985" y="2222500"/>
                </a:lnTo>
                <a:lnTo>
                  <a:pt x="4480718" y="2197100"/>
                </a:lnTo>
                <a:lnTo>
                  <a:pt x="4526074" y="2197100"/>
                </a:lnTo>
                <a:lnTo>
                  <a:pt x="4570699" y="2184400"/>
                </a:lnTo>
                <a:lnTo>
                  <a:pt x="4614553" y="2159000"/>
                </a:lnTo>
                <a:lnTo>
                  <a:pt x="4699774" y="2133600"/>
                </a:lnTo>
                <a:lnTo>
                  <a:pt x="4741057" y="2108200"/>
                </a:lnTo>
                <a:lnTo>
                  <a:pt x="4781399" y="2095500"/>
                </a:lnTo>
                <a:lnTo>
                  <a:pt x="4820757" y="2070100"/>
                </a:lnTo>
                <a:lnTo>
                  <a:pt x="4859089" y="2044700"/>
                </a:lnTo>
                <a:lnTo>
                  <a:pt x="4896353" y="2019300"/>
                </a:lnTo>
                <a:lnTo>
                  <a:pt x="4932506" y="1993900"/>
                </a:lnTo>
                <a:lnTo>
                  <a:pt x="4967508" y="1955800"/>
                </a:lnTo>
                <a:lnTo>
                  <a:pt x="5001314" y="1930400"/>
                </a:lnTo>
                <a:lnTo>
                  <a:pt x="5033883" y="1905000"/>
                </a:lnTo>
                <a:lnTo>
                  <a:pt x="5065172" y="1866900"/>
                </a:lnTo>
                <a:lnTo>
                  <a:pt x="5095140" y="1828800"/>
                </a:lnTo>
                <a:lnTo>
                  <a:pt x="5123744" y="1803400"/>
                </a:lnTo>
                <a:lnTo>
                  <a:pt x="5150942" y="1765300"/>
                </a:lnTo>
                <a:lnTo>
                  <a:pt x="5176691" y="1727200"/>
                </a:lnTo>
                <a:lnTo>
                  <a:pt x="5200950" y="1689100"/>
                </a:lnTo>
                <a:lnTo>
                  <a:pt x="5208525" y="1676400"/>
                </a:lnTo>
                <a:close/>
              </a:path>
              <a:path w="5361940" h="6032500">
                <a:moveTo>
                  <a:pt x="4387985" y="0"/>
                </a:moveTo>
                <a:lnTo>
                  <a:pt x="4143303" y="0"/>
                </a:lnTo>
                <a:lnTo>
                  <a:pt x="4093071" y="12700"/>
                </a:lnTo>
                <a:lnTo>
                  <a:pt x="4043194" y="12700"/>
                </a:lnTo>
                <a:lnTo>
                  <a:pt x="3896606" y="50800"/>
                </a:lnTo>
                <a:lnTo>
                  <a:pt x="3849061" y="76200"/>
                </a:lnTo>
                <a:lnTo>
                  <a:pt x="3802327" y="88900"/>
                </a:lnTo>
                <a:lnTo>
                  <a:pt x="3756495" y="114300"/>
                </a:lnTo>
                <a:lnTo>
                  <a:pt x="3711656" y="139700"/>
                </a:lnTo>
                <a:lnTo>
                  <a:pt x="3667903" y="165100"/>
                </a:lnTo>
                <a:lnTo>
                  <a:pt x="3625325" y="190500"/>
                </a:lnTo>
                <a:lnTo>
                  <a:pt x="3584014" y="215900"/>
                </a:lnTo>
                <a:lnTo>
                  <a:pt x="3544062" y="241300"/>
                </a:lnTo>
                <a:lnTo>
                  <a:pt x="3504205" y="279400"/>
                </a:lnTo>
                <a:lnTo>
                  <a:pt x="3466142" y="317500"/>
                </a:lnTo>
                <a:lnTo>
                  <a:pt x="3429911" y="355600"/>
                </a:lnTo>
                <a:lnTo>
                  <a:pt x="3395553" y="393700"/>
                </a:lnTo>
                <a:lnTo>
                  <a:pt x="3363107" y="431800"/>
                </a:lnTo>
                <a:lnTo>
                  <a:pt x="3332613" y="469900"/>
                </a:lnTo>
                <a:lnTo>
                  <a:pt x="3304111" y="520700"/>
                </a:lnTo>
                <a:lnTo>
                  <a:pt x="3277640" y="558800"/>
                </a:lnTo>
                <a:lnTo>
                  <a:pt x="3253240" y="609600"/>
                </a:lnTo>
                <a:lnTo>
                  <a:pt x="3230951" y="647700"/>
                </a:lnTo>
                <a:lnTo>
                  <a:pt x="3210812" y="698500"/>
                </a:lnTo>
                <a:lnTo>
                  <a:pt x="3192864" y="749300"/>
                </a:lnTo>
                <a:lnTo>
                  <a:pt x="3177145" y="800100"/>
                </a:lnTo>
                <a:lnTo>
                  <a:pt x="3163696" y="850900"/>
                </a:lnTo>
                <a:lnTo>
                  <a:pt x="3160648" y="850900"/>
                </a:lnTo>
                <a:lnTo>
                  <a:pt x="3141838" y="901700"/>
                </a:lnTo>
                <a:lnTo>
                  <a:pt x="3119202" y="939800"/>
                </a:lnTo>
                <a:lnTo>
                  <a:pt x="3092977" y="977900"/>
                </a:lnTo>
                <a:lnTo>
                  <a:pt x="3063400" y="1016000"/>
                </a:lnTo>
                <a:lnTo>
                  <a:pt x="3030707" y="1054100"/>
                </a:lnTo>
                <a:lnTo>
                  <a:pt x="2995137" y="1092200"/>
                </a:lnTo>
                <a:lnTo>
                  <a:pt x="2956925" y="1117600"/>
                </a:lnTo>
                <a:lnTo>
                  <a:pt x="2916308" y="1143000"/>
                </a:lnTo>
                <a:lnTo>
                  <a:pt x="2873523" y="1168400"/>
                </a:lnTo>
                <a:lnTo>
                  <a:pt x="2828808" y="1193800"/>
                </a:lnTo>
                <a:lnTo>
                  <a:pt x="2734533" y="1219200"/>
                </a:lnTo>
                <a:lnTo>
                  <a:pt x="5356055" y="1219200"/>
                </a:lnTo>
                <a:lnTo>
                  <a:pt x="5357323" y="1206500"/>
                </a:lnTo>
                <a:lnTo>
                  <a:pt x="5360397" y="1155700"/>
                </a:lnTo>
                <a:lnTo>
                  <a:pt x="5361432" y="1117600"/>
                </a:lnTo>
                <a:lnTo>
                  <a:pt x="5360397" y="1066800"/>
                </a:lnTo>
                <a:lnTo>
                  <a:pt x="5357323" y="1016000"/>
                </a:lnTo>
                <a:lnTo>
                  <a:pt x="5352251" y="965200"/>
                </a:lnTo>
                <a:lnTo>
                  <a:pt x="5345224" y="927100"/>
                </a:lnTo>
                <a:lnTo>
                  <a:pt x="5336283" y="876300"/>
                </a:lnTo>
                <a:lnTo>
                  <a:pt x="5325471" y="825500"/>
                </a:lnTo>
                <a:lnTo>
                  <a:pt x="5312831" y="787400"/>
                </a:lnTo>
                <a:lnTo>
                  <a:pt x="5298404" y="749300"/>
                </a:lnTo>
                <a:lnTo>
                  <a:pt x="5282232" y="698500"/>
                </a:lnTo>
                <a:lnTo>
                  <a:pt x="5264359" y="660400"/>
                </a:lnTo>
                <a:lnTo>
                  <a:pt x="5244826" y="622300"/>
                </a:lnTo>
                <a:lnTo>
                  <a:pt x="5223676" y="571500"/>
                </a:lnTo>
                <a:lnTo>
                  <a:pt x="5200950" y="533400"/>
                </a:lnTo>
                <a:lnTo>
                  <a:pt x="5176691" y="495300"/>
                </a:lnTo>
                <a:lnTo>
                  <a:pt x="5150942" y="457200"/>
                </a:lnTo>
                <a:lnTo>
                  <a:pt x="5123744" y="419100"/>
                </a:lnTo>
                <a:lnTo>
                  <a:pt x="5095140" y="393700"/>
                </a:lnTo>
                <a:lnTo>
                  <a:pt x="5065172" y="355600"/>
                </a:lnTo>
                <a:lnTo>
                  <a:pt x="5033883" y="317500"/>
                </a:lnTo>
                <a:lnTo>
                  <a:pt x="5001314" y="292100"/>
                </a:lnTo>
                <a:lnTo>
                  <a:pt x="4967508" y="266700"/>
                </a:lnTo>
                <a:lnTo>
                  <a:pt x="4932506" y="228600"/>
                </a:lnTo>
                <a:lnTo>
                  <a:pt x="4896353" y="203200"/>
                </a:lnTo>
                <a:lnTo>
                  <a:pt x="4859089" y="177800"/>
                </a:lnTo>
                <a:lnTo>
                  <a:pt x="4820757" y="152400"/>
                </a:lnTo>
                <a:lnTo>
                  <a:pt x="4781399" y="139700"/>
                </a:lnTo>
                <a:lnTo>
                  <a:pt x="4741057" y="114300"/>
                </a:lnTo>
                <a:lnTo>
                  <a:pt x="4699774" y="88900"/>
                </a:lnTo>
                <a:lnTo>
                  <a:pt x="4570699" y="50800"/>
                </a:lnTo>
                <a:lnTo>
                  <a:pt x="4387985" y="0"/>
                </a:lnTo>
                <a:close/>
              </a:path>
              <a:path w="5361940" h="6032500">
                <a:moveTo>
                  <a:pt x="1509941" y="685800"/>
                </a:moveTo>
                <a:lnTo>
                  <a:pt x="1313624" y="685800"/>
                </a:lnTo>
                <a:lnTo>
                  <a:pt x="1266360" y="698500"/>
                </a:lnTo>
                <a:lnTo>
                  <a:pt x="1559633" y="698500"/>
                </a:lnTo>
                <a:lnTo>
                  <a:pt x="1509941" y="685800"/>
                </a:lnTo>
                <a:close/>
              </a:path>
            </a:pathLst>
          </a:custGeom>
          <a:solidFill>
            <a:srgbClr val="C5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152" y="2066544"/>
            <a:ext cx="1734311" cy="1737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75776" y="2080260"/>
            <a:ext cx="1659889" cy="1663064"/>
          </a:xfrm>
          <a:custGeom>
            <a:avLst/>
            <a:gdLst/>
            <a:ahLst/>
            <a:cxnLst/>
            <a:rect l="l" t="t" r="r" b="b"/>
            <a:pathLst>
              <a:path w="1659890" h="1663064">
                <a:moveTo>
                  <a:pt x="829818" y="0"/>
                </a:moveTo>
                <a:lnTo>
                  <a:pt x="781055" y="1411"/>
                </a:lnTo>
                <a:lnTo>
                  <a:pt x="733034" y="5593"/>
                </a:lnTo>
                <a:lnTo>
                  <a:pt x="685835" y="12468"/>
                </a:lnTo>
                <a:lnTo>
                  <a:pt x="639533" y="21958"/>
                </a:lnTo>
                <a:lnTo>
                  <a:pt x="594207" y="33984"/>
                </a:lnTo>
                <a:lnTo>
                  <a:pt x="549935" y="48469"/>
                </a:lnTo>
                <a:lnTo>
                  <a:pt x="506795" y="65335"/>
                </a:lnTo>
                <a:lnTo>
                  <a:pt x="464864" y="84504"/>
                </a:lnTo>
                <a:lnTo>
                  <a:pt x="424220" y="105897"/>
                </a:lnTo>
                <a:lnTo>
                  <a:pt x="384941" y="129437"/>
                </a:lnTo>
                <a:lnTo>
                  <a:pt x="347105" y="155046"/>
                </a:lnTo>
                <a:lnTo>
                  <a:pt x="310789" y="182646"/>
                </a:lnTo>
                <a:lnTo>
                  <a:pt x="276071" y="212159"/>
                </a:lnTo>
                <a:lnTo>
                  <a:pt x="243030" y="243506"/>
                </a:lnTo>
                <a:lnTo>
                  <a:pt x="211742" y="276610"/>
                </a:lnTo>
                <a:lnTo>
                  <a:pt x="182286" y="311393"/>
                </a:lnTo>
                <a:lnTo>
                  <a:pt x="154740" y="347777"/>
                </a:lnTo>
                <a:lnTo>
                  <a:pt x="129181" y="385683"/>
                </a:lnTo>
                <a:lnTo>
                  <a:pt x="105686" y="425035"/>
                </a:lnTo>
                <a:lnTo>
                  <a:pt x="84335" y="465753"/>
                </a:lnTo>
                <a:lnTo>
                  <a:pt x="65204" y="507759"/>
                </a:lnTo>
                <a:lnTo>
                  <a:pt x="48372" y="550977"/>
                </a:lnTo>
                <a:lnTo>
                  <a:pt x="33915" y="595327"/>
                </a:lnTo>
                <a:lnTo>
                  <a:pt x="21913" y="640733"/>
                </a:lnTo>
                <a:lnTo>
                  <a:pt x="12443" y="687115"/>
                </a:lnTo>
                <a:lnTo>
                  <a:pt x="5582" y="734395"/>
                </a:lnTo>
                <a:lnTo>
                  <a:pt x="1408" y="782497"/>
                </a:lnTo>
                <a:lnTo>
                  <a:pt x="0" y="831342"/>
                </a:lnTo>
                <a:lnTo>
                  <a:pt x="1408" y="880186"/>
                </a:lnTo>
                <a:lnTo>
                  <a:pt x="5582" y="928288"/>
                </a:lnTo>
                <a:lnTo>
                  <a:pt x="12443" y="975568"/>
                </a:lnTo>
                <a:lnTo>
                  <a:pt x="21913" y="1021950"/>
                </a:lnTo>
                <a:lnTo>
                  <a:pt x="33915" y="1067356"/>
                </a:lnTo>
                <a:lnTo>
                  <a:pt x="48372" y="1111706"/>
                </a:lnTo>
                <a:lnTo>
                  <a:pt x="65204" y="1154924"/>
                </a:lnTo>
                <a:lnTo>
                  <a:pt x="84335" y="1196930"/>
                </a:lnTo>
                <a:lnTo>
                  <a:pt x="105686" y="1237648"/>
                </a:lnTo>
                <a:lnTo>
                  <a:pt x="129181" y="1277000"/>
                </a:lnTo>
                <a:lnTo>
                  <a:pt x="154740" y="1314906"/>
                </a:lnTo>
                <a:lnTo>
                  <a:pt x="182286" y="1351290"/>
                </a:lnTo>
                <a:lnTo>
                  <a:pt x="211742" y="1386073"/>
                </a:lnTo>
                <a:lnTo>
                  <a:pt x="243030" y="1419177"/>
                </a:lnTo>
                <a:lnTo>
                  <a:pt x="276071" y="1450524"/>
                </a:lnTo>
                <a:lnTo>
                  <a:pt x="310789" y="1480037"/>
                </a:lnTo>
                <a:lnTo>
                  <a:pt x="347105" y="1507637"/>
                </a:lnTo>
                <a:lnTo>
                  <a:pt x="384941" y="1533246"/>
                </a:lnTo>
                <a:lnTo>
                  <a:pt x="424220" y="1556786"/>
                </a:lnTo>
                <a:lnTo>
                  <a:pt x="464864" y="1578179"/>
                </a:lnTo>
                <a:lnTo>
                  <a:pt x="506795" y="1597348"/>
                </a:lnTo>
                <a:lnTo>
                  <a:pt x="549935" y="1614214"/>
                </a:lnTo>
                <a:lnTo>
                  <a:pt x="594207" y="1628699"/>
                </a:lnTo>
                <a:lnTo>
                  <a:pt x="639533" y="1640725"/>
                </a:lnTo>
                <a:lnTo>
                  <a:pt x="685835" y="1650215"/>
                </a:lnTo>
                <a:lnTo>
                  <a:pt x="733034" y="1657090"/>
                </a:lnTo>
                <a:lnTo>
                  <a:pt x="781055" y="1661272"/>
                </a:lnTo>
                <a:lnTo>
                  <a:pt x="829818" y="1662684"/>
                </a:lnTo>
                <a:lnTo>
                  <a:pt x="878580" y="1661272"/>
                </a:lnTo>
                <a:lnTo>
                  <a:pt x="926601" y="1657090"/>
                </a:lnTo>
                <a:lnTo>
                  <a:pt x="973800" y="1650215"/>
                </a:lnTo>
                <a:lnTo>
                  <a:pt x="1020102" y="1640725"/>
                </a:lnTo>
                <a:lnTo>
                  <a:pt x="1065428" y="1628699"/>
                </a:lnTo>
                <a:lnTo>
                  <a:pt x="1109700" y="1614214"/>
                </a:lnTo>
                <a:lnTo>
                  <a:pt x="1152840" y="1597348"/>
                </a:lnTo>
                <a:lnTo>
                  <a:pt x="1194771" y="1578179"/>
                </a:lnTo>
                <a:lnTo>
                  <a:pt x="1235415" y="1556786"/>
                </a:lnTo>
                <a:lnTo>
                  <a:pt x="1274694" y="1533246"/>
                </a:lnTo>
                <a:lnTo>
                  <a:pt x="1312530" y="1507637"/>
                </a:lnTo>
                <a:lnTo>
                  <a:pt x="1348846" y="1480037"/>
                </a:lnTo>
                <a:lnTo>
                  <a:pt x="1383564" y="1450524"/>
                </a:lnTo>
                <a:lnTo>
                  <a:pt x="1416605" y="1419177"/>
                </a:lnTo>
                <a:lnTo>
                  <a:pt x="1447893" y="1386073"/>
                </a:lnTo>
                <a:lnTo>
                  <a:pt x="1477349" y="1351290"/>
                </a:lnTo>
                <a:lnTo>
                  <a:pt x="1504895" y="1314906"/>
                </a:lnTo>
                <a:lnTo>
                  <a:pt x="1530454" y="1277000"/>
                </a:lnTo>
                <a:lnTo>
                  <a:pt x="1553949" y="1237648"/>
                </a:lnTo>
                <a:lnTo>
                  <a:pt x="1575300" y="1196930"/>
                </a:lnTo>
                <a:lnTo>
                  <a:pt x="1594431" y="1154924"/>
                </a:lnTo>
                <a:lnTo>
                  <a:pt x="1611263" y="1111706"/>
                </a:lnTo>
                <a:lnTo>
                  <a:pt x="1625720" y="1067356"/>
                </a:lnTo>
                <a:lnTo>
                  <a:pt x="1637722" y="1021950"/>
                </a:lnTo>
                <a:lnTo>
                  <a:pt x="1647192" y="975568"/>
                </a:lnTo>
                <a:lnTo>
                  <a:pt x="1654053" y="928288"/>
                </a:lnTo>
                <a:lnTo>
                  <a:pt x="1658227" y="880186"/>
                </a:lnTo>
                <a:lnTo>
                  <a:pt x="1659635" y="831342"/>
                </a:lnTo>
                <a:lnTo>
                  <a:pt x="1658227" y="782497"/>
                </a:lnTo>
                <a:lnTo>
                  <a:pt x="1654053" y="734395"/>
                </a:lnTo>
                <a:lnTo>
                  <a:pt x="1647192" y="687115"/>
                </a:lnTo>
                <a:lnTo>
                  <a:pt x="1637722" y="640733"/>
                </a:lnTo>
                <a:lnTo>
                  <a:pt x="1625720" y="595327"/>
                </a:lnTo>
                <a:lnTo>
                  <a:pt x="1611263" y="550977"/>
                </a:lnTo>
                <a:lnTo>
                  <a:pt x="1594431" y="507759"/>
                </a:lnTo>
                <a:lnTo>
                  <a:pt x="1575300" y="465753"/>
                </a:lnTo>
                <a:lnTo>
                  <a:pt x="1553949" y="425035"/>
                </a:lnTo>
                <a:lnTo>
                  <a:pt x="1530454" y="385683"/>
                </a:lnTo>
                <a:lnTo>
                  <a:pt x="1504895" y="347777"/>
                </a:lnTo>
                <a:lnTo>
                  <a:pt x="1477349" y="311393"/>
                </a:lnTo>
                <a:lnTo>
                  <a:pt x="1447893" y="276610"/>
                </a:lnTo>
                <a:lnTo>
                  <a:pt x="1416605" y="243506"/>
                </a:lnTo>
                <a:lnTo>
                  <a:pt x="1383564" y="212159"/>
                </a:lnTo>
                <a:lnTo>
                  <a:pt x="1348846" y="182646"/>
                </a:lnTo>
                <a:lnTo>
                  <a:pt x="1312530" y="155046"/>
                </a:lnTo>
                <a:lnTo>
                  <a:pt x="1274694" y="129437"/>
                </a:lnTo>
                <a:lnTo>
                  <a:pt x="1235415" y="105897"/>
                </a:lnTo>
                <a:lnTo>
                  <a:pt x="1194771" y="84504"/>
                </a:lnTo>
                <a:lnTo>
                  <a:pt x="1152840" y="65335"/>
                </a:lnTo>
                <a:lnTo>
                  <a:pt x="1109700" y="48469"/>
                </a:lnTo>
                <a:lnTo>
                  <a:pt x="1065428" y="33984"/>
                </a:lnTo>
                <a:lnTo>
                  <a:pt x="1020102" y="21958"/>
                </a:lnTo>
                <a:lnTo>
                  <a:pt x="973800" y="12468"/>
                </a:lnTo>
                <a:lnTo>
                  <a:pt x="926601" y="5593"/>
                </a:lnTo>
                <a:lnTo>
                  <a:pt x="878580" y="1411"/>
                </a:lnTo>
                <a:lnTo>
                  <a:pt x="82981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9696" y="2744723"/>
            <a:ext cx="1735836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9320" y="2758439"/>
            <a:ext cx="1661160" cy="1663064"/>
          </a:xfrm>
          <a:custGeom>
            <a:avLst/>
            <a:gdLst/>
            <a:ahLst/>
            <a:cxnLst/>
            <a:rect l="l" t="t" r="r" b="b"/>
            <a:pathLst>
              <a:path w="1661159" h="1663064">
                <a:moveTo>
                  <a:pt x="830579" y="0"/>
                </a:moveTo>
                <a:lnTo>
                  <a:pt x="781776" y="1411"/>
                </a:lnTo>
                <a:lnTo>
                  <a:pt x="733715" y="5593"/>
                </a:lnTo>
                <a:lnTo>
                  <a:pt x="686475" y="12468"/>
                </a:lnTo>
                <a:lnTo>
                  <a:pt x="640133" y="21958"/>
                </a:lnTo>
                <a:lnTo>
                  <a:pt x="594767" y="33984"/>
                </a:lnTo>
                <a:lnTo>
                  <a:pt x="550456" y="48469"/>
                </a:lnTo>
                <a:lnTo>
                  <a:pt x="507277" y="65335"/>
                </a:lnTo>
                <a:lnTo>
                  <a:pt x="465308" y="84504"/>
                </a:lnTo>
                <a:lnTo>
                  <a:pt x="424627" y="105897"/>
                </a:lnTo>
                <a:lnTo>
                  <a:pt x="385312" y="129437"/>
                </a:lnTo>
                <a:lnTo>
                  <a:pt x="347441" y="155046"/>
                </a:lnTo>
                <a:lnTo>
                  <a:pt x="311091" y="182646"/>
                </a:lnTo>
                <a:lnTo>
                  <a:pt x="276341" y="212159"/>
                </a:lnTo>
                <a:lnTo>
                  <a:pt x="243268" y="243506"/>
                </a:lnTo>
                <a:lnTo>
                  <a:pt x="211951" y="276610"/>
                </a:lnTo>
                <a:lnTo>
                  <a:pt x="182466" y="311393"/>
                </a:lnTo>
                <a:lnTo>
                  <a:pt x="154893" y="347777"/>
                </a:lnTo>
                <a:lnTo>
                  <a:pt x="129309" y="385683"/>
                </a:lnTo>
                <a:lnTo>
                  <a:pt x="105792" y="425035"/>
                </a:lnTo>
                <a:lnTo>
                  <a:pt x="84419" y="465753"/>
                </a:lnTo>
                <a:lnTo>
                  <a:pt x="65270" y="507759"/>
                </a:lnTo>
                <a:lnTo>
                  <a:pt x="48420" y="550977"/>
                </a:lnTo>
                <a:lnTo>
                  <a:pt x="33950" y="595327"/>
                </a:lnTo>
                <a:lnTo>
                  <a:pt x="21935" y="640733"/>
                </a:lnTo>
                <a:lnTo>
                  <a:pt x="12455" y="687115"/>
                </a:lnTo>
                <a:lnTo>
                  <a:pt x="5587" y="734395"/>
                </a:lnTo>
                <a:lnTo>
                  <a:pt x="1409" y="782497"/>
                </a:lnTo>
                <a:lnTo>
                  <a:pt x="0" y="831342"/>
                </a:lnTo>
                <a:lnTo>
                  <a:pt x="1409" y="880186"/>
                </a:lnTo>
                <a:lnTo>
                  <a:pt x="5587" y="928288"/>
                </a:lnTo>
                <a:lnTo>
                  <a:pt x="12455" y="975568"/>
                </a:lnTo>
                <a:lnTo>
                  <a:pt x="21935" y="1021950"/>
                </a:lnTo>
                <a:lnTo>
                  <a:pt x="33950" y="1067356"/>
                </a:lnTo>
                <a:lnTo>
                  <a:pt x="48420" y="1111706"/>
                </a:lnTo>
                <a:lnTo>
                  <a:pt x="65270" y="1154924"/>
                </a:lnTo>
                <a:lnTo>
                  <a:pt x="84419" y="1196930"/>
                </a:lnTo>
                <a:lnTo>
                  <a:pt x="105792" y="1237648"/>
                </a:lnTo>
                <a:lnTo>
                  <a:pt x="129309" y="1277000"/>
                </a:lnTo>
                <a:lnTo>
                  <a:pt x="154893" y="1314906"/>
                </a:lnTo>
                <a:lnTo>
                  <a:pt x="182466" y="1351290"/>
                </a:lnTo>
                <a:lnTo>
                  <a:pt x="211951" y="1386073"/>
                </a:lnTo>
                <a:lnTo>
                  <a:pt x="243268" y="1419177"/>
                </a:lnTo>
                <a:lnTo>
                  <a:pt x="276341" y="1450524"/>
                </a:lnTo>
                <a:lnTo>
                  <a:pt x="311091" y="1480037"/>
                </a:lnTo>
                <a:lnTo>
                  <a:pt x="347441" y="1507637"/>
                </a:lnTo>
                <a:lnTo>
                  <a:pt x="385312" y="1533246"/>
                </a:lnTo>
                <a:lnTo>
                  <a:pt x="424627" y="1556786"/>
                </a:lnTo>
                <a:lnTo>
                  <a:pt x="465308" y="1578179"/>
                </a:lnTo>
                <a:lnTo>
                  <a:pt x="507277" y="1597348"/>
                </a:lnTo>
                <a:lnTo>
                  <a:pt x="550456" y="1614214"/>
                </a:lnTo>
                <a:lnTo>
                  <a:pt x="594767" y="1628699"/>
                </a:lnTo>
                <a:lnTo>
                  <a:pt x="640133" y="1640725"/>
                </a:lnTo>
                <a:lnTo>
                  <a:pt x="686475" y="1650215"/>
                </a:lnTo>
                <a:lnTo>
                  <a:pt x="733715" y="1657090"/>
                </a:lnTo>
                <a:lnTo>
                  <a:pt x="781776" y="1661272"/>
                </a:lnTo>
                <a:lnTo>
                  <a:pt x="830579" y="1662684"/>
                </a:lnTo>
                <a:lnTo>
                  <a:pt x="879383" y="1661272"/>
                </a:lnTo>
                <a:lnTo>
                  <a:pt x="927444" y="1657090"/>
                </a:lnTo>
                <a:lnTo>
                  <a:pt x="974684" y="1650215"/>
                </a:lnTo>
                <a:lnTo>
                  <a:pt x="1021026" y="1640725"/>
                </a:lnTo>
                <a:lnTo>
                  <a:pt x="1066392" y="1628699"/>
                </a:lnTo>
                <a:lnTo>
                  <a:pt x="1110703" y="1614214"/>
                </a:lnTo>
                <a:lnTo>
                  <a:pt x="1153882" y="1597348"/>
                </a:lnTo>
                <a:lnTo>
                  <a:pt x="1195851" y="1578179"/>
                </a:lnTo>
                <a:lnTo>
                  <a:pt x="1236532" y="1556786"/>
                </a:lnTo>
                <a:lnTo>
                  <a:pt x="1275847" y="1533246"/>
                </a:lnTo>
                <a:lnTo>
                  <a:pt x="1313718" y="1507637"/>
                </a:lnTo>
                <a:lnTo>
                  <a:pt x="1350068" y="1480037"/>
                </a:lnTo>
                <a:lnTo>
                  <a:pt x="1384818" y="1450524"/>
                </a:lnTo>
                <a:lnTo>
                  <a:pt x="1417891" y="1419177"/>
                </a:lnTo>
                <a:lnTo>
                  <a:pt x="1449208" y="1386073"/>
                </a:lnTo>
                <a:lnTo>
                  <a:pt x="1478693" y="1351290"/>
                </a:lnTo>
                <a:lnTo>
                  <a:pt x="1506266" y="1314906"/>
                </a:lnTo>
                <a:lnTo>
                  <a:pt x="1531850" y="1277000"/>
                </a:lnTo>
                <a:lnTo>
                  <a:pt x="1555367" y="1237648"/>
                </a:lnTo>
                <a:lnTo>
                  <a:pt x="1576740" y="1196930"/>
                </a:lnTo>
                <a:lnTo>
                  <a:pt x="1595889" y="1154924"/>
                </a:lnTo>
                <a:lnTo>
                  <a:pt x="1612739" y="1111706"/>
                </a:lnTo>
                <a:lnTo>
                  <a:pt x="1627209" y="1067356"/>
                </a:lnTo>
                <a:lnTo>
                  <a:pt x="1639224" y="1021950"/>
                </a:lnTo>
                <a:lnTo>
                  <a:pt x="1648704" y="975568"/>
                </a:lnTo>
                <a:lnTo>
                  <a:pt x="1655572" y="928288"/>
                </a:lnTo>
                <a:lnTo>
                  <a:pt x="1659750" y="880186"/>
                </a:lnTo>
                <a:lnTo>
                  <a:pt x="1661159" y="831342"/>
                </a:lnTo>
                <a:lnTo>
                  <a:pt x="1659750" y="782497"/>
                </a:lnTo>
                <a:lnTo>
                  <a:pt x="1655572" y="734395"/>
                </a:lnTo>
                <a:lnTo>
                  <a:pt x="1648704" y="687115"/>
                </a:lnTo>
                <a:lnTo>
                  <a:pt x="1639224" y="640733"/>
                </a:lnTo>
                <a:lnTo>
                  <a:pt x="1627209" y="595327"/>
                </a:lnTo>
                <a:lnTo>
                  <a:pt x="1612739" y="550977"/>
                </a:lnTo>
                <a:lnTo>
                  <a:pt x="1595889" y="507759"/>
                </a:lnTo>
                <a:lnTo>
                  <a:pt x="1576740" y="465753"/>
                </a:lnTo>
                <a:lnTo>
                  <a:pt x="1555367" y="425035"/>
                </a:lnTo>
                <a:lnTo>
                  <a:pt x="1531850" y="385683"/>
                </a:lnTo>
                <a:lnTo>
                  <a:pt x="1506266" y="347777"/>
                </a:lnTo>
                <a:lnTo>
                  <a:pt x="1478693" y="311393"/>
                </a:lnTo>
                <a:lnTo>
                  <a:pt x="1449208" y="276610"/>
                </a:lnTo>
                <a:lnTo>
                  <a:pt x="1417891" y="243506"/>
                </a:lnTo>
                <a:lnTo>
                  <a:pt x="1384818" y="212159"/>
                </a:lnTo>
                <a:lnTo>
                  <a:pt x="1350068" y="182646"/>
                </a:lnTo>
                <a:lnTo>
                  <a:pt x="1313718" y="155046"/>
                </a:lnTo>
                <a:lnTo>
                  <a:pt x="1275847" y="129437"/>
                </a:lnTo>
                <a:lnTo>
                  <a:pt x="1236532" y="105897"/>
                </a:lnTo>
                <a:lnTo>
                  <a:pt x="1195851" y="84504"/>
                </a:lnTo>
                <a:lnTo>
                  <a:pt x="1153882" y="65335"/>
                </a:lnTo>
                <a:lnTo>
                  <a:pt x="1110703" y="48469"/>
                </a:lnTo>
                <a:lnTo>
                  <a:pt x="1066392" y="33984"/>
                </a:lnTo>
                <a:lnTo>
                  <a:pt x="1021026" y="21958"/>
                </a:lnTo>
                <a:lnTo>
                  <a:pt x="974684" y="12468"/>
                </a:lnTo>
                <a:lnTo>
                  <a:pt x="927444" y="5593"/>
                </a:lnTo>
                <a:lnTo>
                  <a:pt x="879383" y="1411"/>
                </a:lnTo>
                <a:lnTo>
                  <a:pt x="83057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61019" y="4901184"/>
            <a:ext cx="1737360" cy="1735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0643" y="4914900"/>
            <a:ext cx="1663064" cy="1661160"/>
          </a:xfrm>
          <a:custGeom>
            <a:avLst/>
            <a:gdLst/>
            <a:ahLst/>
            <a:cxnLst/>
            <a:rect l="l" t="t" r="r" b="b"/>
            <a:pathLst>
              <a:path w="1663065" h="1661159">
                <a:moveTo>
                  <a:pt x="831341" y="0"/>
                </a:moveTo>
                <a:lnTo>
                  <a:pt x="782497" y="1409"/>
                </a:lnTo>
                <a:lnTo>
                  <a:pt x="734395" y="5587"/>
                </a:lnTo>
                <a:lnTo>
                  <a:pt x="687115" y="12455"/>
                </a:lnTo>
                <a:lnTo>
                  <a:pt x="640733" y="21935"/>
                </a:lnTo>
                <a:lnTo>
                  <a:pt x="595327" y="33950"/>
                </a:lnTo>
                <a:lnTo>
                  <a:pt x="550977" y="48420"/>
                </a:lnTo>
                <a:lnTo>
                  <a:pt x="507759" y="65270"/>
                </a:lnTo>
                <a:lnTo>
                  <a:pt x="465753" y="84419"/>
                </a:lnTo>
                <a:lnTo>
                  <a:pt x="425035" y="105792"/>
                </a:lnTo>
                <a:lnTo>
                  <a:pt x="385683" y="129309"/>
                </a:lnTo>
                <a:lnTo>
                  <a:pt x="347777" y="154893"/>
                </a:lnTo>
                <a:lnTo>
                  <a:pt x="311393" y="182466"/>
                </a:lnTo>
                <a:lnTo>
                  <a:pt x="276610" y="211951"/>
                </a:lnTo>
                <a:lnTo>
                  <a:pt x="243506" y="243268"/>
                </a:lnTo>
                <a:lnTo>
                  <a:pt x="212159" y="276341"/>
                </a:lnTo>
                <a:lnTo>
                  <a:pt x="182646" y="311091"/>
                </a:lnTo>
                <a:lnTo>
                  <a:pt x="155046" y="347441"/>
                </a:lnTo>
                <a:lnTo>
                  <a:pt x="129437" y="385312"/>
                </a:lnTo>
                <a:lnTo>
                  <a:pt x="105897" y="424627"/>
                </a:lnTo>
                <a:lnTo>
                  <a:pt x="84504" y="465308"/>
                </a:lnTo>
                <a:lnTo>
                  <a:pt x="65335" y="507277"/>
                </a:lnTo>
                <a:lnTo>
                  <a:pt x="48469" y="550456"/>
                </a:lnTo>
                <a:lnTo>
                  <a:pt x="33984" y="594767"/>
                </a:lnTo>
                <a:lnTo>
                  <a:pt x="21958" y="640133"/>
                </a:lnTo>
                <a:lnTo>
                  <a:pt x="12468" y="686475"/>
                </a:lnTo>
                <a:lnTo>
                  <a:pt x="5593" y="733715"/>
                </a:lnTo>
                <a:lnTo>
                  <a:pt x="1411" y="781776"/>
                </a:lnTo>
                <a:lnTo>
                  <a:pt x="0" y="830579"/>
                </a:lnTo>
                <a:lnTo>
                  <a:pt x="1411" y="879383"/>
                </a:lnTo>
                <a:lnTo>
                  <a:pt x="5593" y="927444"/>
                </a:lnTo>
                <a:lnTo>
                  <a:pt x="12468" y="974684"/>
                </a:lnTo>
                <a:lnTo>
                  <a:pt x="21958" y="1021026"/>
                </a:lnTo>
                <a:lnTo>
                  <a:pt x="33984" y="1066392"/>
                </a:lnTo>
                <a:lnTo>
                  <a:pt x="48469" y="1110703"/>
                </a:lnTo>
                <a:lnTo>
                  <a:pt x="65335" y="1153882"/>
                </a:lnTo>
                <a:lnTo>
                  <a:pt x="84504" y="1195851"/>
                </a:lnTo>
                <a:lnTo>
                  <a:pt x="105897" y="1236532"/>
                </a:lnTo>
                <a:lnTo>
                  <a:pt x="129437" y="1275847"/>
                </a:lnTo>
                <a:lnTo>
                  <a:pt x="155046" y="1313718"/>
                </a:lnTo>
                <a:lnTo>
                  <a:pt x="182646" y="1350068"/>
                </a:lnTo>
                <a:lnTo>
                  <a:pt x="212159" y="1384818"/>
                </a:lnTo>
                <a:lnTo>
                  <a:pt x="243506" y="1417891"/>
                </a:lnTo>
                <a:lnTo>
                  <a:pt x="276610" y="1449208"/>
                </a:lnTo>
                <a:lnTo>
                  <a:pt x="311393" y="1478693"/>
                </a:lnTo>
                <a:lnTo>
                  <a:pt x="347777" y="1506266"/>
                </a:lnTo>
                <a:lnTo>
                  <a:pt x="385683" y="1531850"/>
                </a:lnTo>
                <a:lnTo>
                  <a:pt x="425035" y="1555367"/>
                </a:lnTo>
                <a:lnTo>
                  <a:pt x="465753" y="1576740"/>
                </a:lnTo>
                <a:lnTo>
                  <a:pt x="507759" y="1595889"/>
                </a:lnTo>
                <a:lnTo>
                  <a:pt x="550977" y="1612739"/>
                </a:lnTo>
                <a:lnTo>
                  <a:pt x="595327" y="1627209"/>
                </a:lnTo>
                <a:lnTo>
                  <a:pt x="640733" y="1639224"/>
                </a:lnTo>
                <a:lnTo>
                  <a:pt x="687115" y="1648704"/>
                </a:lnTo>
                <a:lnTo>
                  <a:pt x="734395" y="1655572"/>
                </a:lnTo>
                <a:lnTo>
                  <a:pt x="782497" y="1659750"/>
                </a:lnTo>
                <a:lnTo>
                  <a:pt x="831341" y="1661160"/>
                </a:lnTo>
                <a:lnTo>
                  <a:pt x="880186" y="1659750"/>
                </a:lnTo>
                <a:lnTo>
                  <a:pt x="928288" y="1655572"/>
                </a:lnTo>
                <a:lnTo>
                  <a:pt x="975568" y="1648704"/>
                </a:lnTo>
                <a:lnTo>
                  <a:pt x="1021950" y="1639224"/>
                </a:lnTo>
                <a:lnTo>
                  <a:pt x="1067356" y="1627209"/>
                </a:lnTo>
                <a:lnTo>
                  <a:pt x="1111706" y="1612739"/>
                </a:lnTo>
                <a:lnTo>
                  <a:pt x="1154924" y="1595889"/>
                </a:lnTo>
                <a:lnTo>
                  <a:pt x="1196930" y="1576740"/>
                </a:lnTo>
                <a:lnTo>
                  <a:pt x="1237648" y="1555367"/>
                </a:lnTo>
                <a:lnTo>
                  <a:pt x="1277000" y="1531850"/>
                </a:lnTo>
                <a:lnTo>
                  <a:pt x="1314906" y="1506266"/>
                </a:lnTo>
                <a:lnTo>
                  <a:pt x="1351290" y="1478693"/>
                </a:lnTo>
                <a:lnTo>
                  <a:pt x="1386073" y="1449208"/>
                </a:lnTo>
                <a:lnTo>
                  <a:pt x="1419177" y="1417891"/>
                </a:lnTo>
                <a:lnTo>
                  <a:pt x="1450524" y="1384818"/>
                </a:lnTo>
                <a:lnTo>
                  <a:pt x="1480037" y="1350068"/>
                </a:lnTo>
                <a:lnTo>
                  <a:pt x="1507637" y="1313718"/>
                </a:lnTo>
                <a:lnTo>
                  <a:pt x="1533246" y="1275847"/>
                </a:lnTo>
                <a:lnTo>
                  <a:pt x="1556786" y="1236532"/>
                </a:lnTo>
                <a:lnTo>
                  <a:pt x="1578179" y="1195851"/>
                </a:lnTo>
                <a:lnTo>
                  <a:pt x="1597348" y="1153882"/>
                </a:lnTo>
                <a:lnTo>
                  <a:pt x="1614214" y="1110703"/>
                </a:lnTo>
                <a:lnTo>
                  <a:pt x="1628699" y="1066392"/>
                </a:lnTo>
                <a:lnTo>
                  <a:pt x="1640725" y="1021026"/>
                </a:lnTo>
                <a:lnTo>
                  <a:pt x="1650215" y="974684"/>
                </a:lnTo>
                <a:lnTo>
                  <a:pt x="1657090" y="927444"/>
                </a:lnTo>
                <a:lnTo>
                  <a:pt x="1661272" y="879383"/>
                </a:lnTo>
                <a:lnTo>
                  <a:pt x="1662683" y="830579"/>
                </a:lnTo>
                <a:lnTo>
                  <a:pt x="1661272" y="781776"/>
                </a:lnTo>
                <a:lnTo>
                  <a:pt x="1657090" y="733715"/>
                </a:lnTo>
                <a:lnTo>
                  <a:pt x="1650215" y="686475"/>
                </a:lnTo>
                <a:lnTo>
                  <a:pt x="1640725" y="640133"/>
                </a:lnTo>
                <a:lnTo>
                  <a:pt x="1628699" y="594767"/>
                </a:lnTo>
                <a:lnTo>
                  <a:pt x="1614214" y="550456"/>
                </a:lnTo>
                <a:lnTo>
                  <a:pt x="1597348" y="507277"/>
                </a:lnTo>
                <a:lnTo>
                  <a:pt x="1578179" y="465308"/>
                </a:lnTo>
                <a:lnTo>
                  <a:pt x="1556786" y="424627"/>
                </a:lnTo>
                <a:lnTo>
                  <a:pt x="1533246" y="385312"/>
                </a:lnTo>
                <a:lnTo>
                  <a:pt x="1507637" y="347441"/>
                </a:lnTo>
                <a:lnTo>
                  <a:pt x="1480037" y="311091"/>
                </a:lnTo>
                <a:lnTo>
                  <a:pt x="1450524" y="276341"/>
                </a:lnTo>
                <a:lnTo>
                  <a:pt x="1419177" y="243268"/>
                </a:lnTo>
                <a:lnTo>
                  <a:pt x="1386073" y="211951"/>
                </a:lnTo>
                <a:lnTo>
                  <a:pt x="1351290" y="182466"/>
                </a:lnTo>
                <a:lnTo>
                  <a:pt x="1314906" y="154893"/>
                </a:lnTo>
                <a:lnTo>
                  <a:pt x="1277000" y="129309"/>
                </a:lnTo>
                <a:lnTo>
                  <a:pt x="1237648" y="105792"/>
                </a:lnTo>
                <a:lnTo>
                  <a:pt x="1196930" y="84419"/>
                </a:lnTo>
                <a:lnTo>
                  <a:pt x="1154924" y="65270"/>
                </a:lnTo>
                <a:lnTo>
                  <a:pt x="1111706" y="48420"/>
                </a:lnTo>
                <a:lnTo>
                  <a:pt x="1067356" y="33950"/>
                </a:lnTo>
                <a:lnTo>
                  <a:pt x="1021950" y="21935"/>
                </a:lnTo>
                <a:lnTo>
                  <a:pt x="975568" y="12455"/>
                </a:lnTo>
                <a:lnTo>
                  <a:pt x="928288" y="5587"/>
                </a:lnTo>
                <a:lnTo>
                  <a:pt x="880186" y="1409"/>
                </a:lnTo>
                <a:lnTo>
                  <a:pt x="8313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9091" y="5885688"/>
            <a:ext cx="1737360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8715" y="5899403"/>
            <a:ext cx="1663064" cy="1663064"/>
          </a:xfrm>
          <a:custGeom>
            <a:avLst/>
            <a:gdLst/>
            <a:ahLst/>
            <a:cxnLst/>
            <a:rect l="l" t="t" r="r" b="b"/>
            <a:pathLst>
              <a:path w="1663065" h="1663065">
                <a:moveTo>
                  <a:pt x="831341" y="0"/>
                </a:moveTo>
                <a:lnTo>
                  <a:pt x="782497" y="1411"/>
                </a:lnTo>
                <a:lnTo>
                  <a:pt x="734395" y="5593"/>
                </a:lnTo>
                <a:lnTo>
                  <a:pt x="687115" y="12468"/>
                </a:lnTo>
                <a:lnTo>
                  <a:pt x="640733" y="21958"/>
                </a:lnTo>
                <a:lnTo>
                  <a:pt x="595327" y="33984"/>
                </a:lnTo>
                <a:lnTo>
                  <a:pt x="550977" y="48469"/>
                </a:lnTo>
                <a:lnTo>
                  <a:pt x="507759" y="65335"/>
                </a:lnTo>
                <a:lnTo>
                  <a:pt x="465753" y="84504"/>
                </a:lnTo>
                <a:lnTo>
                  <a:pt x="425035" y="105897"/>
                </a:lnTo>
                <a:lnTo>
                  <a:pt x="385683" y="129437"/>
                </a:lnTo>
                <a:lnTo>
                  <a:pt x="347777" y="155046"/>
                </a:lnTo>
                <a:lnTo>
                  <a:pt x="311393" y="182646"/>
                </a:lnTo>
                <a:lnTo>
                  <a:pt x="276610" y="212159"/>
                </a:lnTo>
                <a:lnTo>
                  <a:pt x="243506" y="243506"/>
                </a:lnTo>
                <a:lnTo>
                  <a:pt x="212159" y="276610"/>
                </a:lnTo>
                <a:lnTo>
                  <a:pt x="182646" y="311393"/>
                </a:lnTo>
                <a:lnTo>
                  <a:pt x="155046" y="347777"/>
                </a:lnTo>
                <a:lnTo>
                  <a:pt x="129437" y="385683"/>
                </a:lnTo>
                <a:lnTo>
                  <a:pt x="105897" y="425035"/>
                </a:lnTo>
                <a:lnTo>
                  <a:pt x="84504" y="465753"/>
                </a:lnTo>
                <a:lnTo>
                  <a:pt x="65335" y="507759"/>
                </a:lnTo>
                <a:lnTo>
                  <a:pt x="48469" y="550977"/>
                </a:lnTo>
                <a:lnTo>
                  <a:pt x="33984" y="595327"/>
                </a:lnTo>
                <a:lnTo>
                  <a:pt x="21958" y="640733"/>
                </a:lnTo>
                <a:lnTo>
                  <a:pt x="12468" y="687115"/>
                </a:lnTo>
                <a:lnTo>
                  <a:pt x="5593" y="734395"/>
                </a:lnTo>
                <a:lnTo>
                  <a:pt x="1411" y="782497"/>
                </a:lnTo>
                <a:lnTo>
                  <a:pt x="0" y="831342"/>
                </a:lnTo>
                <a:lnTo>
                  <a:pt x="1411" y="880186"/>
                </a:lnTo>
                <a:lnTo>
                  <a:pt x="5593" y="928288"/>
                </a:lnTo>
                <a:lnTo>
                  <a:pt x="12468" y="975568"/>
                </a:lnTo>
                <a:lnTo>
                  <a:pt x="21958" y="1021950"/>
                </a:lnTo>
                <a:lnTo>
                  <a:pt x="33984" y="1067356"/>
                </a:lnTo>
                <a:lnTo>
                  <a:pt x="48469" y="1111706"/>
                </a:lnTo>
                <a:lnTo>
                  <a:pt x="65335" y="1154924"/>
                </a:lnTo>
                <a:lnTo>
                  <a:pt x="84504" y="1196930"/>
                </a:lnTo>
                <a:lnTo>
                  <a:pt x="105897" y="1237648"/>
                </a:lnTo>
                <a:lnTo>
                  <a:pt x="129437" y="1277000"/>
                </a:lnTo>
                <a:lnTo>
                  <a:pt x="155046" y="1314906"/>
                </a:lnTo>
                <a:lnTo>
                  <a:pt x="182646" y="1351290"/>
                </a:lnTo>
                <a:lnTo>
                  <a:pt x="212159" y="1386073"/>
                </a:lnTo>
                <a:lnTo>
                  <a:pt x="243506" y="1419177"/>
                </a:lnTo>
                <a:lnTo>
                  <a:pt x="276610" y="1450524"/>
                </a:lnTo>
                <a:lnTo>
                  <a:pt x="311393" y="1480037"/>
                </a:lnTo>
                <a:lnTo>
                  <a:pt x="347777" y="1507637"/>
                </a:lnTo>
                <a:lnTo>
                  <a:pt x="385683" y="1533246"/>
                </a:lnTo>
                <a:lnTo>
                  <a:pt x="425035" y="1556786"/>
                </a:lnTo>
                <a:lnTo>
                  <a:pt x="465753" y="1578179"/>
                </a:lnTo>
                <a:lnTo>
                  <a:pt x="507759" y="1597348"/>
                </a:lnTo>
                <a:lnTo>
                  <a:pt x="550977" y="1614214"/>
                </a:lnTo>
                <a:lnTo>
                  <a:pt x="595327" y="1628699"/>
                </a:lnTo>
                <a:lnTo>
                  <a:pt x="640733" y="1640725"/>
                </a:lnTo>
                <a:lnTo>
                  <a:pt x="687115" y="1650215"/>
                </a:lnTo>
                <a:lnTo>
                  <a:pt x="734395" y="1657090"/>
                </a:lnTo>
                <a:lnTo>
                  <a:pt x="782497" y="1661272"/>
                </a:lnTo>
                <a:lnTo>
                  <a:pt x="831341" y="1662684"/>
                </a:lnTo>
                <a:lnTo>
                  <a:pt x="880186" y="1661272"/>
                </a:lnTo>
                <a:lnTo>
                  <a:pt x="928288" y="1657090"/>
                </a:lnTo>
                <a:lnTo>
                  <a:pt x="975568" y="1650215"/>
                </a:lnTo>
                <a:lnTo>
                  <a:pt x="1021950" y="1640725"/>
                </a:lnTo>
                <a:lnTo>
                  <a:pt x="1067356" y="1628699"/>
                </a:lnTo>
                <a:lnTo>
                  <a:pt x="1111706" y="1614214"/>
                </a:lnTo>
                <a:lnTo>
                  <a:pt x="1154924" y="1597348"/>
                </a:lnTo>
                <a:lnTo>
                  <a:pt x="1196930" y="1578179"/>
                </a:lnTo>
                <a:lnTo>
                  <a:pt x="1237648" y="1556786"/>
                </a:lnTo>
                <a:lnTo>
                  <a:pt x="1277000" y="1533246"/>
                </a:lnTo>
                <a:lnTo>
                  <a:pt x="1314906" y="1507637"/>
                </a:lnTo>
                <a:lnTo>
                  <a:pt x="1351290" y="1480037"/>
                </a:lnTo>
                <a:lnTo>
                  <a:pt x="1386073" y="1450524"/>
                </a:lnTo>
                <a:lnTo>
                  <a:pt x="1419177" y="1419177"/>
                </a:lnTo>
                <a:lnTo>
                  <a:pt x="1450524" y="1386073"/>
                </a:lnTo>
                <a:lnTo>
                  <a:pt x="1480037" y="1351290"/>
                </a:lnTo>
                <a:lnTo>
                  <a:pt x="1507637" y="1314906"/>
                </a:lnTo>
                <a:lnTo>
                  <a:pt x="1533246" y="1277000"/>
                </a:lnTo>
                <a:lnTo>
                  <a:pt x="1556786" y="1237648"/>
                </a:lnTo>
                <a:lnTo>
                  <a:pt x="1578179" y="1196930"/>
                </a:lnTo>
                <a:lnTo>
                  <a:pt x="1597348" y="1154924"/>
                </a:lnTo>
                <a:lnTo>
                  <a:pt x="1614214" y="1111706"/>
                </a:lnTo>
                <a:lnTo>
                  <a:pt x="1628699" y="1067356"/>
                </a:lnTo>
                <a:lnTo>
                  <a:pt x="1640725" y="1021950"/>
                </a:lnTo>
                <a:lnTo>
                  <a:pt x="1650215" y="975568"/>
                </a:lnTo>
                <a:lnTo>
                  <a:pt x="1657090" y="928288"/>
                </a:lnTo>
                <a:lnTo>
                  <a:pt x="1661272" y="880186"/>
                </a:lnTo>
                <a:lnTo>
                  <a:pt x="1662684" y="831342"/>
                </a:lnTo>
                <a:lnTo>
                  <a:pt x="1661272" y="782497"/>
                </a:lnTo>
                <a:lnTo>
                  <a:pt x="1657090" y="734395"/>
                </a:lnTo>
                <a:lnTo>
                  <a:pt x="1650215" y="687115"/>
                </a:lnTo>
                <a:lnTo>
                  <a:pt x="1640725" y="640733"/>
                </a:lnTo>
                <a:lnTo>
                  <a:pt x="1628699" y="595327"/>
                </a:lnTo>
                <a:lnTo>
                  <a:pt x="1614214" y="550977"/>
                </a:lnTo>
                <a:lnTo>
                  <a:pt x="1597348" y="507759"/>
                </a:lnTo>
                <a:lnTo>
                  <a:pt x="1578179" y="465753"/>
                </a:lnTo>
                <a:lnTo>
                  <a:pt x="1556786" y="425035"/>
                </a:lnTo>
                <a:lnTo>
                  <a:pt x="1533246" y="385683"/>
                </a:lnTo>
                <a:lnTo>
                  <a:pt x="1507637" y="347777"/>
                </a:lnTo>
                <a:lnTo>
                  <a:pt x="1480037" y="311393"/>
                </a:lnTo>
                <a:lnTo>
                  <a:pt x="1450524" y="276610"/>
                </a:lnTo>
                <a:lnTo>
                  <a:pt x="1419177" y="243506"/>
                </a:lnTo>
                <a:lnTo>
                  <a:pt x="1386073" y="212159"/>
                </a:lnTo>
                <a:lnTo>
                  <a:pt x="1351290" y="182646"/>
                </a:lnTo>
                <a:lnTo>
                  <a:pt x="1314906" y="155046"/>
                </a:lnTo>
                <a:lnTo>
                  <a:pt x="1277000" y="129437"/>
                </a:lnTo>
                <a:lnTo>
                  <a:pt x="1237648" y="105897"/>
                </a:lnTo>
                <a:lnTo>
                  <a:pt x="1196930" y="84504"/>
                </a:lnTo>
                <a:lnTo>
                  <a:pt x="1154924" y="65335"/>
                </a:lnTo>
                <a:lnTo>
                  <a:pt x="1111706" y="48469"/>
                </a:lnTo>
                <a:lnTo>
                  <a:pt x="1067356" y="33984"/>
                </a:lnTo>
                <a:lnTo>
                  <a:pt x="1021950" y="21958"/>
                </a:lnTo>
                <a:lnTo>
                  <a:pt x="975568" y="12468"/>
                </a:lnTo>
                <a:lnTo>
                  <a:pt x="928288" y="5593"/>
                </a:lnTo>
                <a:lnTo>
                  <a:pt x="880186" y="1411"/>
                </a:lnTo>
                <a:lnTo>
                  <a:pt x="8313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0967" y="6405371"/>
            <a:ext cx="678815" cy="649605"/>
          </a:xfrm>
          <a:custGeom>
            <a:avLst/>
            <a:gdLst/>
            <a:ahLst/>
            <a:cxnLst/>
            <a:rect l="l" t="t" r="r" b="b"/>
            <a:pathLst>
              <a:path w="678815" h="649604">
                <a:moveTo>
                  <a:pt x="441960" y="253619"/>
                </a:moveTo>
                <a:lnTo>
                  <a:pt x="236601" y="253619"/>
                </a:lnTo>
                <a:lnTo>
                  <a:pt x="244804" y="289028"/>
                </a:lnTo>
                <a:lnTo>
                  <a:pt x="255174" y="313436"/>
                </a:lnTo>
                <a:lnTo>
                  <a:pt x="264068" y="327556"/>
                </a:lnTo>
                <a:lnTo>
                  <a:pt x="267843" y="332104"/>
                </a:lnTo>
                <a:lnTo>
                  <a:pt x="267843" y="396113"/>
                </a:lnTo>
                <a:lnTo>
                  <a:pt x="264302" y="397692"/>
                </a:lnTo>
                <a:lnTo>
                  <a:pt x="251237" y="402939"/>
                </a:lnTo>
                <a:lnTo>
                  <a:pt x="224980" y="412615"/>
                </a:lnTo>
                <a:lnTo>
                  <a:pt x="181864" y="427481"/>
                </a:lnTo>
                <a:lnTo>
                  <a:pt x="147949" y="442813"/>
                </a:lnTo>
                <a:lnTo>
                  <a:pt x="131143" y="446690"/>
                </a:lnTo>
                <a:lnTo>
                  <a:pt x="115980" y="449091"/>
                </a:lnTo>
                <a:lnTo>
                  <a:pt x="86995" y="459994"/>
                </a:lnTo>
                <a:lnTo>
                  <a:pt x="36701" y="504596"/>
                </a:lnTo>
                <a:lnTo>
                  <a:pt x="10874" y="556783"/>
                </a:lnTo>
                <a:lnTo>
                  <a:pt x="1359" y="600136"/>
                </a:lnTo>
                <a:lnTo>
                  <a:pt x="0" y="618235"/>
                </a:lnTo>
                <a:lnTo>
                  <a:pt x="2684" y="633049"/>
                </a:lnTo>
                <a:lnTo>
                  <a:pt x="9763" y="642731"/>
                </a:lnTo>
                <a:lnTo>
                  <a:pt x="19770" y="648007"/>
                </a:lnTo>
                <a:lnTo>
                  <a:pt x="31242" y="649604"/>
                </a:lnTo>
                <a:lnTo>
                  <a:pt x="512317" y="649604"/>
                </a:lnTo>
                <a:lnTo>
                  <a:pt x="511087" y="643578"/>
                </a:lnTo>
                <a:lnTo>
                  <a:pt x="508380" y="636825"/>
                </a:lnTo>
                <a:lnTo>
                  <a:pt x="505674" y="628620"/>
                </a:lnTo>
                <a:lnTo>
                  <a:pt x="504443" y="618235"/>
                </a:lnTo>
                <a:lnTo>
                  <a:pt x="481500" y="613914"/>
                </a:lnTo>
                <a:lnTo>
                  <a:pt x="461486" y="601376"/>
                </a:lnTo>
                <a:lnTo>
                  <a:pt x="447329" y="581267"/>
                </a:lnTo>
                <a:lnTo>
                  <a:pt x="441960" y="554227"/>
                </a:lnTo>
                <a:lnTo>
                  <a:pt x="447329" y="531171"/>
                </a:lnTo>
                <a:lnTo>
                  <a:pt x="461486" y="511032"/>
                </a:lnTo>
                <a:lnTo>
                  <a:pt x="481500" y="496774"/>
                </a:lnTo>
                <a:lnTo>
                  <a:pt x="504443" y="491363"/>
                </a:lnTo>
                <a:lnTo>
                  <a:pt x="507307" y="478518"/>
                </a:lnTo>
                <a:lnTo>
                  <a:pt x="514778" y="464899"/>
                </a:lnTo>
                <a:lnTo>
                  <a:pt x="525178" y="452733"/>
                </a:lnTo>
                <a:lnTo>
                  <a:pt x="536829" y="444245"/>
                </a:lnTo>
                <a:lnTo>
                  <a:pt x="526164" y="442733"/>
                </a:lnTo>
                <a:lnTo>
                  <a:pt x="516763" y="438816"/>
                </a:lnTo>
                <a:lnTo>
                  <a:pt x="507361" y="433423"/>
                </a:lnTo>
                <a:lnTo>
                  <a:pt x="496697" y="427481"/>
                </a:lnTo>
                <a:lnTo>
                  <a:pt x="453580" y="412615"/>
                </a:lnTo>
                <a:lnTo>
                  <a:pt x="427323" y="402939"/>
                </a:lnTo>
                <a:lnTo>
                  <a:pt x="414258" y="397692"/>
                </a:lnTo>
                <a:lnTo>
                  <a:pt x="410717" y="396113"/>
                </a:lnTo>
                <a:lnTo>
                  <a:pt x="410717" y="332104"/>
                </a:lnTo>
                <a:lnTo>
                  <a:pt x="414510" y="327556"/>
                </a:lnTo>
                <a:lnTo>
                  <a:pt x="423433" y="313436"/>
                </a:lnTo>
                <a:lnTo>
                  <a:pt x="433810" y="289028"/>
                </a:lnTo>
                <a:lnTo>
                  <a:pt x="441960" y="253619"/>
                </a:lnTo>
                <a:close/>
              </a:path>
              <a:path w="678815" h="649604">
                <a:moveTo>
                  <a:pt x="599313" y="586739"/>
                </a:moveTo>
                <a:lnTo>
                  <a:pt x="536829" y="586739"/>
                </a:lnTo>
                <a:lnTo>
                  <a:pt x="536829" y="618235"/>
                </a:lnTo>
                <a:lnTo>
                  <a:pt x="539513" y="633049"/>
                </a:lnTo>
                <a:lnTo>
                  <a:pt x="546592" y="642731"/>
                </a:lnTo>
                <a:lnTo>
                  <a:pt x="556599" y="648007"/>
                </a:lnTo>
                <a:lnTo>
                  <a:pt x="568071" y="649604"/>
                </a:lnTo>
                <a:lnTo>
                  <a:pt x="582864" y="648007"/>
                </a:lnTo>
                <a:lnTo>
                  <a:pt x="592502" y="642731"/>
                </a:lnTo>
                <a:lnTo>
                  <a:pt x="597735" y="633049"/>
                </a:lnTo>
                <a:lnTo>
                  <a:pt x="599313" y="618235"/>
                </a:lnTo>
                <a:lnTo>
                  <a:pt x="599313" y="586739"/>
                </a:lnTo>
                <a:close/>
              </a:path>
              <a:path w="678815" h="649604">
                <a:moveTo>
                  <a:pt x="678561" y="602488"/>
                </a:moveTo>
                <a:lnTo>
                  <a:pt x="666827" y="611592"/>
                </a:lnTo>
                <a:lnTo>
                  <a:pt x="654986" y="616267"/>
                </a:lnTo>
                <a:lnTo>
                  <a:pt x="642931" y="617989"/>
                </a:lnTo>
                <a:lnTo>
                  <a:pt x="630555" y="618235"/>
                </a:lnTo>
                <a:lnTo>
                  <a:pt x="630433" y="628620"/>
                </a:lnTo>
                <a:lnTo>
                  <a:pt x="629586" y="636825"/>
                </a:lnTo>
                <a:lnTo>
                  <a:pt x="627286" y="643578"/>
                </a:lnTo>
                <a:lnTo>
                  <a:pt x="622808" y="649604"/>
                </a:lnTo>
                <a:lnTo>
                  <a:pt x="647318" y="649604"/>
                </a:lnTo>
                <a:lnTo>
                  <a:pt x="658790" y="648007"/>
                </a:lnTo>
                <a:lnTo>
                  <a:pt x="668797" y="642731"/>
                </a:lnTo>
                <a:lnTo>
                  <a:pt x="675876" y="633049"/>
                </a:lnTo>
                <a:lnTo>
                  <a:pt x="678561" y="618235"/>
                </a:lnTo>
                <a:lnTo>
                  <a:pt x="678561" y="602488"/>
                </a:lnTo>
                <a:close/>
              </a:path>
              <a:path w="678815" h="649604">
                <a:moveTo>
                  <a:pt x="630555" y="522858"/>
                </a:moveTo>
                <a:lnTo>
                  <a:pt x="504443" y="522858"/>
                </a:lnTo>
                <a:lnTo>
                  <a:pt x="492972" y="525563"/>
                </a:lnTo>
                <a:lnTo>
                  <a:pt x="482965" y="532685"/>
                </a:lnTo>
                <a:lnTo>
                  <a:pt x="475886" y="542736"/>
                </a:lnTo>
                <a:lnTo>
                  <a:pt x="473202" y="554227"/>
                </a:lnTo>
                <a:lnTo>
                  <a:pt x="475886" y="569755"/>
                </a:lnTo>
                <a:lnTo>
                  <a:pt x="482965" y="579770"/>
                </a:lnTo>
                <a:lnTo>
                  <a:pt x="492972" y="585142"/>
                </a:lnTo>
                <a:lnTo>
                  <a:pt x="504443" y="586739"/>
                </a:lnTo>
                <a:lnTo>
                  <a:pt x="630555" y="586739"/>
                </a:lnTo>
                <a:lnTo>
                  <a:pt x="646009" y="585142"/>
                </a:lnTo>
                <a:lnTo>
                  <a:pt x="655986" y="579770"/>
                </a:lnTo>
                <a:lnTo>
                  <a:pt x="661344" y="569755"/>
                </a:lnTo>
                <a:lnTo>
                  <a:pt x="662939" y="554227"/>
                </a:lnTo>
                <a:lnTo>
                  <a:pt x="661344" y="542736"/>
                </a:lnTo>
                <a:lnTo>
                  <a:pt x="655986" y="532685"/>
                </a:lnTo>
                <a:lnTo>
                  <a:pt x="646009" y="525563"/>
                </a:lnTo>
                <a:lnTo>
                  <a:pt x="630555" y="522858"/>
                </a:lnTo>
                <a:close/>
              </a:path>
              <a:path w="678815" h="649604">
                <a:moveTo>
                  <a:pt x="568071" y="459994"/>
                </a:moveTo>
                <a:lnTo>
                  <a:pt x="556599" y="462698"/>
                </a:lnTo>
                <a:lnTo>
                  <a:pt x="546592" y="469820"/>
                </a:lnTo>
                <a:lnTo>
                  <a:pt x="539513" y="479871"/>
                </a:lnTo>
                <a:lnTo>
                  <a:pt x="536829" y="491363"/>
                </a:lnTo>
                <a:lnTo>
                  <a:pt x="536829" y="522858"/>
                </a:lnTo>
                <a:lnTo>
                  <a:pt x="599313" y="522858"/>
                </a:lnTo>
                <a:lnTo>
                  <a:pt x="599313" y="491363"/>
                </a:lnTo>
                <a:lnTo>
                  <a:pt x="597735" y="479871"/>
                </a:lnTo>
                <a:lnTo>
                  <a:pt x="592502" y="469820"/>
                </a:lnTo>
                <a:lnTo>
                  <a:pt x="582864" y="462698"/>
                </a:lnTo>
                <a:lnTo>
                  <a:pt x="568071" y="459994"/>
                </a:lnTo>
                <a:close/>
              </a:path>
              <a:path w="678815" h="649604">
                <a:moveTo>
                  <a:pt x="339343" y="0"/>
                </a:moveTo>
                <a:lnTo>
                  <a:pt x="290685" y="9346"/>
                </a:lnTo>
                <a:lnTo>
                  <a:pt x="253349" y="33528"/>
                </a:lnTo>
                <a:lnTo>
                  <a:pt x="229419" y="66758"/>
                </a:lnTo>
                <a:lnTo>
                  <a:pt x="220980" y="103250"/>
                </a:lnTo>
                <a:lnTo>
                  <a:pt x="217711" y="113071"/>
                </a:lnTo>
                <a:lnTo>
                  <a:pt x="218074" y="128762"/>
                </a:lnTo>
                <a:lnTo>
                  <a:pt x="219890" y="147381"/>
                </a:lnTo>
                <a:lnTo>
                  <a:pt x="220980" y="165988"/>
                </a:lnTo>
                <a:lnTo>
                  <a:pt x="213179" y="172402"/>
                </a:lnTo>
                <a:lnTo>
                  <a:pt x="211248" y="187769"/>
                </a:lnTo>
                <a:lnTo>
                  <a:pt x="212246" y="206279"/>
                </a:lnTo>
                <a:lnTo>
                  <a:pt x="213233" y="222122"/>
                </a:lnTo>
                <a:lnTo>
                  <a:pt x="214687" y="234777"/>
                </a:lnTo>
                <a:lnTo>
                  <a:pt x="219059" y="246681"/>
                </a:lnTo>
                <a:lnTo>
                  <a:pt x="226359" y="254180"/>
                </a:lnTo>
                <a:lnTo>
                  <a:pt x="236601" y="253619"/>
                </a:lnTo>
                <a:lnTo>
                  <a:pt x="452771" y="253619"/>
                </a:lnTo>
                <a:lnTo>
                  <a:pt x="466421" y="206279"/>
                </a:lnTo>
                <a:lnTo>
                  <a:pt x="467375" y="187769"/>
                </a:lnTo>
                <a:lnTo>
                  <a:pt x="465401" y="172402"/>
                </a:lnTo>
                <a:lnTo>
                  <a:pt x="457581" y="165988"/>
                </a:lnTo>
                <a:lnTo>
                  <a:pt x="458811" y="147381"/>
                </a:lnTo>
                <a:lnTo>
                  <a:pt x="461518" y="128762"/>
                </a:lnTo>
                <a:lnTo>
                  <a:pt x="464224" y="113071"/>
                </a:lnTo>
                <a:lnTo>
                  <a:pt x="465455" y="103250"/>
                </a:lnTo>
                <a:lnTo>
                  <a:pt x="454661" y="66758"/>
                </a:lnTo>
                <a:lnTo>
                  <a:pt x="432069" y="33528"/>
                </a:lnTo>
                <a:lnTo>
                  <a:pt x="394642" y="9346"/>
                </a:lnTo>
                <a:lnTo>
                  <a:pt x="339343" y="0"/>
                </a:lnTo>
                <a:close/>
              </a:path>
              <a:path w="678815" h="649604">
                <a:moveTo>
                  <a:pt x="452771" y="253619"/>
                </a:moveTo>
                <a:lnTo>
                  <a:pt x="441960" y="253619"/>
                </a:lnTo>
                <a:lnTo>
                  <a:pt x="452221" y="254180"/>
                </a:lnTo>
                <a:lnTo>
                  <a:pt x="452771" y="25361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57890" y="2602229"/>
            <a:ext cx="2002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398" y="3223082"/>
            <a:ext cx="2457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88345" y="5570931"/>
            <a:ext cx="2687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5135" y="6361557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Other</a:t>
            </a:r>
            <a:r>
              <a:rPr sz="2400" spc="-45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Open Sans"/>
                <a:cs typeface="Open Sans"/>
              </a:rPr>
              <a:t>stakeholders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32164" y="5367528"/>
            <a:ext cx="269875" cy="268605"/>
          </a:xfrm>
          <a:custGeom>
            <a:avLst/>
            <a:gdLst/>
            <a:ahLst/>
            <a:cxnLst/>
            <a:rect l="l" t="t" r="r" b="b"/>
            <a:pathLst>
              <a:path w="269875" h="268604">
                <a:moveTo>
                  <a:pt x="134874" y="0"/>
                </a:moveTo>
                <a:lnTo>
                  <a:pt x="92220" y="6839"/>
                </a:lnTo>
                <a:lnTo>
                  <a:pt x="55193" y="25883"/>
                </a:lnTo>
                <a:lnTo>
                  <a:pt x="26005" y="54918"/>
                </a:lnTo>
                <a:lnTo>
                  <a:pt x="6870" y="91732"/>
                </a:lnTo>
                <a:lnTo>
                  <a:pt x="0" y="134112"/>
                </a:lnTo>
                <a:lnTo>
                  <a:pt x="6870" y="176491"/>
                </a:lnTo>
                <a:lnTo>
                  <a:pt x="26005" y="213305"/>
                </a:lnTo>
                <a:lnTo>
                  <a:pt x="55193" y="242340"/>
                </a:lnTo>
                <a:lnTo>
                  <a:pt x="92220" y="261384"/>
                </a:lnTo>
                <a:lnTo>
                  <a:pt x="134874" y="268224"/>
                </a:lnTo>
                <a:lnTo>
                  <a:pt x="177527" y="261384"/>
                </a:lnTo>
                <a:lnTo>
                  <a:pt x="214554" y="242340"/>
                </a:lnTo>
                <a:lnTo>
                  <a:pt x="243742" y="213305"/>
                </a:lnTo>
                <a:lnTo>
                  <a:pt x="262877" y="176491"/>
                </a:lnTo>
                <a:lnTo>
                  <a:pt x="269747" y="134112"/>
                </a:lnTo>
                <a:lnTo>
                  <a:pt x="262877" y="91732"/>
                </a:lnTo>
                <a:lnTo>
                  <a:pt x="243742" y="54918"/>
                </a:lnTo>
                <a:lnTo>
                  <a:pt x="214554" y="25883"/>
                </a:lnTo>
                <a:lnTo>
                  <a:pt x="177527" y="6839"/>
                </a:lnTo>
                <a:lnTo>
                  <a:pt x="13487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1911" y="5791200"/>
            <a:ext cx="375285" cy="226060"/>
          </a:xfrm>
          <a:custGeom>
            <a:avLst/>
            <a:gdLst/>
            <a:ahLst/>
            <a:cxnLst/>
            <a:rect l="l" t="t" r="r" b="b"/>
            <a:pathLst>
              <a:path w="375284" h="226060">
                <a:moveTo>
                  <a:pt x="189484" y="0"/>
                </a:moveTo>
                <a:lnTo>
                  <a:pt x="142158" y="4676"/>
                </a:lnTo>
                <a:lnTo>
                  <a:pt x="100766" y="18656"/>
                </a:lnTo>
                <a:lnTo>
                  <a:pt x="65800" y="41867"/>
                </a:lnTo>
                <a:lnTo>
                  <a:pt x="37748" y="74236"/>
                </a:lnTo>
                <a:lnTo>
                  <a:pt x="17104" y="115688"/>
                </a:lnTo>
                <a:lnTo>
                  <a:pt x="4357" y="166151"/>
                </a:lnTo>
                <a:lnTo>
                  <a:pt x="0" y="225551"/>
                </a:lnTo>
                <a:lnTo>
                  <a:pt x="374904" y="225551"/>
                </a:lnTo>
                <a:lnTo>
                  <a:pt x="370764" y="166151"/>
                </a:lnTo>
                <a:lnTo>
                  <a:pt x="358582" y="115688"/>
                </a:lnTo>
                <a:lnTo>
                  <a:pt x="338714" y="74236"/>
                </a:lnTo>
                <a:lnTo>
                  <a:pt x="311515" y="41867"/>
                </a:lnTo>
                <a:lnTo>
                  <a:pt x="277339" y="18656"/>
                </a:lnTo>
                <a:lnTo>
                  <a:pt x="236544" y="4676"/>
                </a:lnTo>
                <a:lnTo>
                  <a:pt x="18948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0056" y="5681471"/>
            <a:ext cx="466725" cy="335280"/>
          </a:xfrm>
          <a:custGeom>
            <a:avLst/>
            <a:gdLst/>
            <a:ahLst/>
            <a:cxnLst/>
            <a:rect l="l" t="t" r="r" b="b"/>
            <a:pathLst>
              <a:path w="466725" h="335279">
                <a:moveTo>
                  <a:pt x="231140" y="0"/>
                </a:moveTo>
                <a:lnTo>
                  <a:pt x="183729" y="3364"/>
                </a:lnTo>
                <a:lnTo>
                  <a:pt x="132240" y="13325"/>
                </a:lnTo>
                <a:lnTo>
                  <a:pt x="81342" y="29681"/>
                </a:lnTo>
                <a:lnTo>
                  <a:pt x="35706" y="52230"/>
                </a:lnTo>
                <a:lnTo>
                  <a:pt x="0" y="80772"/>
                </a:lnTo>
                <a:lnTo>
                  <a:pt x="41172" y="103258"/>
                </a:lnTo>
                <a:lnTo>
                  <a:pt x="75381" y="134168"/>
                </a:lnTo>
                <a:lnTo>
                  <a:pt x="102393" y="173164"/>
                </a:lnTo>
                <a:lnTo>
                  <a:pt x="121976" y="219907"/>
                </a:lnTo>
                <a:lnTo>
                  <a:pt x="133896" y="274058"/>
                </a:lnTo>
                <a:lnTo>
                  <a:pt x="137922" y="335279"/>
                </a:lnTo>
                <a:lnTo>
                  <a:pt x="328422" y="335279"/>
                </a:lnTo>
                <a:lnTo>
                  <a:pt x="332447" y="274058"/>
                </a:lnTo>
                <a:lnTo>
                  <a:pt x="344367" y="219907"/>
                </a:lnTo>
                <a:lnTo>
                  <a:pt x="363950" y="173164"/>
                </a:lnTo>
                <a:lnTo>
                  <a:pt x="390962" y="134168"/>
                </a:lnTo>
                <a:lnTo>
                  <a:pt x="425171" y="103258"/>
                </a:lnTo>
                <a:lnTo>
                  <a:pt x="466344" y="80772"/>
                </a:lnTo>
                <a:lnTo>
                  <a:pt x="430215" y="52230"/>
                </a:lnTo>
                <a:lnTo>
                  <a:pt x="383570" y="29681"/>
                </a:lnTo>
                <a:lnTo>
                  <a:pt x="331470" y="13325"/>
                </a:lnTo>
                <a:lnTo>
                  <a:pt x="278973" y="3364"/>
                </a:lnTo>
                <a:lnTo>
                  <a:pt x="23114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90304" y="5582411"/>
            <a:ext cx="187451" cy="181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42019" y="5791200"/>
            <a:ext cx="379730" cy="226060"/>
          </a:xfrm>
          <a:custGeom>
            <a:avLst/>
            <a:gdLst/>
            <a:ahLst/>
            <a:cxnLst/>
            <a:rect l="l" t="t" r="r" b="b"/>
            <a:pathLst>
              <a:path w="379729" h="226060">
                <a:moveTo>
                  <a:pt x="187705" y="0"/>
                </a:moveTo>
                <a:lnTo>
                  <a:pt x="140039" y="4676"/>
                </a:lnTo>
                <a:lnTo>
                  <a:pt x="98730" y="18656"/>
                </a:lnTo>
                <a:lnTo>
                  <a:pt x="64135" y="41867"/>
                </a:lnTo>
                <a:lnTo>
                  <a:pt x="36609" y="74236"/>
                </a:lnTo>
                <a:lnTo>
                  <a:pt x="16507" y="115688"/>
                </a:lnTo>
                <a:lnTo>
                  <a:pt x="4186" y="166151"/>
                </a:lnTo>
                <a:lnTo>
                  <a:pt x="0" y="225551"/>
                </a:lnTo>
                <a:lnTo>
                  <a:pt x="379475" y="225551"/>
                </a:lnTo>
                <a:lnTo>
                  <a:pt x="375064" y="166151"/>
                </a:lnTo>
                <a:lnTo>
                  <a:pt x="362162" y="115688"/>
                </a:lnTo>
                <a:lnTo>
                  <a:pt x="341267" y="74236"/>
                </a:lnTo>
                <a:lnTo>
                  <a:pt x="312876" y="41867"/>
                </a:lnTo>
                <a:lnTo>
                  <a:pt x="277487" y="18656"/>
                </a:lnTo>
                <a:lnTo>
                  <a:pt x="235597" y="4676"/>
                </a:lnTo>
                <a:lnTo>
                  <a:pt x="18770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3459" y="5582411"/>
            <a:ext cx="181356" cy="181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70320" y="3248151"/>
            <a:ext cx="1021080" cy="746760"/>
          </a:xfrm>
          <a:custGeom>
            <a:avLst/>
            <a:gdLst/>
            <a:ahLst/>
            <a:cxnLst/>
            <a:rect l="l" t="t" r="r" b="b"/>
            <a:pathLst>
              <a:path w="1021079" h="746760">
                <a:moveTo>
                  <a:pt x="420787" y="661670"/>
                </a:moveTo>
                <a:lnTo>
                  <a:pt x="305688" y="661670"/>
                </a:lnTo>
                <a:lnTo>
                  <a:pt x="291766" y="694689"/>
                </a:lnTo>
                <a:lnTo>
                  <a:pt x="290026" y="712470"/>
                </a:lnTo>
                <a:lnTo>
                  <a:pt x="298703" y="732789"/>
                </a:lnTo>
                <a:lnTo>
                  <a:pt x="322798" y="746760"/>
                </a:lnTo>
                <a:lnTo>
                  <a:pt x="350774" y="746760"/>
                </a:lnTo>
                <a:lnTo>
                  <a:pt x="378749" y="739139"/>
                </a:lnTo>
                <a:lnTo>
                  <a:pt x="402844" y="725170"/>
                </a:lnTo>
                <a:lnTo>
                  <a:pt x="415651" y="703580"/>
                </a:lnTo>
                <a:lnTo>
                  <a:pt x="421957" y="679450"/>
                </a:lnTo>
                <a:lnTo>
                  <a:pt x="420787" y="661670"/>
                </a:lnTo>
                <a:close/>
              </a:path>
              <a:path w="1021079" h="746760">
                <a:moveTo>
                  <a:pt x="708744" y="355600"/>
                </a:moveTo>
                <a:lnTo>
                  <a:pt x="162337" y="355600"/>
                </a:lnTo>
                <a:lnTo>
                  <a:pt x="203505" y="363220"/>
                </a:lnTo>
                <a:lnTo>
                  <a:pt x="236220" y="387350"/>
                </a:lnTo>
                <a:lnTo>
                  <a:pt x="245421" y="397510"/>
                </a:lnTo>
                <a:lnTo>
                  <a:pt x="252682" y="407670"/>
                </a:lnTo>
                <a:lnTo>
                  <a:pt x="263905" y="429260"/>
                </a:lnTo>
                <a:lnTo>
                  <a:pt x="274363" y="434339"/>
                </a:lnTo>
                <a:lnTo>
                  <a:pt x="305688" y="457200"/>
                </a:lnTo>
                <a:lnTo>
                  <a:pt x="328102" y="488950"/>
                </a:lnTo>
                <a:lnTo>
                  <a:pt x="333375" y="500380"/>
                </a:lnTo>
                <a:lnTo>
                  <a:pt x="343830" y="505460"/>
                </a:lnTo>
                <a:lnTo>
                  <a:pt x="375030" y="528320"/>
                </a:lnTo>
                <a:lnTo>
                  <a:pt x="393694" y="562610"/>
                </a:lnTo>
                <a:lnTo>
                  <a:pt x="395985" y="577850"/>
                </a:lnTo>
                <a:lnTo>
                  <a:pt x="410406" y="579120"/>
                </a:lnTo>
                <a:lnTo>
                  <a:pt x="444500" y="598170"/>
                </a:lnTo>
                <a:lnTo>
                  <a:pt x="465343" y="643889"/>
                </a:lnTo>
                <a:lnTo>
                  <a:pt x="467949" y="668020"/>
                </a:lnTo>
                <a:lnTo>
                  <a:pt x="465327" y="689610"/>
                </a:lnTo>
                <a:lnTo>
                  <a:pt x="493140" y="718820"/>
                </a:lnTo>
                <a:lnTo>
                  <a:pt x="505870" y="726439"/>
                </a:lnTo>
                <a:lnTo>
                  <a:pt x="521827" y="728980"/>
                </a:lnTo>
                <a:lnTo>
                  <a:pt x="539093" y="726439"/>
                </a:lnTo>
                <a:lnTo>
                  <a:pt x="555751" y="718820"/>
                </a:lnTo>
                <a:lnTo>
                  <a:pt x="563538" y="701039"/>
                </a:lnTo>
                <a:lnTo>
                  <a:pt x="566134" y="684530"/>
                </a:lnTo>
                <a:lnTo>
                  <a:pt x="563538" y="668020"/>
                </a:lnTo>
                <a:lnTo>
                  <a:pt x="555751" y="655320"/>
                </a:lnTo>
                <a:lnTo>
                  <a:pt x="546078" y="643889"/>
                </a:lnTo>
                <a:lnTo>
                  <a:pt x="525319" y="619760"/>
                </a:lnTo>
                <a:lnTo>
                  <a:pt x="505870" y="595630"/>
                </a:lnTo>
                <a:lnTo>
                  <a:pt x="500125" y="584200"/>
                </a:lnTo>
                <a:lnTo>
                  <a:pt x="631172" y="584200"/>
                </a:lnTo>
                <a:lnTo>
                  <a:pt x="627227" y="580389"/>
                </a:lnTo>
                <a:lnTo>
                  <a:pt x="601710" y="554989"/>
                </a:lnTo>
                <a:lnTo>
                  <a:pt x="577502" y="529589"/>
                </a:lnTo>
                <a:lnTo>
                  <a:pt x="569595" y="514350"/>
                </a:lnTo>
                <a:lnTo>
                  <a:pt x="714524" y="514350"/>
                </a:lnTo>
                <a:lnTo>
                  <a:pt x="698992" y="496570"/>
                </a:lnTo>
                <a:lnTo>
                  <a:pt x="674784" y="467360"/>
                </a:lnTo>
                <a:lnTo>
                  <a:pt x="666876" y="450850"/>
                </a:lnTo>
                <a:lnTo>
                  <a:pt x="806131" y="450850"/>
                </a:lnTo>
                <a:lnTo>
                  <a:pt x="764263" y="410210"/>
                </a:lnTo>
                <a:lnTo>
                  <a:pt x="729692" y="375920"/>
                </a:lnTo>
                <a:lnTo>
                  <a:pt x="708744" y="355600"/>
                </a:lnTo>
                <a:close/>
              </a:path>
              <a:path w="1021079" h="746760">
                <a:moveTo>
                  <a:pt x="631172" y="584200"/>
                </a:moveTo>
                <a:lnTo>
                  <a:pt x="500125" y="584200"/>
                </a:lnTo>
                <a:lnTo>
                  <a:pt x="513143" y="593089"/>
                </a:lnTo>
                <a:lnTo>
                  <a:pt x="583437" y="661670"/>
                </a:lnTo>
                <a:lnTo>
                  <a:pt x="597150" y="674370"/>
                </a:lnTo>
                <a:lnTo>
                  <a:pt x="614743" y="678180"/>
                </a:lnTo>
                <a:lnTo>
                  <a:pt x="632336" y="674370"/>
                </a:lnTo>
                <a:lnTo>
                  <a:pt x="646049" y="661670"/>
                </a:lnTo>
                <a:lnTo>
                  <a:pt x="657764" y="647700"/>
                </a:lnTo>
                <a:lnTo>
                  <a:pt x="661670" y="629920"/>
                </a:lnTo>
                <a:lnTo>
                  <a:pt x="657764" y="612139"/>
                </a:lnTo>
                <a:lnTo>
                  <a:pt x="646049" y="598170"/>
                </a:lnTo>
                <a:lnTo>
                  <a:pt x="639063" y="591820"/>
                </a:lnTo>
                <a:lnTo>
                  <a:pt x="631172" y="584200"/>
                </a:lnTo>
                <a:close/>
              </a:path>
              <a:path w="1021079" h="746760">
                <a:moveTo>
                  <a:pt x="351528" y="591820"/>
                </a:moveTo>
                <a:lnTo>
                  <a:pt x="236220" y="591820"/>
                </a:lnTo>
                <a:lnTo>
                  <a:pt x="230235" y="607060"/>
                </a:lnTo>
                <a:lnTo>
                  <a:pt x="224916" y="623570"/>
                </a:lnTo>
                <a:lnTo>
                  <a:pt x="223504" y="638810"/>
                </a:lnTo>
                <a:lnTo>
                  <a:pt x="229234" y="655320"/>
                </a:lnTo>
                <a:lnTo>
                  <a:pt x="247020" y="669289"/>
                </a:lnTo>
                <a:lnTo>
                  <a:pt x="267414" y="671830"/>
                </a:lnTo>
                <a:lnTo>
                  <a:pt x="287831" y="668020"/>
                </a:lnTo>
                <a:lnTo>
                  <a:pt x="305688" y="661670"/>
                </a:lnTo>
                <a:lnTo>
                  <a:pt x="420787" y="661670"/>
                </a:lnTo>
                <a:lnTo>
                  <a:pt x="420453" y="656589"/>
                </a:lnTo>
                <a:lnTo>
                  <a:pt x="409828" y="633730"/>
                </a:lnTo>
                <a:lnTo>
                  <a:pt x="394207" y="624839"/>
                </a:lnTo>
                <a:lnTo>
                  <a:pt x="381711" y="619760"/>
                </a:lnTo>
                <a:lnTo>
                  <a:pt x="347345" y="619760"/>
                </a:lnTo>
                <a:lnTo>
                  <a:pt x="351093" y="604520"/>
                </a:lnTo>
                <a:lnTo>
                  <a:pt x="351528" y="591820"/>
                </a:lnTo>
                <a:close/>
              </a:path>
              <a:path w="1021079" h="746760">
                <a:moveTo>
                  <a:pt x="362965" y="617220"/>
                </a:moveTo>
                <a:lnTo>
                  <a:pt x="347345" y="619760"/>
                </a:lnTo>
                <a:lnTo>
                  <a:pt x="381711" y="619760"/>
                </a:lnTo>
                <a:lnTo>
                  <a:pt x="378586" y="618489"/>
                </a:lnTo>
                <a:lnTo>
                  <a:pt x="362965" y="617220"/>
                </a:lnTo>
                <a:close/>
              </a:path>
              <a:path w="1021079" h="746760">
                <a:moveTo>
                  <a:pt x="714524" y="514350"/>
                </a:moveTo>
                <a:lnTo>
                  <a:pt x="569595" y="514350"/>
                </a:lnTo>
                <a:lnTo>
                  <a:pt x="588813" y="524510"/>
                </a:lnTo>
                <a:lnTo>
                  <a:pt x="624284" y="553720"/>
                </a:lnTo>
                <a:lnTo>
                  <a:pt x="658445" y="584200"/>
                </a:lnTo>
                <a:lnTo>
                  <a:pt x="686464" y="610870"/>
                </a:lnTo>
                <a:lnTo>
                  <a:pt x="702421" y="614680"/>
                </a:lnTo>
                <a:lnTo>
                  <a:pt x="719687" y="610870"/>
                </a:lnTo>
                <a:lnTo>
                  <a:pt x="736346" y="598170"/>
                </a:lnTo>
                <a:lnTo>
                  <a:pt x="744132" y="585470"/>
                </a:lnTo>
                <a:lnTo>
                  <a:pt x="746728" y="570230"/>
                </a:lnTo>
                <a:lnTo>
                  <a:pt x="744132" y="554989"/>
                </a:lnTo>
                <a:lnTo>
                  <a:pt x="736346" y="542289"/>
                </a:lnTo>
                <a:lnTo>
                  <a:pt x="724509" y="525780"/>
                </a:lnTo>
                <a:lnTo>
                  <a:pt x="714524" y="514350"/>
                </a:lnTo>
                <a:close/>
              </a:path>
              <a:path w="1021079" h="746760">
                <a:moveTo>
                  <a:pt x="284013" y="528320"/>
                </a:moveTo>
                <a:lnTo>
                  <a:pt x="166750" y="528320"/>
                </a:lnTo>
                <a:lnTo>
                  <a:pt x="160875" y="539750"/>
                </a:lnTo>
                <a:lnTo>
                  <a:pt x="156321" y="554989"/>
                </a:lnTo>
                <a:lnTo>
                  <a:pt x="156981" y="571500"/>
                </a:lnTo>
                <a:lnTo>
                  <a:pt x="166750" y="591820"/>
                </a:lnTo>
                <a:lnTo>
                  <a:pt x="183463" y="601980"/>
                </a:lnTo>
                <a:lnTo>
                  <a:pt x="201485" y="601980"/>
                </a:lnTo>
                <a:lnTo>
                  <a:pt x="219507" y="596900"/>
                </a:lnTo>
                <a:lnTo>
                  <a:pt x="236220" y="591820"/>
                </a:lnTo>
                <a:lnTo>
                  <a:pt x="351528" y="591820"/>
                </a:lnTo>
                <a:lnTo>
                  <a:pt x="328775" y="553720"/>
                </a:lnTo>
                <a:lnTo>
                  <a:pt x="315214" y="548639"/>
                </a:lnTo>
                <a:lnTo>
                  <a:pt x="284733" y="548639"/>
                </a:lnTo>
                <a:lnTo>
                  <a:pt x="284517" y="533400"/>
                </a:lnTo>
                <a:lnTo>
                  <a:pt x="284013" y="528320"/>
                </a:lnTo>
                <a:close/>
              </a:path>
              <a:path w="1021079" h="746760">
                <a:moveTo>
                  <a:pt x="300319" y="546100"/>
                </a:moveTo>
                <a:lnTo>
                  <a:pt x="284733" y="548639"/>
                </a:lnTo>
                <a:lnTo>
                  <a:pt x="315214" y="548639"/>
                </a:lnTo>
                <a:lnTo>
                  <a:pt x="300319" y="546100"/>
                </a:lnTo>
                <a:close/>
              </a:path>
              <a:path w="1021079" h="746760">
                <a:moveTo>
                  <a:pt x="806131" y="450850"/>
                </a:moveTo>
                <a:lnTo>
                  <a:pt x="666876" y="450850"/>
                </a:lnTo>
                <a:lnTo>
                  <a:pt x="681805" y="461010"/>
                </a:lnTo>
                <a:lnTo>
                  <a:pt x="735189" y="510539"/>
                </a:lnTo>
                <a:lnTo>
                  <a:pt x="750188" y="520700"/>
                </a:lnTo>
                <a:lnTo>
                  <a:pt x="762863" y="533400"/>
                </a:lnTo>
                <a:lnTo>
                  <a:pt x="778811" y="537210"/>
                </a:lnTo>
                <a:lnTo>
                  <a:pt x="796069" y="533400"/>
                </a:lnTo>
                <a:lnTo>
                  <a:pt x="812673" y="520700"/>
                </a:lnTo>
                <a:lnTo>
                  <a:pt x="820531" y="508000"/>
                </a:lnTo>
                <a:lnTo>
                  <a:pt x="823150" y="491489"/>
                </a:lnTo>
                <a:lnTo>
                  <a:pt x="820531" y="474980"/>
                </a:lnTo>
                <a:lnTo>
                  <a:pt x="812673" y="457200"/>
                </a:lnTo>
                <a:lnTo>
                  <a:pt x="806131" y="450850"/>
                </a:lnTo>
                <a:close/>
              </a:path>
              <a:path w="1021079" h="746760">
                <a:moveTo>
                  <a:pt x="162385" y="406400"/>
                </a:moveTo>
                <a:lnTo>
                  <a:pt x="118109" y="422910"/>
                </a:lnTo>
                <a:lnTo>
                  <a:pt x="89455" y="471170"/>
                </a:lnTo>
                <a:lnTo>
                  <a:pt x="87838" y="497839"/>
                </a:lnTo>
                <a:lnTo>
                  <a:pt x="97281" y="520700"/>
                </a:lnTo>
                <a:lnTo>
                  <a:pt x="116887" y="530860"/>
                </a:lnTo>
                <a:lnTo>
                  <a:pt x="134588" y="532130"/>
                </a:lnTo>
                <a:lnTo>
                  <a:pt x="151002" y="529589"/>
                </a:lnTo>
                <a:lnTo>
                  <a:pt x="166750" y="528320"/>
                </a:lnTo>
                <a:lnTo>
                  <a:pt x="284013" y="528320"/>
                </a:lnTo>
                <a:lnTo>
                  <a:pt x="283003" y="518160"/>
                </a:lnTo>
                <a:lnTo>
                  <a:pt x="278893" y="504189"/>
                </a:lnTo>
                <a:lnTo>
                  <a:pt x="270890" y="492760"/>
                </a:lnTo>
                <a:lnTo>
                  <a:pt x="259308" y="483870"/>
                </a:lnTo>
                <a:lnTo>
                  <a:pt x="248470" y="478789"/>
                </a:lnTo>
                <a:lnTo>
                  <a:pt x="215391" y="478789"/>
                </a:lnTo>
                <a:lnTo>
                  <a:pt x="219031" y="463550"/>
                </a:lnTo>
                <a:lnTo>
                  <a:pt x="218789" y="448310"/>
                </a:lnTo>
                <a:lnTo>
                  <a:pt x="213356" y="434339"/>
                </a:lnTo>
                <a:lnTo>
                  <a:pt x="201422" y="422910"/>
                </a:lnTo>
                <a:lnTo>
                  <a:pt x="183528" y="410210"/>
                </a:lnTo>
                <a:lnTo>
                  <a:pt x="162385" y="406400"/>
                </a:lnTo>
                <a:close/>
              </a:path>
              <a:path w="1021079" h="746760">
                <a:moveTo>
                  <a:pt x="230903" y="476250"/>
                </a:moveTo>
                <a:lnTo>
                  <a:pt x="215391" y="478789"/>
                </a:lnTo>
                <a:lnTo>
                  <a:pt x="248470" y="478789"/>
                </a:lnTo>
                <a:lnTo>
                  <a:pt x="245760" y="477520"/>
                </a:lnTo>
                <a:lnTo>
                  <a:pt x="230903" y="476250"/>
                </a:lnTo>
                <a:close/>
              </a:path>
              <a:path w="1021079" h="746760">
                <a:moveTo>
                  <a:pt x="0" y="55880"/>
                </a:moveTo>
                <a:lnTo>
                  <a:pt x="0" y="415289"/>
                </a:lnTo>
                <a:lnTo>
                  <a:pt x="4780" y="416560"/>
                </a:lnTo>
                <a:lnTo>
                  <a:pt x="17383" y="420370"/>
                </a:lnTo>
                <a:lnTo>
                  <a:pt x="35200" y="426720"/>
                </a:lnTo>
                <a:lnTo>
                  <a:pt x="55625" y="436880"/>
                </a:lnTo>
                <a:lnTo>
                  <a:pt x="60898" y="421639"/>
                </a:lnTo>
                <a:lnTo>
                  <a:pt x="83312" y="387350"/>
                </a:lnTo>
                <a:lnTo>
                  <a:pt x="119884" y="363220"/>
                </a:lnTo>
                <a:lnTo>
                  <a:pt x="162337" y="355600"/>
                </a:lnTo>
                <a:lnTo>
                  <a:pt x="708744" y="355600"/>
                </a:lnTo>
                <a:lnTo>
                  <a:pt x="706125" y="353060"/>
                </a:lnTo>
                <a:lnTo>
                  <a:pt x="690730" y="337820"/>
                </a:lnTo>
                <a:lnTo>
                  <a:pt x="673117" y="320039"/>
                </a:lnTo>
                <a:lnTo>
                  <a:pt x="665231" y="311150"/>
                </a:lnTo>
                <a:lnTo>
                  <a:pt x="663850" y="309880"/>
                </a:lnTo>
                <a:lnTo>
                  <a:pt x="395985" y="309880"/>
                </a:lnTo>
                <a:lnTo>
                  <a:pt x="356227" y="302260"/>
                </a:lnTo>
                <a:lnTo>
                  <a:pt x="322992" y="280670"/>
                </a:lnTo>
                <a:lnTo>
                  <a:pt x="300188" y="247650"/>
                </a:lnTo>
                <a:lnTo>
                  <a:pt x="291719" y="204470"/>
                </a:lnTo>
                <a:lnTo>
                  <a:pt x="295407" y="179070"/>
                </a:lnTo>
                <a:lnTo>
                  <a:pt x="305609" y="156210"/>
                </a:lnTo>
                <a:lnTo>
                  <a:pt x="321026" y="137160"/>
                </a:lnTo>
                <a:lnTo>
                  <a:pt x="340359" y="119380"/>
                </a:lnTo>
                <a:lnTo>
                  <a:pt x="371372" y="100330"/>
                </a:lnTo>
                <a:lnTo>
                  <a:pt x="138769" y="100330"/>
                </a:lnTo>
                <a:lnTo>
                  <a:pt x="104139" y="91439"/>
                </a:lnTo>
                <a:lnTo>
                  <a:pt x="0" y="55880"/>
                </a:lnTo>
                <a:close/>
              </a:path>
              <a:path w="1021079" h="746760">
                <a:moveTo>
                  <a:pt x="1021079" y="175260"/>
                </a:moveTo>
                <a:lnTo>
                  <a:pt x="595076" y="175260"/>
                </a:lnTo>
                <a:lnTo>
                  <a:pt x="619077" y="177800"/>
                </a:lnTo>
                <a:lnTo>
                  <a:pt x="633958" y="185420"/>
                </a:lnTo>
                <a:lnTo>
                  <a:pt x="639063" y="190500"/>
                </a:lnTo>
                <a:lnTo>
                  <a:pt x="854328" y="408939"/>
                </a:lnTo>
                <a:lnTo>
                  <a:pt x="881171" y="422910"/>
                </a:lnTo>
                <a:lnTo>
                  <a:pt x="907335" y="425450"/>
                </a:lnTo>
                <a:lnTo>
                  <a:pt x="929570" y="424180"/>
                </a:lnTo>
                <a:lnTo>
                  <a:pt x="944626" y="422910"/>
                </a:lnTo>
                <a:lnTo>
                  <a:pt x="962465" y="417830"/>
                </a:lnTo>
                <a:lnTo>
                  <a:pt x="988091" y="412750"/>
                </a:lnTo>
                <a:lnTo>
                  <a:pt x="1011098" y="408939"/>
                </a:lnTo>
                <a:lnTo>
                  <a:pt x="1021079" y="408939"/>
                </a:lnTo>
                <a:lnTo>
                  <a:pt x="1021079" y="175260"/>
                </a:lnTo>
                <a:close/>
              </a:path>
              <a:path w="1021079" h="746760">
                <a:moveTo>
                  <a:pt x="573156" y="242570"/>
                </a:moveTo>
                <a:lnTo>
                  <a:pt x="548766" y="246380"/>
                </a:lnTo>
                <a:lnTo>
                  <a:pt x="525853" y="256539"/>
                </a:lnTo>
                <a:lnTo>
                  <a:pt x="500999" y="266700"/>
                </a:lnTo>
                <a:lnTo>
                  <a:pt x="477454" y="278130"/>
                </a:lnTo>
                <a:lnTo>
                  <a:pt x="458470" y="288289"/>
                </a:lnTo>
                <a:lnTo>
                  <a:pt x="434990" y="297180"/>
                </a:lnTo>
                <a:lnTo>
                  <a:pt x="416750" y="304800"/>
                </a:lnTo>
                <a:lnTo>
                  <a:pt x="403748" y="308610"/>
                </a:lnTo>
                <a:lnTo>
                  <a:pt x="395985" y="309880"/>
                </a:lnTo>
                <a:lnTo>
                  <a:pt x="663850" y="309880"/>
                </a:lnTo>
                <a:lnTo>
                  <a:pt x="654181" y="300989"/>
                </a:lnTo>
                <a:lnTo>
                  <a:pt x="637132" y="284480"/>
                </a:lnTo>
                <a:lnTo>
                  <a:pt x="611251" y="260350"/>
                </a:lnTo>
                <a:lnTo>
                  <a:pt x="606363" y="256539"/>
                </a:lnTo>
                <a:lnTo>
                  <a:pt x="593010" y="247650"/>
                </a:lnTo>
                <a:lnTo>
                  <a:pt x="573156" y="242570"/>
                </a:lnTo>
                <a:close/>
              </a:path>
              <a:path w="1021079" h="746760">
                <a:moveTo>
                  <a:pt x="661622" y="0"/>
                </a:moveTo>
                <a:lnTo>
                  <a:pt x="639292" y="2539"/>
                </a:lnTo>
                <a:lnTo>
                  <a:pt x="618235" y="13970"/>
                </a:lnTo>
                <a:lnTo>
                  <a:pt x="526629" y="62230"/>
                </a:lnTo>
                <a:lnTo>
                  <a:pt x="471666" y="92710"/>
                </a:lnTo>
                <a:lnTo>
                  <a:pt x="419026" y="123189"/>
                </a:lnTo>
                <a:lnTo>
                  <a:pt x="375030" y="147320"/>
                </a:lnTo>
                <a:lnTo>
                  <a:pt x="359735" y="158750"/>
                </a:lnTo>
                <a:lnTo>
                  <a:pt x="346392" y="172720"/>
                </a:lnTo>
                <a:lnTo>
                  <a:pt x="336954" y="187960"/>
                </a:lnTo>
                <a:lnTo>
                  <a:pt x="333375" y="204470"/>
                </a:lnTo>
                <a:lnTo>
                  <a:pt x="340752" y="229870"/>
                </a:lnTo>
                <a:lnTo>
                  <a:pt x="361156" y="252730"/>
                </a:lnTo>
                <a:lnTo>
                  <a:pt x="391989" y="262889"/>
                </a:lnTo>
                <a:lnTo>
                  <a:pt x="430656" y="252730"/>
                </a:lnTo>
                <a:lnTo>
                  <a:pt x="454203" y="238760"/>
                </a:lnTo>
                <a:lnTo>
                  <a:pt x="488823" y="220980"/>
                </a:lnTo>
                <a:lnTo>
                  <a:pt x="527347" y="200660"/>
                </a:lnTo>
                <a:lnTo>
                  <a:pt x="562609" y="182880"/>
                </a:lnTo>
                <a:lnTo>
                  <a:pt x="595076" y="175260"/>
                </a:lnTo>
                <a:lnTo>
                  <a:pt x="1021079" y="175260"/>
                </a:lnTo>
                <a:lnTo>
                  <a:pt x="1021079" y="128270"/>
                </a:lnTo>
                <a:lnTo>
                  <a:pt x="843071" y="128270"/>
                </a:lnTo>
                <a:lnTo>
                  <a:pt x="830056" y="125730"/>
                </a:lnTo>
                <a:lnTo>
                  <a:pt x="822255" y="121920"/>
                </a:lnTo>
                <a:lnTo>
                  <a:pt x="819657" y="119380"/>
                </a:lnTo>
                <a:lnTo>
                  <a:pt x="788384" y="91439"/>
                </a:lnTo>
                <a:lnTo>
                  <a:pt x="755149" y="62230"/>
                </a:lnTo>
                <a:lnTo>
                  <a:pt x="715390" y="27939"/>
                </a:lnTo>
                <a:lnTo>
                  <a:pt x="686548" y="7620"/>
                </a:lnTo>
                <a:lnTo>
                  <a:pt x="661622" y="0"/>
                </a:lnTo>
                <a:close/>
              </a:path>
              <a:path w="1021079" h="746760">
                <a:moveTo>
                  <a:pt x="1021079" y="91439"/>
                </a:moveTo>
                <a:lnTo>
                  <a:pt x="964628" y="102870"/>
                </a:lnTo>
                <a:lnTo>
                  <a:pt x="912637" y="114300"/>
                </a:lnTo>
                <a:lnTo>
                  <a:pt x="861313" y="127000"/>
                </a:lnTo>
                <a:lnTo>
                  <a:pt x="843071" y="128270"/>
                </a:lnTo>
                <a:lnTo>
                  <a:pt x="1021079" y="128270"/>
                </a:lnTo>
                <a:lnTo>
                  <a:pt x="1021079" y="91439"/>
                </a:lnTo>
                <a:close/>
              </a:path>
              <a:path w="1021079" h="746760">
                <a:moveTo>
                  <a:pt x="389000" y="6350"/>
                </a:moveTo>
                <a:lnTo>
                  <a:pt x="332239" y="20320"/>
                </a:lnTo>
                <a:lnTo>
                  <a:pt x="268287" y="48260"/>
                </a:lnTo>
                <a:lnTo>
                  <a:pt x="216050" y="77470"/>
                </a:lnTo>
                <a:lnTo>
                  <a:pt x="194436" y="91439"/>
                </a:lnTo>
                <a:lnTo>
                  <a:pt x="187168" y="93980"/>
                </a:lnTo>
                <a:lnTo>
                  <a:pt x="167528" y="99060"/>
                </a:lnTo>
                <a:lnTo>
                  <a:pt x="138769" y="100330"/>
                </a:lnTo>
                <a:lnTo>
                  <a:pt x="371372" y="100330"/>
                </a:lnTo>
                <a:lnTo>
                  <a:pt x="379642" y="95250"/>
                </a:lnTo>
                <a:lnTo>
                  <a:pt x="425450" y="69850"/>
                </a:lnTo>
                <a:lnTo>
                  <a:pt x="463446" y="49530"/>
                </a:lnTo>
                <a:lnTo>
                  <a:pt x="479298" y="41910"/>
                </a:lnTo>
                <a:lnTo>
                  <a:pt x="473975" y="36830"/>
                </a:lnTo>
                <a:lnTo>
                  <a:pt x="457580" y="24130"/>
                </a:lnTo>
                <a:lnTo>
                  <a:pt x="429470" y="12700"/>
                </a:lnTo>
                <a:lnTo>
                  <a:pt x="389000" y="635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90304" y="3133089"/>
            <a:ext cx="848994" cy="106680"/>
          </a:xfrm>
          <a:custGeom>
            <a:avLst/>
            <a:gdLst/>
            <a:ahLst/>
            <a:cxnLst/>
            <a:rect l="l" t="t" r="r" b="b"/>
            <a:pathLst>
              <a:path w="848995" h="106680">
                <a:moveTo>
                  <a:pt x="0" y="106679"/>
                </a:moveTo>
                <a:lnTo>
                  <a:pt x="848868" y="106679"/>
                </a:lnTo>
                <a:lnTo>
                  <a:pt x="848868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90304" y="3020060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0" y="113030"/>
                </a:moveTo>
                <a:lnTo>
                  <a:pt x="295148" y="113030"/>
                </a:lnTo>
                <a:lnTo>
                  <a:pt x="295148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44023" y="3020567"/>
            <a:ext cx="295275" cy="113030"/>
          </a:xfrm>
          <a:custGeom>
            <a:avLst/>
            <a:gdLst/>
            <a:ahLst/>
            <a:cxnLst/>
            <a:rect l="l" t="t" r="r" b="b"/>
            <a:pathLst>
              <a:path w="295275" h="113030">
                <a:moveTo>
                  <a:pt x="295148" y="0"/>
                </a:moveTo>
                <a:lnTo>
                  <a:pt x="0" y="0"/>
                </a:lnTo>
                <a:lnTo>
                  <a:pt x="0" y="112776"/>
                </a:lnTo>
                <a:lnTo>
                  <a:pt x="295148" y="112776"/>
                </a:lnTo>
                <a:lnTo>
                  <a:pt x="2951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33204" y="3052572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64008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90304" y="2688335"/>
            <a:ext cx="848994" cy="280670"/>
          </a:xfrm>
          <a:custGeom>
            <a:avLst/>
            <a:gdLst/>
            <a:ahLst/>
            <a:cxnLst/>
            <a:rect l="l" t="t" r="r" b="b"/>
            <a:pathLst>
              <a:path w="848995" h="280669">
                <a:moveTo>
                  <a:pt x="848868" y="0"/>
                </a:moveTo>
                <a:lnTo>
                  <a:pt x="0" y="0"/>
                </a:lnTo>
                <a:lnTo>
                  <a:pt x="0" y="280415"/>
                </a:lnTo>
                <a:lnTo>
                  <a:pt x="848868" y="280415"/>
                </a:lnTo>
                <a:lnTo>
                  <a:pt x="84886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44367" y="2599689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76073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06331" y="256476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766" y="0"/>
                </a:lnTo>
              </a:path>
            </a:pathLst>
          </a:custGeom>
          <a:ln w="698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83584" y="2599944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730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8695" y="346963"/>
            <a:ext cx="41294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55" dirty="0"/>
              <a:t> </a:t>
            </a:r>
            <a:r>
              <a:rPr spc="-10" dirty="0"/>
              <a:t>Stakeholders</a:t>
            </a:r>
          </a:p>
        </p:txBody>
      </p:sp>
      <p:sp>
        <p:nvSpPr>
          <p:cNvPr id="3" name="object 3"/>
          <p:cNvSpPr/>
          <p:nvPr/>
        </p:nvSpPr>
        <p:spPr>
          <a:xfrm>
            <a:off x="5990844" y="795527"/>
            <a:ext cx="432054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9025" y="3017646"/>
            <a:ext cx="104298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0855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co-create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with their consumers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through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 relationships.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Beyond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consumer 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roles,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there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usually many</a:t>
            </a:r>
            <a:r>
              <a:rPr sz="2400" spc="1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other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important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creation.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7386" y="346963"/>
            <a:ext cx="6771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 </a:t>
            </a:r>
            <a:r>
              <a:rPr spc="-5" dirty="0"/>
              <a:t>of </a:t>
            </a:r>
            <a:r>
              <a:rPr dirty="0"/>
              <a:t>Other</a:t>
            </a:r>
            <a:r>
              <a:rPr spc="-25" dirty="0"/>
              <a:t> </a:t>
            </a:r>
            <a:r>
              <a:rPr spc="-10" dirty="0"/>
              <a:t>Stakeholders</a:t>
            </a:r>
          </a:p>
        </p:txBody>
      </p:sp>
      <p:sp>
        <p:nvSpPr>
          <p:cNvPr id="3" name="object 3"/>
          <p:cNvSpPr/>
          <p:nvPr/>
        </p:nvSpPr>
        <p:spPr>
          <a:xfrm>
            <a:off x="4826508" y="795527"/>
            <a:ext cx="673150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6654" y="3324605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800" y="0"/>
                </a:lnTo>
              </a:path>
            </a:pathLst>
          </a:custGeom>
          <a:ln w="19812">
            <a:solidFill>
              <a:srgbClr val="69DDB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8154" y="3338321"/>
            <a:ext cx="525780" cy="420370"/>
          </a:xfrm>
          <a:custGeom>
            <a:avLst/>
            <a:gdLst/>
            <a:ahLst/>
            <a:cxnLst/>
            <a:rect l="l" t="t" r="r" b="b"/>
            <a:pathLst>
              <a:path w="525779" h="420370">
                <a:moveTo>
                  <a:pt x="0" y="0"/>
                </a:moveTo>
                <a:lnTo>
                  <a:pt x="525272" y="420242"/>
                </a:lnTo>
              </a:path>
            </a:pathLst>
          </a:custGeom>
          <a:ln w="19812">
            <a:solidFill>
              <a:srgbClr val="69DDB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95281" y="2769870"/>
            <a:ext cx="4000500" cy="1097280"/>
          </a:xfrm>
          <a:prstGeom prst="rect">
            <a:avLst/>
          </a:prstGeom>
          <a:ln w="19811">
            <a:solidFill>
              <a:srgbClr val="7DAFDE"/>
            </a:solidFill>
          </a:ln>
        </p:spPr>
        <p:txBody>
          <a:bodyPr vert="horz" wrap="square" lIns="0" tIns="35115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276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Partners and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suppliers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829" y="5176265"/>
            <a:ext cx="4636135" cy="984885"/>
          </a:xfrm>
          <a:prstGeom prst="rect">
            <a:avLst/>
          </a:prstGeom>
          <a:ln w="19811">
            <a:solidFill>
              <a:srgbClr val="EF9355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271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Investors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shareholders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1750" y="2769870"/>
            <a:ext cx="4194175" cy="1097280"/>
          </a:xfrm>
          <a:prstGeom prst="rect">
            <a:avLst/>
          </a:prstGeom>
          <a:ln w="19811">
            <a:solidFill>
              <a:srgbClr val="69DDB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291465" marR="295910" indent="111125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Individual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employees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 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35973" y="3324605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800" y="0"/>
                </a:lnTo>
              </a:path>
            </a:pathLst>
          </a:custGeom>
          <a:ln w="19812">
            <a:solidFill>
              <a:srgbClr val="7DAFD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16873" y="3335273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5">
                <a:moveTo>
                  <a:pt x="410591" y="0"/>
                </a:moveTo>
                <a:lnTo>
                  <a:pt x="0" y="410590"/>
                </a:lnTo>
              </a:path>
            </a:pathLst>
          </a:custGeom>
          <a:ln w="19812">
            <a:solidFill>
              <a:srgbClr val="7DAFD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6847" y="3756659"/>
            <a:ext cx="1239011" cy="115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4838" y="5668517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>
                <a:moveTo>
                  <a:pt x="0" y="0"/>
                </a:moveTo>
                <a:lnTo>
                  <a:pt x="631316" y="0"/>
                </a:lnTo>
              </a:path>
            </a:pathLst>
          </a:custGeom>
          <a:ln w="19812">
            <a:solidFill>
              <a:srgbClr val="EF935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1014" y="4927853"/>
            <a:ext cx="593725" cy="719455"/>
          </a:xfrm>
          <a:custGeom>
            <a:avLst/>
            <a:gdLst/>
            <a:ahLst/>
            <a:cxnLst/>
            <a:rect l="l" t="t" r="r" b="b"/>
            <a:pathLst>
              <a:path w="593725" h="719454">
                <a:moveTo>
                  <a:pt x="0" y="719074"/>
                </a:moveTo>
                <a:lnTo>
                  <a:pt x="593470" y="0"/>
                </a:lnTo>
              </a:path>
            </a:pathLst>
          </a:custGeom>
          <a:ln w="19812">
            <a:solidFill>
              <a:srgbClr val="EF935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95281" y="5179314"/>
            <a:ext cx="4634865" cy="984885"/>
          </a:xfrm>
          <a:prstGeom prst="rect">
            <a:avLst/>
          </a:prstGeom>
          <a:ln w="19811">
            <a:solidFill>
              <a:srgbClr val="FFC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151890" marR="334010" indent="-647700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Government</a:t>
            </a:r>
            <a:r>
              <a:rPr sz="2400" spc="-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 and social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67393" y="5692902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>
                <a:moveTo>
                  <a:pt x="631316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C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59318" y="4952238"/>
            <a:ext cx="593725" cy="719455"/>
          </a:xfrm>
          <a:custGeom>
            <a:avLst/>
            <a:gdLst/>
            <a:ahLst/>
            <a:cxnLst/>
            <a:rect l="l" t="t" r="r" b="b"/>
            <a:pathLst>
              <a:path w="593725" h="719454">
                <a:moveTo>
                  <a:pt x="593471" y="719074"/>
                </a:moveTo>
                <a:lnTo>
                  <a:pt x="0" y="0"/>
                </a:lnTo>
              </a:path>
            </a:pathLst>
          </a:custGeom>
          <a:ln w="19812">
            <a:solidFill>
              <a:srgbClr val="FFC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2210" y="346963"/>
            <a:ext cx="7301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Significance of </a:t>
            </a:r>
            <a:r>
              <a:rPr dirty="0"/>
              <a:t>Other</a:t>
            </a:r>
            <a:r>
              <a:rPr spc="-20" dirty="0"/>
              <a:t> </a:t>
            </a:r>
            <a:r>
              <a:rPr spc="-10" dirty="0"/>
              <a:t>Stakeholders</a:t>
            </a:r>
          </a:p>
        </p:txBody>
      </p:sp>
      <p:sp>
        <p:nvSpPr>
          <p:cNvPr id="3" name="object 3"/>
          <p:cNvSpPr/>
          <p:nvPr/>
        </p:nvSpPr>
        <p:spPr>
          <a:xfrm>
            <a:off x="4646676" y="795527"/>
            <a:ext cx="705612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1250" y="2296794"/>
            <a:ext cx="102031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1945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important to understand and manage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with all  </a:t>
            </a:r>
            <a:r>
              <a:rPr sz="2400" spc="-35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provider’s relationships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with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 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in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jeopardy</a:t>
            </a:r>
            <a:r>
              <a:rPr sz="2400" spc="1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if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</a:t>
            </a:r>
            <a:r>
              <a:rPr sz="2400" spc="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unhappy.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services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stakeholders.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value 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created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through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generation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revenue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employee</a:t>
            </a:r>
            <a:r>
              <a:rPr sz="2400" spc="10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experience.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010" y="346963"/>
            <a:ext cx="74536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 </a:t>
            </a:r>
            <a:r>
              <a:rPr spc="-5" dirty="0"/>
              <a:t>of </a:t>
            </a:r>
            <a:r>
              <a:rPr spc="-15" dirty="0"/>
              <a:t>Value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10" dirty="0"/>
              <a:t>Stakeholders</a:t>
            </a:r>
          </a:p>
        </p:txBody>
      </p:sp>
      <p:sp>
        <p:nvSpPr>
          <p:cNvPr id="3" name="object 3"/>
          <p:cNvSpPr/>
          <p:nvPr/>
        </p:nvSpPr>
        <p:spPr>
          <a:xfrm>
            <a:off x="4646676" y="795527"/>
            <a:ext cx="705612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5035" y="1525524"/>
            <a:ext cx="10832592" cy="6524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02758" y="8174837"/>
            <a:ext cx="5687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Table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2.1 </a:t>
            </a: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Examples </a:t>
            </a:r>
            <a:r>
              <a:rPr sz="1800" spc="-5" dirty="0">
                <a:solidFill>
                  <a:srgbClr val="6F2FA0"/>
                </a:solidFill>
                <a:latin typeface="Arial"/>
                <a:cs typeface="Arial"/>
              </a:rPr>
              <a:t>of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value </a:t>
            </a:r>
            <a:r>
              <a:rPr sz="1800" spc="-5" dirty="0">
                <a:solidFill>
                  <a:srgbClr val="6F2FA0"/>
                </a:solidFill>
                <a:latin typeface="Arial"/>
                <a:cs typeface="Arial"/>
              </a:rPr>
              <a:t>for </a:t>
            </a:r>
            <a:r>
              <a:rPr sz="1800" spc="-25" dirty="0">
                <a:solidFill>
                  <a:srgbClr val="6F2FA0"/>
                </a:solidFill>
                <a:latin typeface="Arial"/>
                <a:cs typeface="Arial"/>
              </a:rPr>
              <a:t>different </a:t>
            </a:r>
            <a:r>
              <a:rPr sz="1800" spc="-70" dirty="0">
                <a:solidFill>
                  <a:srgbClr val="6F2FA0"/>
                </a:solidFill>
                <a:latin typeface="Arial"/>
                <a:cs typeface="Arial"/>
              </a:rPr>
              <a:t>types </a:t>
            </a:r>
            <a:r>
              <a:rPr sz="1800" spc="-5" dirty="0">
                <a:solidFill>
                  <a:srgbClr val="6F2FA0"/>
                </a:solidFill>
                <a:latin typeface="Arial"/>
                <a:cs typeface="Arial"/>
              </a:rPr>
              <a:t>of</a:t>
            </a:r>
            <a:r>
              <a:rPr sz="1800" spc="-270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6F2FA0"/>
                </a:solidFill>
                <a:latin typeface="Arial"/>
                <a:cs typeface="Arial"/>
              </a:rPr>
              <a:t>stakeholder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D67447A4-A45A-804F-B2C9-CAF26CC590A7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951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Introduction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>
                <a:solidFill>
                  <a:srgbClr val="FFFFFF"/>
                </a:solidFill>
              </a:rPr>
              <a:t>Service </a:t>
            </a:r>
            <a:r>
              <a:rPr dirty="0">
                <a:solidFill>
                  <a:srgbClr val="FFFFFF"/>
                </a:solidFill>
              </a:rPr>
              <a:t>Management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ITIL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817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E537A"/>
                </a:solidFill>
                <a:latin typeface="OpenSans-Semibold"/>
                <a:cs typeface="OpenSans-Semibold"/>
              </a:rPr>
              <a:t>Topic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3: </a:t>
            </a:r>
            <a:r>
              <a:rPr sz="2800" b="1" spc="-15" dirty="0">
                <a:solidFill>
                  <a:srgbClr val="0E537A"/>
                </a:solidFill>
                <a:latin typeface="OpenSans-Semibold"/>
                <a:cs typeface="OpenSans-Semibold"/>
              </a:rPr>
              <a:t>Products,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Services,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and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Service</a:t>
            </a:r>
            <a:r>
              <a:rPr sz="2800" b="1" spc="229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Offering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78F0201-557D-3E4D-9A18-3FE3BD19E2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205" y="346963"/>
            <a:ext cx="9664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Products </a:t>
            </a:r>
            <a:r>
              <a:rPr spc="-5" dirty="0"/>
              <a:t>and Services in Service</a:t>
            </a:r>
            <a:r>
              <a:rPr dirty="0"/>
              <a:t> 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409188" y="795527"/>
            <a:ext cx="954024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2113" y="2338684"/>
            <a:ext cx="10126345" cy="44151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35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central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component of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services that an organization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based on one or</a:t>
            </a:r>
            <a:r>
              <a:rPr sz="2400" spc="1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its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products.</a:t>
            </a:r>
            <a:endParaRPr sz="2400">
              <a:latin typeface="Open Sans"/>
              <a:cs typeface="Open Sans"/>
            </a:endParaRPr>
          </a:p>
          <a:p>
            <a:pPr marL="355600" marR="9525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own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have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access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variety of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including  people,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information 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technology,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streams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processes,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suppliers and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partners.</a:t>
            </a:r>
            <a:endParaRPr sz="2400">
              <a:latin typeface="Open Sans"/>
              <a:cs typeface="Open Sans"/>
            </a:endParaRPr>
          </a:p>
          <a:p>
            <a:pPr marL="355600" marR="85979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configurations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these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resources, created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organization, 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potentially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valuable for its</a:t>
            </a:r>
            <a:r>
              <a:rPr sz="2400" spc="1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customers.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3351" y="346963"/>
            <a:ext cx="4299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Definition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of</a:t>
            </a:r>
            <a:r>
              <a:rPr sz="3200" b="1" spc="-70" dirty="0">
                <a:solidFill>
                  <a:srgbClr val="404040"/>
                </a:solidFill>
                <a:latin typeface="OpenSans-Extrabold"/>
                <a:cs typeface="OpenSans-Extrabold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Service</a:t>
            </a:r>
            <a:endParaRPr sz="3200">
              <a:latin typeface="OpenSans-Extrabold"/>
              <a:cs typeface="OpenSans-Extra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4728" y="795527"/>
            <a:ext cx="460705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955" y="3218688"/>
            <a:ext cx="11305540" cy="2078989"/>
          </a:xfrm>
          <a:custGeom>
            <a:avLst/>
            <a:gdLst/>
            <a:ahLst/>
            <a:cxnLst/>
            <a:rect l="l" t="t" r="r" b="b"/>
            <a:pathLst>
              <a:path w="11305540" h="2078989">
                <a:moveTo>
                  <a:pt x="346456" y="0"/>
                </a:moveTo>
                <a:lnTo>
                  <a:pt x="11305032" y="0"/>
                </a:lnTo>
                <a:lnTo>
                  <a:pt x="11305032" y="1732279"/>
                </a:lnTo>
                <a:lnTo>
                  <a:pt x="11301870" y="1779301"/>
                </a:lnTo>
                <a:lnTo>
                  <a:pt x="11292659" y="1824397"/>
                </a:lnTo>
                <a:lnTo>
                  <a:pt x="11277812" y="1867155"/>
                </a:lnTo>
                <a:lnTo>
                  <a:pt x="11257740" y="1907163"/>
                </a:lnTo>
                <a:lnTo>
                  <a:pt x="11232857" y="1944008"/>
                </a:lnTo>
                <a:lnTo>
                  <a:pt x="11203574" y="1977278"/>
                </a:lnTo>
                <a:lnTo>
                  <a:pt x="11170304" y="2006561"/>
                </a:lnTo>
                <a:lnTo>
                  <a:pt x="11133459" y="2031444"/>
                </a:lnTo>
                <a:lnTo>
                  <a:pt x="11093451" y="2051516"/>
                </a:lnTo>
                <a:lnTo>
                  <a:pt x="11050693" y="2066363"/>
                </a:lnTo>
                <a:lnTo>
                  <a:pt x="11005597" y="2075574"/>
                </a:lnTo>
                <a:lnTo>
                  <a:pt x="10958576" y="2078736"/>
                </a:lnTo>
                <a:lnTo>
                  <a:pt x="0" y="2078736"/>
                </a:lnTo>
                <a:lnTo>
                  <a:pt x="0" y="346456"/>
                </a:lnTo>
                <a:lnTo>
                  <a:pt x="3161" y="299434"/>
                </a:lnTo>
                <a:lnTo>
                  <a:pt x="12372" y="254338"/>
                </a:lnTo>
                <a:lnTo>
                  <a:pt x="27219" y="211580"/>
                </a:lnTo>
                <a:lnTo>
                  <a:pt x="47291" y="171572"/>
                </a:lnTo>
                <a:lnTo>
                  <a:pt x="72174" y="134727"/>
                </a:lnTo>
                <a:lnTo>
                  <a:pt x="101457" y="101457"/>
                </a:lnTo>
                <a:lnTo>
                  <a:pt x="134727" y="72174"/>
                </a:lnTo>
                <a:lnTo>
                  <a:pt x="171572" y="47291"/>
                </a:lnTo>
                <a:lnTo>
                  <a:pt x="211580" y="27219"/>
                </a:lnTo>
                <a:lnTo>
                  <a:pt x="254338" y="12372"/>
                </a:lnTo>
                <a:lnTo>
                  <a:pt x="299434" y="3161"/>
                </a:lnTo>
                <a:lnTo>
                  <a:pt x="346456" y="0"/>
                </a:lnTo>
                <a:close/>
              </a:path>
            </a:pathLst>
          </a:custGeom>
          <a:ln w="12191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5311" y="2753867"/>
            <a:ext cx="993648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08736" y="4796028"/>
            <a:ext cx="1121663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93160" y="3732657"/>
            <a:ext cx="103066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means of enabling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co-creation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facilitating outcomes  that customers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want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achieve,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without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customer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having to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  specific costs and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risks.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6963" y="346963"/>
            <a:ext cx="4410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15" dirty="0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5824728" y="795527"/>
            <a:ext cx="460705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0172" y="3133344"/>
            <a:ext cx="10381615" cy="1991995"/>
          </a:xfrm>
          <a:custGeom>
            <a:avLst/>
            <a:gdLst/>
            <a:ahLst/>
            <a:cxnLst/>
            <a:rect l="l" t="t" r="r" b="b"/>
            <a:pathLst>
              <a:path w="10381615" h="1991995">
                <a:moveTo>
                  <a:pt x="331977" y="0"/>
                </a:moveTo>
                <a:lnTo>
                  <a:pt x="10381488" y="0"/>
                </a:lnTo>
                <a:lnTo>
                  <a:pt x="10381488" y="1659889"/>
                </a:lnTo>
                <a:lnTo>
                  <a:pt x="10377889" y="1708956"/>
                </a:lnTo>
                <a:lnTo>
                  <a:pt x="10367435" y="1755784"/>
                </a:lnTo>
                <a:lnTo>
                  <a:pt x="10350639" y="1799861"/>
                </a:lnTo>
                <a:lnTo>
                  <a:pt x="10328014" y="1840673"/>
                </a:lnTo>
                <a:lnTo>
                  <a:pt x="10300073" y="1877708"/>
                </a:lnTo>
                <a:lnTo>
                  <a:pt x="10267328" y="1910453"/>
                </a:lnTo>
                <a:lnTo>
                  <a:pt x="10230293" y="1938394"/>
                </a:lnTo>
                <a:lnTo>
                  <a:pt x="10189481" y="1961019"/>
                </a:lnTo>
                <a:lnTo>
                  <a:pt x="10145404" y="1977815"/>
                </a:lnTo>
                <a:lnTo>
                  <a:pt x="10098576" y="1988269"/>
                </a:lnTo>
                <a:lnTo>
                  <a:pt x="10049510" y="1991867"/>
                </a:lnTo>
                <a:lnTo>
                  <a:pt x="0" y="1991867"/>
                </a:lnTo>
                <a:lnTo>
                  <a:pt x="0" y="331977"/>
                </a:lnTo>
                <a:lnTo>
                  <a:pt x="3598" y="282911"/>
                </a:lnTo>
                <a:lnTo>
                  <a:pt x="14052" y="236083"/>
                </a:lnTo>
                <a:lnTo>
                  <a:pt x="30848" y="192006"/>
                </a:lnTo>
                <a:lnTo>
                  <a:pt x="53473" y="151194"/>
                </a:lnTo>
                <a:lnTo>
                  <a:pt x="81414" y="114159"/>
                </a:lnTo>
                <a:lnTo>
                  <a:pt x="114159" y="81414"/>
                </a:lnTo>
                <a:lnTo>
                  <a:pt x="151194" y="53473"/>
                </a:lnTo>
                <a:lnTo>
                  <a:pt x="192006" y="30848"/>
                </a:lnTo>
                <a:lnTo>
                  <a:pt x="236083" y="14052"/>
                </a:lnTo>
                <a:lnTo>
                  <a:pt x="282911" y="3598"/>
                </a:lnTo>
                <a:lnTo>
                  <a:pt x="331977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8295" y="2688335"/>
            <a:ext cx="912876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30556" y="4643628"/>
            <a:ext cx="1028700" cy="995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8784" y="3842130"/>
            <a:ext cx="9283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configuration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organization’s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designed</a:t>
            </a:r>
            <a:r>
              <a:rPr sz="2400" spc="10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</a:t>
            </a:r>
            <a:endParaRPr sz="2400">
              <a:latin typeface="Open Sans"/>
              <a:cs typeface="Open Sans"/>
            </a:endParaRPr>
          </a:p>
          <a:p>
            <a:pPr marL="6985"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offer value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7075" y="346963"/>
            <a:ext cx="7193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 </a:t>
            </a:r>
            <a:r>
              <a:rPr spc="-5" dirty="0"/>
              <a:t>of Service</a:t>
            </a:r>
            <a:r>
              <a:rPr spc="-5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442459" y="795527"/>
            <a:ext cx="741730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6039" y="3429000"/>
            <a:ext cx="10287000" cy="1649095"/>
          </a:xfrm>
          <a:custGeom>
            <a:avLst/>
            <a:gdLst/>
            <a:ahLst/>
            <a:cxnLst/>
            <a:rect l="l" t="t" r="r" b="b"/>
            <a:pathLst>
              <a:path w="10287000" h="1649095">
                <a:moveTo>
                  <a:pt x="274828" y="0"/>
                </a:moveTo>
                <a:lnTo>
                  <a:pt x="10287000" y="0"/>
                </a:lnTo>
                <a:lnTo>
                  <a:pt x="10287000" y="1374139"/>
                </a:lnTo>
                <a:lnTo>
                  <a:pt x="10282571" y="1423535"/>
                </a:lnTo>
                <a:lnTo>
                  <a:pt x="10269803" y="1470029"/>
                </a:lnTo>
                <a:lnTo>
                  <a:pt x="10249473" y="1512842"/>
                </a:lnTo>
                <a:lnTo>
                  <a:pt x="10222357" y="1551200"/>
                </a:lnTo>
                <a:lnTo>
                  <a:pt x="10189232" y="1584325"/>
                </a:lnTo>
                <a:lnTo>
                  <a:pt x="10150874" y="1611441"/>
                </a:lnTo>
                <a:lnTo>
                  <a:pt x="10108061" y="1631771"/>
                </a:lnTo>
                <a:lnTo>
                  <a:pt x="10061567" y="1644539"/>
                </a:lnTo>
                <a:lnTo>
                  <a:pt x="10012171" y="1648967"/>
                </a:lnTo>
                <a:lnTo>
                  <a:pt x="0" y="1648967"/>
                </a:lnTo>
                <a:lnTo>
                  <a:pt x="0" y="274827"/>
                </a:lnTo>
                <a:lnTo>
                  <a:pt x="4428" y="225432"/>
                </a:lnTo>
                <a:lnTo>
                  <a:pt x="17196" y="178938"/>
                </a:lnTo>
                <a:lnTo>
                  <a:pt x="37526" y="136125"/>
                </a:lnTo>
                <a:lnTo>
                  <a:pt x="64642" y="97767"/>
                </a:lnTo>
                <a:lnTo>
                  <a:pt x="97767" y="64642"/>
                </a:lnTo>
                <a:lnTo>
                  <a:pt x="136125" y="37526"/>
                </a:lnTo>
                <a:lnTo>
                  <a:pt x="178938" y="17196"/>
                </a:lnTo>
                <a:lnTo>
                  <a:pt x="225432" y="4428"/>
                </a:lnTo>
                <a:lnTo>
                  <a:pt x="274828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7211" y="3060192"/>
            <a:ext cx="90525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4983" y="4680203"/>
            <a:ext cx="1019556" cy="824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9748" y="3887215"/>
            <a:ext cx="9644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management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set of specialized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organizational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capabilities 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for customers in the form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services.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030" y="346963"/>
            <a:ext cx="8656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 </a:t>
            </a:r>
            <a:r>
              <a:rPr spc="-10" dirty="0"/>
              <a:t>Resources </a:t>
            </a:r>
            <a:r>
              <a:rPr spc="-5" dirty="0"/>
              <a:t>for </a:t>
            </a:r>
            <a:r>
              <a:rPr spc="-15" dirty="0"/>
              <a:t>Value</a:t>
            </a:r>
            <a:r>
              <a:rPr spc="15" dirty="0"/>
              <a:t> </a:t>
            </a:r>
            <a:r>
              <a:rPr spc="-15" dirty="0"/>
              <a:t>Creation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51732" y="795527"/>
            <a:ext cx="8532875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5492" y="2437891"/>
            <a:ext cx="109588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1865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Each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created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tailored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appeal to, and meet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 consumer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used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address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different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typically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complex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not fully visible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r>
              <a:rPr sz="2400" spc="1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consumer.</a:t>
            </a:r>
            <a:endParaRPr sz="2400">
              <a:latin typeface="Open Sans"/>
              <a:cs typeface="Open Sans"/>
            </a:endParaRPr>
          </a:p>
          <a:p>
            <a:pPr marL="355600" marR="9525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portion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 actually sees does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not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always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represent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all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components that comprise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support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delivery.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define which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components their consumers see,</a:t>
            </a:r>
            <a:r>
              <a:rPr sz="2400" spc="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tailor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them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suit their target consumer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groups.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04" y="2607564"/>
            <a:ext cx="3364991" cy="3022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5442" y="346963"/>
            <a:ext cx="5873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Meaning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of Service</a:t>
            </a:r>
            <a:r>
              <a:rPr sz="3200" b="1" spc="-60" dirty="0">
                <a:solidFill>
                  <a:srgbClr val="404040"/>
                </a:solidFill>
                <a:latin typeface="OpenSans-Extrabold"/>
                <a:cs typeface="OpenSans-Extrabold"/>
              </a:rPr>
              <a:t> </a:t>
            </a: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Offering</a:t>
            </a:r>
            <a:endParaRPr sz="3200">
              <a:latin typeface="OpenSans-Extrabold"/>
              <a:cs typeface="OpenSans-Extra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60847" y="795527"/>
            <a:ext cx="583234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0160" y="1985009"/>
            <a:ext cx="12123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 marR="5080" indent="-11296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present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services to consumers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form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service offerings,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which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describe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one or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 based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on one or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</a:t>
            </a:r>
            <a:r>
              <a:rPr sz="2400" spc="9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2784" y="3497579"/>
            <a:ext cx="3453765" cy="721360"/>
          </a:xfrm>
          <a:custGeom>
            <a:avLst/>
            <a:gdLst/>
            <a:ahLst/>
            <a:cxnLst/>
            <a:rect l="l" t="t" r="r" b="b"/>
            <a:pathLst>
              <a:path w="3453765" h="721360">
                <a:moveTo>
                  <a:pt x="3047872" y="0"/>
                </a:moveTo>
                <a:lnTo>
                  <a:pt x="315340" y="0"/>
                </a:lnTo>
                <a:lnTo>
                  <a:pt x="268751" y="3420"/>
                </a:lnTo>
                <a:lnTo>
                  <a:pt x="224281" y="13354"/>
                </a:lnTo>
                <a:lnTo>
                  <a:pt x="182418" y="29315"/>
                </a:lnTo>
                <a:lnTo>
                  <a:pt x="143652" y="50813"/>
                </a:lnTo>
                <a:lnTo>
                  <a:pt x="108470" y="77361"/>
                </a:lnTo>
                <a:lnTo>
                  <a:pt x="77361" y="108470"/>
                </a:lnTo>
                <a:lnTo>
                  <a:pt x="50813" y="143652"/>
                </a:lnTo>
                <a:lnTo>
                  <a:pt x="29315" y="182418"/>
                </a:lnTo>
                <a:lnTo>
                  <a:pt x="13354" y="224281"/>
                </a:lnTo>
                <a:lnTo>
                  <a:pt x="3420" y="268751"/>
                </a:lnTo>
                <a:lnTo>
                  <a:pt x="0" y="315341"/>
                </a:lnTo>
                <a:lnTo>
                  <a:pt x="0" y="720852"/>
                </a:lnTo>
                <a:lnTo>
                  <a:pt x="180212" y="720852"/>
                </a:lnTo>
                <a:lnTo>
                  <a:pt x="180212" y="315341"/>
                </a:lnTo>
                <a:lnTo>
                  <a:pt x="187097" y="272612"/>
                </a:lnTo>
                <a:lnTo>
                  <a:pt x="206271" y="235515"/>
                </a:lnTo>
                <a:lnTo>
                  <a:pt x="235515" y="206271"/>
                </a:lnTo>
                <a:lnTo>
                  <a:pt x="272612" y="187097"/>
                </a:lnTo>
                <a:lnTo>
                  <a:pt x="315340" y="180212"/>
                </a:lnTo>
                <a:lnTo>
                  <a:pt x="3332696" y="180212"/>
                </a:lnTo>
                <a:lnTo>
                  <a:pt x="3312432" y="143652"/>
                </a:lnTo>
                <a:lnTo>
                  <a:pt x="3285895" y="108470"/>
                </a:lnTo>
                <a:lnTo>
                  <a:pt x="3254794" y="77361"/>
                </a:lnTo>
                <a:lnTo>
                  <a:pt x="3219617" y="50813"/>
                </a:lnTo>
                <a:lnTo>
                  <a:pt x="3180850" y="29315"/>
                </a:lnTo>
                <a:lnTo>
                  <a:pt x="3138979" y="13354"/>
                </a:lnTo>
                <a:lnTo>
                  <a:pt x="3094491" y="3420"/>
                </a:lnTo>
                <a:lnTo>
                  <a:pt x="3047872" y="0"/>
                </a:lnTo>
                <a:close/>
              </a:path>
              <a:path w="3453765" h="721360">
                <a:moveTo>
                  <a:pt x="3453384" y="360425"/>
                </a:moveTo>
                <a:lnTo>
                  <a:pt x="3092958" y="360425"/>
                </a:lnTo>
                <a:lnTo>
                  <a:pt x="3273170" y="540639"/>
                </a:lnTo>
                <a:lnTo>
                  <a:pt x="3453384" y="360425"/>
                </a:lnTo>
                <a:close/>
              </a:path>
              <a:path w="3453765" h="721360">
                <a:moveTo>
                  <a:pt x="3332696" y="180212"/>
                </a:moveTo>
                <a:lnTo>
                  <a:pt x="3047872" y="180212"/>
                </a:lnTo>
                <a:lnTo>
                  <a:pt x="3090615" y="187097"/>
                </a:lnTo>
                <a:lnTo>
                  <a:pt x="3127742" y="206271"/>
                </a:lnTo>
                <a:lnTo>
                  <a:pt x="3157024" y="235515"/>
                </a:lnTo>
                <a:lnTo>
                  <a:pt x="3176230" y="272612"/>
                </a:lnTo>
                <a:lnTo>
                  <a:pt x="3183127" y="315341"/>
                </a:lnTo>
                <a:lnTo>
                  <a:pt x="3183127" y="360425"/>
                </a:lnTo>
                <a:lnTo>
                  <a:pt x="3363214" y="360425"/>
                </a:lnTo>
                <a:lnTo>
                  <a:pt x="3363214" y="315341"/>
                </a:lnTo>
                <a:lnTo>
                  <a:pt x="3359796" y="268751"/>
                </a:lnTo>
                <a:lnTo>
                  <a:pt x="3349869" y="224281"/>
                </a:lnTo>
                <a:lnTo>
                  <a:pt x="3333919" y="182418"/>
                </a:lnTo>
                <a:lnTo>
                  <a:pt x="3332696" y="180212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2784" y="3497579"/>
            <a:ext cx="3453765" cy="721360"/>
          </a:xfrm>
          <a:custGeom>
            <a:avLst/>
            <a:gdLst/>
            <a:ahLst/>
            <a:cxnLst/>
            <a:rect l="l" t="t" r="r" b="b"/>
            <a:pathLst>
              <a:path w="3453765" h="721360">
                <a:moveTo>
                  <a:pt x="0" y="720852"/>
                </a:moveTo>
                <a:lnTo>
                  <a:pt x="0" y="315341"/>
                </a:lnTo>
                <a:lnTo>
                  <a:pt x="3420" y="268751"/>
                </a:lnTo>
                <a:lnTo>
                  <a:pt x="13354" y="224281"/>
                </a:lnTo>
                <a:lnTo>
                  <a:pt x="29315" y="182418"/>
                </a:lnTo>
                <a:lnTo>
                  <a:pt x="50813" y="143652"/>
                </a:lnTo>
                <a:lnTo>
                  <a:pt x="77361" y="108470"/>
                </a:lnTo>
                <a:lnTo>
                  <a:pt x="108470" y="77361"/>
                </a:lnTo>
                <a:lnTo>
                  <a:pt x="143652" y="50813"/>
                </a:lnTo>
                <a:lnTo>
                  <a:pt x="182418" y="29315"/>
                </a:lnTo>
                <a:lnTo>
                  <a:pt x="224281" y="13354"/>
                </a:lnTo>
                <a:lnTo>
                  <a:pt x="268751" y="3420"/>
                </a:lnTo>
                <a:lnTo>
                  <a:pt x="315340" y="0"/>
                </a:lnTo>
                <a:lnTo>
                  <a:pt x="3047872" y="0"/>
                </a:lnTo>
                <a:lnTo>
                  <a:pt x="3094491" y="3420"/>
                </a:lnTo>
                <a:lnTo>
                  <a:pt x="3138979" y="13354"/>
                </a:lnTo>
                <a:lnTo>
                  <a:pt x="3180850" y="29315"/>
                </a:lnTo>
                <a:lnTo>
                  <a:pt x="3219617" y="50813"/>
                </a:lnTo>
                <a:lnTo>
                  <a:pt x="3254794" y="77361"/>
                </a:lnTo>
                <a:lnTo>
                  <a:pt x="3285895" y="108470"/>
                </a:lnTo>
                <a:lnTo>
                  <a:pt x="3312432" y="143652"/>
                </a:lnTo>
                <a:lnTo>
                  <a:pt x="3333919" y="182418"/>
                </a:lnTo>
                <a:lnTo>
                  <a:pt x="3349869" y="224281"/>
                </a:lnTo>
                <a:lnTo>
                  <a:pt x="3359796" y="268751"/>
                </a:lnTo>
                <a:lnTo>
                  <a:pt x="3363214" y="315341"/>
                </a:lnTo>
                <a:lnTo>
                  <a:pt x="3363214" y="360425"/>
                </a:lnTo>
                <a:lnTo>
                  <a:pt x="3453384" y="360425"/>
                </a:lnTo>
                <a:lnTo>
                  <a:pt x="3273170" y="540639"/>
                </a:lnTo>
                <a:lnTo>
                  <a:pt x="3092958" y="360425"/>
                </a:lnTo>
                <a:lnTo>
                  <a:pt x="3183127" y="360425"/>
                </a:lnTo>
                <a:lnTo>
                  <a:pt x="3183127" y="315341"/>
                </a:lnTo>
                <a:lnTo>
                  <a:pt x="3176230" y="272612"/>
                </a:lnTo>
                <a:lnTo>
                  <a:pt x="3157024" y="235515"/>
                </a:lnTo>
                <a:lnTo>
                  <a:pt x="3127742" y="206271"/>
                </a:lnTo>
                <a:lnTo>
                  <a:pt x="3090615" y="187097"/>
                </a:lnTo>
                <a:lnTo>
                  <a:pt x="3047872" y="180212"/>
                </a:lnTo>
                <a:lnTo>
                  <a:pt x="315340" y="180212"/>
                </a:lnTo>
                <a:lnTo>
                  <a:pt x="272612" y="187097"/>
                </a:lnTo>
                <a:lnTo>
                  <a:pt x="235515" y="206271"/>
                </a:lnTo>
                <a:lnTo>
                  <a:pt x="206271" y="235515"/>
                </a:lnTo>
                <a:lnTo>
                  <a:pt x="187097" y="272612"/>
                </a:lnTo>
                <a:lnTo>
                  <a:pt x="180212" y="315341"/>
                </a:lnTo>
                <a:lnTo>
                  <a:pt x="180212" y="720852"/>
                </a:lnTo>
                <a:lnTo>
                  <a:pt x="0" y="720852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8755" y="4187952"/>
            <a:ext cx="3733800" cy="2985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3710" y="346963"/>
            <a:ext cx="6157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Definition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of Service</a:t>
            </a:r>
            <a:r>
              <a:rPr sz="3200" b="1" spc="-60" dirty="0">
                <a:solidFill>
                  <a:srgbClr val="404040"/>
                </a:solidFill>
                <a:latin typeface="OpenSans-Extrabold"/>
                <a:cs typeface="OpenSans-Extrabold"/>
              </a:rPr>
              <a:t> </a:t>
            </a: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Offering</a:t>
            </a:r>
            <a:endParaRPr sz="3200">
              <a:latin typeface="OpenSans-Extrabold"/>
              <a:cs typeface="OpenSans-Extra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60847" y="795527"/>
            <a:ext cx="583234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6123" y="4017264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4" h="721360">
                <a:moveTo>
                  <a:pt x="3049397" y="0"/>
                </a:moveTo>
                <a:lnTo>
                  <a:pt x="315341" y="0"/>
                </a:lnTo>
                <a:lnTo>
                  <a:pt x="268751" y="3420"/>
                </a:lnTo>
                <a:lnTo>
                  <a:pt x="224281" y="13354"/>
                </a:lnTo>
                <a:lnTo>
                  <a:pt x="182418" y="29315"/>
                </a:lnTo>
                <a:lnTo>
                  <a:pt x="143652" y="50813"/>
                </a:lnTo>
                <a:lnTo>
                  <a:pt x="108470" y="77361"/>
                </a:lnTo>
                <a:lnTo>
                  <a:pt x="77361" y="108470"/>
                </a:lnTo>
                <a:lnTo>
                  <a:pt x="50813" y="143652"/>
                </a:lnTo>
                <a:lnTo>
                  <a:pt x="29315" y="182418"/>
                </a:lnTo>
                <a:lnTo>
                  <a:pt x="13354" y="224281"/>
                </a:lnTo>
                <a:lnTo>
                  <a:pt x="3420" y="268751"/>
                </a:lnTo>
                <a:lnTo>
                  <a:pt x="0" y="315340"/>
                </a:lnTo>
                <a:lnTo>
                  <a:pt x="0" y="720851"/>
                </a:lnTo>
                <a:lnTo>
                  <a:pt x="180212" y="720851"/>
                </a:lnTo>
                <a:lnTo>
                  <a:pt x="180212" y="315340"/>
                </a:lnTo>
                <a:lnTo>
                  <a:pt x="187097" y="272612"/>
                </a:lnTo>
                <a:lnTo>
                  <a:pt x="206271" y="235515"/>
                </a:lnTo>
                <a:lnTo>
                  <a:pt x="235515" y="206271"/>
                </a:lnTo>
                <a:lnTo>
                  <a:pt x="272612" y="187097"/>
                </a:lnTo>
                <a:lnTo>
                  <a:pt x="315341" y="180212"/>
                </a:lnTo>
                <a:lnTo>
                  <a:pt x="3334220" y="180212"/>
                </a:lnTo>
                <a:lnTo>
                  <a:pt x="3313956" y="143652"/>
                </a:lnTo>
                <a:lnTo>
                  <a:pt x="3287419" y="108470"/>
                </a:lnTo>
                <a:lnTo>
                  <a:pt x="3256318" y="77361"/>
                </a:lnTo>
                <a:lnTo>
                  <a:pt x="3221141" y="50813"/>
                </a:lnTo>
                <a:lnTo>
                  <a:pt x="3182374" y="29315"/>
                </a:lnTo>
                <a:lnTo>
                  <a:pt x="3140503" y="13354"/>
                </a:lnTo>
                <a:lnTo>
                  <a:pt x="3096015" y="3420"/>
                </a:lnTo>
                <a:lnTo>
                  <a:pt x="3049397" y="0"/>
                </a:lnTo>
                <a:close/>
              </a:path>
              <a:path w="3455034" h="721360">
                <a:moveTo>
                  <a:pt x="3454907" y="360425"/>
                </a:moveTo>
                <a:lnTo>
                  <a:pt x="3094481" y="360425"/>
                </a:lnTo>
                <a:lnTo>
                  <a:pt x="3274695" y="540638"/>
                </a:lnTo>
                <a:lnTo>
                  <a:pt x="3454907" y="360425"/>
                </a:lnTo>
                <a:close/>
              </a:path>
              <a:path w="3455034" h="721360">
                <a:moveTo>
                  <a:pt x="3334220" y="180212"/>
                </a:moveTo>
                <a:lnTo>
                  <a:pt x="3049397" y="180212"/>
                </a:lnTo>
                <a:lnTo>
                  <a:pt x="3092139" y="187097"/>
                </a:lnTo>
                <a:lnTo>
                  <a:pt x="3129266" y="206271"/>
                </a:lnTo>
                <a:lnTo>
                  <a:pt x="3158548" y="235515"/>
                </a:lnTo>
                <a:lnTo>
                  <a:pt x="3177754" y="272612"/>
                </a:lnTo>
                <a:lnTo>
                  <a:pt x="3184652" y="315340"/>
                </a:lnTo>
                <a:lnTo>
                  <a:pt x="3184652" y="360425"/>
                </a:lnTo>
                <a:lnTo>
                  <a:pt x="3364865" y="360425"/>
                </a:lnTo>
                <a:lnTo>
                  <a:pt x="3364737" y="315340"/>
                </a:lnTo>
                <a:lnTo>
                  <a:pt x="3361320" y="268751"/>
                </a:lnTo>
                <a:lnTo>
                  <a:pt x="3351393" y="224281"/>
                </a:lnTo>
                <a:lnTo>
                  <a:pt x="3335443" y="182418"/>
                </a:lnTo>
                <a:lnTo>
                  <a:pt x="3334220" y="180212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6123" y="4017264"/>
            <a:ext cx="3455035" cy="721360"/>
          </a:xfrm>
          <a:custGeom>
            <a:avLst/>
            <a:gdLst/>
            <a:ahLst/>
            <a:cxnLst/>
            <a:rect l="l" t="t" r="r" b="b"/>
            <a:pathLst>
              <a:path w="3455034" h="721360">
                <a:moveTo>
                  <a:pt x="0" y="720851"/>
                </a:moveTo>
                <a:lnTo>
                  <a:pt x="0" y="315340"/>
                </a:lnTo>
                <a:lnTo>
                  <a:pt x="3420" y="268751"/>
                </a:lnTo>
                <a:lnTo>
                  <a:pt x="13354" y="224281"/>
                </a:lnTo>
                <a:lnTo>
                  <a:pt x="29315" y="182418"/>
                </a:lnTo>
                <a:lnTo>
                  <a:pt x="50813" y="143652"/>
                </a:lnTo>
                <a:lnTo>
                  <a:pt x="77361" y="108470"/>
                </a:lnTo>
                <a:lnTo>
                  <a:pt x="108470" y="77361"/>
                </a:lnTo>
                <a:lnTo>
                  <a:pt x="143652" y="50813"/>
                </a:lnTo>
                <a:lnTo>
                  <a:pt x="182418" y="29315"/>
                </a:lnTo>
                <a:lnTo>
                  <a:pt x="224281" y="13354"/>
                </a:lnTo>
                <a:lnTo>
                  <a:pt x="268751" y="3420"/>
                </a:lnTo>
                <a:lnTo>
                  <a:pt x="315341" y="0"/>
                </a:lnTo>
                <a:lnTo>
                  <a:pt x="3049397" y="0"/>
                </a:lnTo>
                <a:lnTo>
                  <a:pt x="3096015" y="3420"/>
                </a:lnTo>
                <a:lnTo>
                  <a:pt x="3140503" y="13354"/>
                </a:lnTo>
                <a:lnTo>
                  <a:pt x="3182374" y="29315"/>
                </a:lnTo>
                <a:lnTo>
                  <a:pt x="3221141" y="50813"/>
                </a:lnTo>
                <a:lnTo>
                  <a:pt x="3256318" y="77361"/>
                </a:lnTo>
                <a:lnTo>
                  <a:pt x="3287419" y="108470"/>
                </a:lnTo>
                <a:lnTo>
                  <a:pt x="3313956" y="143652"/>
                </a:lnTo>
                <a:lnTo>
                  <a:pt x="3335443" y="182418"/>
                </a:lnTo>
                <a:lnTo>
                  <a:pt x="3351393" y="224281"/>
                </a:lnTo>
                <a:lnTo>
                  <a:pt x="3361320" y="268751"/>
                </a:lnTo>
                <a:lnTo>
                  <a:pt x="3364737" y="315340"/>
                </a:lnTo>
                <a:lnTo>
                  <a:pt x="3364865" y="360425"/>
                </a:lnTo>
                <a:lnTo>
                  <a:pt x="3454907" y="360425"/>
                </a:lnTo>
                <a:lnTo>
                  <a:pt x="3274695" y="540638"/>
                </a:lnTo>
                <a:lnTo>
                  <a:pt x="3094481" y="360425"/>
                </a:lnTo>
                <a:lnTo>
                  <a:pt x="3184652" y="360425"/>
                </a:lnTo>
                <a:lnTo>
                  <a:pt x="3184652" y="315340"/>
                </a:lnTo>
                <a:lnTo>
                  <a:pt x="3177754" y="272612"/>
                </a:lnTo>
                <a:lnTo>
                  <a:pt x="3158548" y="235515"/>
                </a:lnTo>
                <a:lnTo>
                  <a:pt x="3129266" y="206271"/>
                </a:lnTo>
                <a:lnTo>
                  <a:pt x="3092139" y="187097"/>
                </a:lnTo>
                <a:lnTo>
                  <a:pt x="3049397" y="180212"/>
                </a:lnTo>
                <a:lnTo>
                  <a:pt x="315341" y="180212"/>
                </a:lnTo>
                <a:lnTo>
                  <a:pt x="272612" y="187097"/>
                </a:lnTo>
                <a:lnTo>
                  <a:pt x="235515" y="206271"/>
                </a:lnTo>
                <a:lnTo>
                  <a:pt x="206271" y="235515"/>
                </a:lnTo>
                <a:lnTo>
                  <a:pt x="187097" y="272612"/>
                </a:lnTo>
                <a:lnTo>
                  <a:pt x="180212" y="315340"/>
                </a:lnTo>
                <a:lnTo>
                  <a:pt x="180212" y="720851"/>
                </a:lnTo>
                <a:lnTo>
                  <a:pt x="0" y="720851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2096" y="4707635"/>
            <a:ext cx="3733800" cy="2987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5411" y="1519427"/>
            <a:ext cx="10381615" cy="1991995"/>
          </a:xfrm>
          <a:custGeom>
            <a:avLst/>
            <a:gdLst/>
            <a:ahLst/>
            <a:cxnLst/>
            <a:rect l="l" t="t" r="r" b="b"/>
            <a:pathLst>
              <a:path w="10381615" h="1991995">
                <a:moveTo>
                  <a:pt x="331977" y="0"/>
                </a:moveTo>
                <a:lnTo>
                  <a:pt x="10381488" y="0"/>
                </a:lnTo>
                <a:lnTo>
                  <a:pt x="10381488" y="1659889"/>
                </a:lnTo>
                <a:lnTo>
                  <a:pt x="10377889" y="1708956"/>
                </a:lnTo>
                <a:lnTo>
                  <a:pt x="10367435" y="1755784"/>
                </a:lnTo>
                <a:lnTo>
                  <a:pt x="10350639" y="1799861"/>
                </a:lnTo>
                <a:lnTo>
                  <a:pt x="10328014" y="1840673"/>
                </a:lnTo>
                <a:lnTo>
                  <a:pt x="10300073" y="1877708"/>
                </a:lnTo>
                <a:lnTo>
                  <a:pt x="10267328" y="1910453"/>
                </a:lnTo>
                <a:lnTo>
                  <a:pt x="10230293" y="1938394"/>
                </a:lnTo>
                <a:lnTo>
                  <a:pt x="10189481" y="1961019"/>
                </a:lnTo>
                <a:lnTo>
                  <a:pt x="10145404" y="1977815"/>
                </a:lnTo>
                <a:lnTo>
                  <a:pt x="10098576" y="1988269"/>
                </a:lnTo>
                <a:lnTo>
                  <a:pt x="10049510" y="1991868"/>
                </a:lnTo>
                <a:lnTo>
                  <a:pt x="0" y="1991868"/>
                </a:lnTo>
                <a:lnTo>
                  <a:pt x="0" y="331977"/>
                </a:lnTo>
                <a:lnTo>
                  <a:pt x="3598" y="282911"/>
                </a:lnTo>
                <a:lnTo>
                  <a:pt x="14052" y="236083"/>
                </a:lnTo>
                <a:lnTo>
                  <a:pt x="30848" y="192006"/>
                </a:lnTo>
                <a:lnTo>
                  <a:pt x="53473" y="151194"/>
                </a:lnTo>
                <a:lnTo>
                  <a:pt x="81414" y="114159"/>
                </a:lnTo>
                <a:lnTo>
                  <a:pt x="114159" y="81414"/>
                </a:lnTo>
                <a:lnTo>
                  <a:pt x="151194" y="53473"/>
                </a:lnTo>
                <a:lnTo>
                  <a:pt x="192006" y="30848"/>
                </a:lnTo>
                <a:lnTo>
                  <a:pt x="236083" y="14052"/>
                </a:lnTo>
                <a:lnTo>
                  <a:pt x="282911" y="3598"/>
                </a:lnTo>
                <a:lnTo>
                  <a:pt x="331977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2011" y="1074419"/>
            <a:ext cx="912876" cy="83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44271" y="3029711"/>
            <a:ext cx="1030224" cy="995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97326" y="1910333"/>
            <a:ext cx="9328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offering 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description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services, designed 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address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target consumer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group.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may include  goods,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access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service</a:t>
            </a:r>
            <a:r>
              <a:rPr sz="2400" spc="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actions.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915" y="346963"/>
            <a:ext cx="6703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Service</a:t>
            </a:r>
            <a:r>
              <a:rPr spc="-50" dirty="0"/>
              <a:t> </a:t>
            </a:r>
            <a:r>
              <a:rPr dirty="0"/>
              <a:t>Offering</a:t>
            </a:r>
          </a:p>
        </p:txBody>
      </p:sp>
      <p:sp>
        <p:nvSpPr>
          <p:cNvPr id="3" name="object 3"/>
          <p:cNvSpPr/>
          <p:nvPr/>
        </p:nvSpPr>
        <p:spPr>
          <a:xfrm>
            <a:off x="5260847" y="795527"/>
            <a:ext cx="583234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808" y="1821179"/>
            <a:ext cx="14757400" cy="1839595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456565" marR="77216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Goods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supposed to be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transferred from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consumer, with the consumer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taking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 responsibility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for their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future</a:t>
            </a:r>
            <a:r>
              <a:rPr sz="2200" spc="10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use.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808" y="4003547"/>
            <a:ext cx="3122930" cy="711835"/>
          </a:xfrm>
          <a:custGeom>
            <a:avLst/>
            <a:gdLst/>
            <a:ahLst/>
            <a:cxnLst/>
            <a:rect l="l" t="t" r="r" b="b"/>
            <a:pathLst>
              <a:path w="3122929" h="711835">
                <a:moveTo>
                  <a:pt x="3020314" y="0"/>
                </a:moveTo>
                <a:lnTo>
                  <a:pt x="102323" y="0"/>
                </a:lnTo>
                <a:lnTo>
                  <a:pt x="62493" y="8046"/>
                </a:lnTo>
                <a:lnTo>
                  <a:pt x="29968" y="29987"/>
                </a:lnTo>
                <a:lnTo>
                  <a:pt x="8040" y="62525"/>
                </a:lnTo>
                <a:lnTo>
                  <a:pt x="0" y="102362"/>
                </a:lnTo>
                <a:lnTo>
                  <a:pt x="0" y="711707"/>
                </a:lnTo>
                <a:lnTo>
                  <a:pt x="3122676" y="711707"/>
                </a:lnTo>
                <a:lnTo>
                  <a:pt x="3122676" y="102362"/>
                </a:lnTo>
                <a:lnTo>
                  <a:pt x="3114629" y="62525"/>
                </a:lnTo>
                <a:lnTo>
                  <a:pt x="3092688" y="29987"/>
                </a:lnTo>
                <a:lnTo>
                  <a:pt x="3060150" y="8046"/>
                </a:lnTo>
                <a:lnTo>
                  <a:pt x="302031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808" y="4003547"/>
            <a:ext cx="3122930" cy="711835"/>
          </a:xfrm>
          <a:custGeom>
            <a:avLst/>
            <a:gdLst/>
            <a:ahLst/>
            <a:cxnLst/>
            <a:rect l="l" t="t" r="r" b="b"/>
            <a:pathLst>
              <a:path w="3122929" h="711835">
                <a:moveTo>
                  <a:pt x="102323" y="0"/>
                </a:moveTo>
                <a:lnTo>
                  <a:pt x="3020314" y="0"/>
                </a:lnTo>
                <a:lnTo>
                  <a:pt x="3060150" y="8046"/>
                </a:lnTo>
                <a:lnTo>
                  <a:pt x="3092688" y="29987"/>
                </a:lnTo>
                <a:lnTo>
                  <a:pt x="3114629" y="62525"/>
                </a:lnTo>
                <a:lnTo>
                  <a:pt x="3122676" y="102362"/>
                </a:lnTo>
                <a:lnTo>
                  <a:pt x="3122676" y="711707"/>
                </a:lnTo>
                <a:lnTo>
                  <a:pt x="0" y="711707"/>
                </a:lnTo>
                <a:lnTo>
                  <a:pt x="0" y="102362"/>
                </a:lnTo>
                <a:lnTo>
                  <a:pt x="8040" y="62525"/>
                </a:lnTo>
                <a:lnTo>
                  <a:pt x="29968" y="29987"/>
                </a:lnTo>
                <a:lnTo>
                  <a:pt x="62493" y="8046"/>
                </a:lnTo>
                <a:lnTo>
                  <a:pt x="102323" y="0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4544567"/>
            <a:ext cx="14757400" cy="1193800"/>
          </a:xfrm>
          <a:custGeom>
            <a:avLst/>
            <a:gdLst/>
            <a:ahLst/>
            <a:cxnLst/>
            <a:rect l="l" t="t" r="r" b="b"/>
            <a:pathLst>
              <a:path w="14757400" h="1193800">
                <a:moveTo>
                  <a:pt x="0" y="1193291"/>
                </a:moveTo>
                <a:lnTo>
                  <a:pt x="14756892" y="1193291"/>
                </a:lnTo>
                <a:lnTo>
                  <a:pt x="14756892" y="0"/>
                </a:lnTo>
                <a:lnTo>
                  <a:pt x="0" y="0"/>
                </a:lnTo>
                <a:lnTo>
                  <a:pt x="0" y="1193291"/>
                </a:lnTo>
                <a:close/>
              </a:path>
            </a:pathLst>
          </a:custGeom>
          <a:ln w="12191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113" y="4161790"/>
            <a:ext cx="13953490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Access to</a:t>
            </a:r>
            <a:r>
              <a:rPr sz="2400" spc="2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Open Sans"/>
                <a:cs typeface="Open Sans"/>
              </a:rPr>
              <a:t>resources</a:t>
            </a:r>
            <a:endParaRPr sz="2400">
              <a:latin typeface="Open Sans"/>
              <a:cs typeface="Open Sans"/>
            </a:endParaRPr>
          </a:p>
          <a:p>
            <a:pPr marL="347980">
              <a:lnSpc>
                <a:spcPct val="100000"/>
              </a:lnSpc>
              <a:spcBef>
                <a:spcPts val="1970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remain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under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provider’s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control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and can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accessed </a:t>
            </a:r>
            <a:r>
              <a:rPr sz="2200" spc="-30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consumer only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during</a:t>
            </a:r>
            <a:r>
              <a:rPr sz="22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endParaRPr sz="2200">
              <a:latin typeface="Open Sans"/>
              <a:cs typeface="Open Sans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agreed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consumption</a:t>
            </a:r>
            <a:r>
              <a:rPr sz="2200" spc="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period.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808" y="1272539"/>
            <a:ext cx="1403985" cy="541020"/>
          </a:xfrm>
          <a:custGeom>
            <a:avLst/>
            <a:gdLst/>
            <a:ahLst/>
            <a:cxnLst/>
            <a:rect l="l" t="t" r="r" b="b"/>
            <a:pathLst>
              <a:path w="1403985" h="541019">
                <a:moveTo>
                  <a:pt x="1313434" y="0"/>
                </a:moveTo>
                <a:lnTo>
                  <a:pt x="90170" y="0"/>
                </a:lnTo>
                <a:lnTo>
                  <a:pt x="55072" y="7088"/>
                </a:lnTo>
                <a:lnTo>
                  <a:pt x="26411" y="26416"/>
                </a:lnTo>
                <a:lnTo>
                  <a:pt x="7086" y="55078"/>
                </a:lnTo>
                <a:lnTo>
                  <a:pt x="0" y="90169"/>
                </a:lnTo>
                <a:lnTo>
                  <a:pt x="0" y="541019"/>
                </a:lnTo>
                <a:lnTo>
                  <a:pt x="1403604" y="541019"/>
                </a:lnTo>
                <a:lnTo>
                  <a:pt x="1403604" y="90169"/>
                </a:lnTo>
                <a:lnTo>
                  <a:pt x="1396515" y="55078"/>
                </a:lnTo>
                <a:lnTo>
                  <a:pt x="1377188" y="26416"/>
                </a:lnTo>
                <a:lnTo>
                  <a:pt x="1348525" y="7088"/>
                </a:lnTo>
                <a:lnTo>
                  <a:pt x="131343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808" y="1272539"/>
            <a:ext cx="1403985" cy="541020"/>
          </a:xfrm>
          <a:custGeom>
            <a:avLst/>
            <a:gdLst/>
            <a:ahLst/>
            <a:cxnLst/>
            <a:rect l="l" t="t" r="r" b="b"/>
            <a:pathLst>
              <a:path w="1403985" h="541019">
                <a:moveTo>
                  <a:pt x="90170" y="0"/>
                </a:moveTo>
                <a:lnTo>
                  <a:pt x="1313434" y="0"/>
                </a:lnTo>
                <a:lnTo>
                  <a:pt x="1348525" y="7088"/>
                </a:lnTo>
                <a:lnTo>
                  <a:pt x="1377188" y="26416"/>
                </a:lnTo>
                <a:lnTo>
                  <a:pt x="1396515" y="55078"/>
                </a:lnTo>
                <a:lnTo>
                  <a:pt x="1403604" y="90169"/>
                </a:lnTo>
                <a:lnTo>
                  <a:pt x="1403604" y="541019"/>
                </a:lnTo>
                <a:lnTo>
                  <a:pt x="0" y="541019"/>
                </a:lnTo>
                <a:lnTo>
                  <a:pt x="0" y="90169"/>
                </a:lnTo>
                <a:lnTo>
                  <a:pt x="7086" y="55078"/>
                </a:lnTo>
                <a:lnTo>
                  <a:pt x="26411" y="26416"/>
                </a:lnTo>
                <a:lnTo>
                  <a:pt x="55072" y="7088"/>
                </a:lnTo>
                <a:lnTo>
                  <a:pt x="90170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4760" y="1342770"/>
            <a:ext cx="94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G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oods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808" y="6653783"/>
            <a:ext cx="14757400" cy="1193800"/>
          </a:xfrm>
          <a:custGeom>
            <a:avLst/>
            <a:gdLst/>
            <a:ahLst/>
            <a:cxnLst/>
            <a:rect l="l" t="t" r="r" b="b"/>
            <a:pathLst>
              <a:path w="14757400" h="1193800">
                <a:moveTo>
                  <a:pt x="0" y="1193291"/>
                </a:moveTo>
                <a:lnTo>
                  <a:pt x="14756892" y="1193291"/>
                </a:lnTo>
                <a:lnTo>
                  <a:pt x="14756892" y="0"/>
                </a:lnTo>
                <a:lnTo>
                  <a:pt x="0" y="0"/>
                </a:lnTo>
                <a:lnTo>
                  <a:pt x="0" y="1193291"/>
                </a:lnTo>
                <a:close/>
              </a:path>
            </a:pathLst>
          </a:custGeom>
          <a:ln w="12191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808" y="6112764"/>
            <a:ext cx="2413000" cy="541020"/>
          </a:xfrm>
          <a:custGeom>
            <a:avLst/>
            <a:gdLst/>
            <a:ahLst/>
            <a:cxnLst/>
            <a:rect l="l" t="t" r="r" b="b"/>
            <a:pathLst>
              <a:path w="2413000" h="541020">
                <a:moveTo>
                  <a:pt x="2334768" y="0"/>
                </a:moveTo>
                <a:lnTo>
                  <a:pt x="77787" y="0"/>
                </a:lnTo>
                <a:lnTo>
                  <a:pt x="47507" y="6107"/>
                </a:lnTo>
                <a:lnTo>
                  <a:pt x="22782" y="22764"/>
                </a:lnTo>
                <a:lnTo>
                  <a:pt x="6112" y="47470"/>
                </a:lnTo>
                <a:lnTo>
                  <a:pt x="0" y="77724"/>
                </a:lnTo>
                <a:lnTo>
                  <a:pt x="0" y="541019"/>
                </a:lnTo>
                <a:lnTo>
                  <a:pt x="2412492" y="541019"/>
                </a:lnTo>
                <a:lnTo>
                  <a:pt x="2412492" y="77724"/>
                </a:lnTo>
                <a:lnTo>
                  <a:pt x="2406384" y="47470"/>
                </a:lnTo>
                <a:lnTo>
                  <a:pt x="2389727" y="22764"/>
                </a:lnTo>
                <a:lnTo>
                  <a:pt x="2365021" y="6107"/>
                </a:lnTo>
                <a:lnTo>
                  <a:pt x="233476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808" y="6112764"/>
            <a:ext cx="2413000" cy="541020"/>
          </a:xfrm>
          <a:custGeom>
            <a:avLst/>
            <a:gdLst/>
            <a:ahLst/>
            <a:cxnLst/>
            <a:rect l="l" t="t" r="r" b="b"/>
            <a:pathLst>
              <a:path w="2413000" h="541020">
                <a:moveTo>
                  <a:pt x="77787" y="0"/>
                </a:moveTo>
                <a:lnTo>
                  <a:pt x="2334768" y="0"/>
                </a:lnTo>
                <a:lnTo>
                  <a:pt x="2365021" y="6107"/>
                </a:lnTo>
                <a:lnTo>
                  <a:pt x="2389727" y="22764"/>
                </a:lnTo>
                <a:lnTo>
                  <a:pt x="2406384" y="47470"/>
                </a:lnTo>
                <a:lnTo>
                  <a:pt x="2412492" y="77724"/>
                </a:lnTo>
                <a:lnTo>
                  <a:pt x="2412492" y="541019"/>
                </a:lnTo>
                <a:lnTo>
                  <a:pt x="0" y="541019"/>
                </a:lnTo>
                <a:lnTo>
                  <a:pt x="0" y="77724"/>
                </a:lnTo>
                <a:lnTo>
                  <a:pt x="6112" y="47470"/>
                </a:lnTo>
                <a:lnTo>
                  <a:pt x="22782" y="22764"/>
                </a:lnTo>
                <a:lnTo>
                  <a:pt x="47507" y="6107"/>
                </a:lnTo>
                <a:lnTo>
                  <a:pt x="77787" y="0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5904" y="6182105"/>
            <a:ext cx="14744700" cy="154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Service actions</a:t>
            </a:r>
            <a:endParaRPr sz="2400">
              <a:latin typeface="Open Sans"/>
              <a:cs typeface="Open Sans"/>
            </a:endParaRPr>
          </a:p>
          <a:p>
            <a:pPr marL="450215">
              <a:lnSpc>
                <a:spcPct val="100000"/>
              </a:lnSpc>
              <a:spcBef>
                <a:spcPts val="2465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employees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(including the </a:t>
            </a:r>
            <a:r>
              <a:rPr sz="2200" spc="-25" dirty="0">
                <a:solidFill>
                  <a:srgbClr val="404040"/>
                </a:solidFill>
                <a:latin typeface="Open Sans"/>
                <a:cs typeface="Open Sans"/>
              </a:rPr>
              <a:t>CIO, </a:t>
            </a:r>
            <a:r>
              <a:rPr sz="2200" spc="-30" dirty="0">
                <a:solidFill>
                  <a:srgbClr val="404040"/>
                </a:solidFill>
                <a:latin typeface="Open Sans"/>
                <a:cs typeface="Open Sans"/>
              </a:rPr>
              <a:t>CFO,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communications team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members)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fill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users when</a:t>
            </a:r>
            <a:r>
              <a:rPr sz="2200" spc="6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they</a:t>
            </a:r>
            <a:endParaRPr sz="2200">
              <a:latin typeface="Open Sans"/>
              <a:cs typeface="Open Sans"/>
            </a:endParaRPr>
          </a:p>
          <a:p>
            <a:pPr marL="45021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order,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receive,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use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mobile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phone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services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as per 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agreed</a:t>
            </a:r>
            <a:r>
              <a:rPr sz="2200" spc="2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contract.</a:t>
            </a:r>
            <a:endParaRPr sz="22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915" y="346963"/>
            <a:ext cx="6703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Service</a:t>
            </a:r>
            <a:r>
              <a:rPr spc="-50" dirty="0"/>
              <a:t> </a:t>
            </a:r>
            <a:r>
              <a:rPr dirty="0"/>
              <a:t>Offering</a:t>
            </a:r>
          </a:p>
        </p:txBody>
      </p:sp>
      <p:sp>
        <p:nvSpPr>
          <p:cNvPr id="3" name="object 3"/>
          <p:cNvSpPr/>
          <p:nvPr/>
        </p:nvSpPr>
        <p:spPr>
          <a:xfrm>
            <a:off x="5260847" y="795527"/>
            <a:ext cx="583234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8594" y="2966415"/>
            <a:ext cx="103536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offered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target consumer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those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groups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either internal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external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the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</a:t>
            </a:r>
            <a:r>
              <a:rPr sz="2400" spc="18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organization.</a:t>
            </a:r>
            <a:endParaRPr sz="2400">
              <a:latin typeface="Open Sans"/>
              <a:cs typeface="Open Sans"/>
            </a:endParaRPr>
          </a:p>
          <a:p>
            <a:pPr marL="355600" marR="128905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Different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offerings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created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based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same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which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allows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to be used 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multiple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ways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address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needs of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different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915" y="346963"/>
            <a:ext cx="6703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Service</a:t>
            </a:r>
            <a:r>
              <a:rPr spc="-50" dirty="0"/>
              <a:t> </a:t>
            </a:r>
            <a:r>
              <a:rPr dirty="0"/>
              <a:t>Offering</a:t>
            </a:r>
          </a:p>
        </p:txBody>
      </p:sp>
      <p:sp>
        <p:nvSpPr>
          <p:cNvPr id="3" name="object 3"/>
          <p:cNvSpPr/>
          <p:nvPr/>
        </p:nvSpPr>
        <p:spPr>
          <a:xfrm>
            <a:off x="5260847" y="795527"/>
            <a:ext cx="583234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5813" y="1741423"/>
          <a:ext cx="15443199" cy="5647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Component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Description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385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Examples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88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Goods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440690" indent="-342900">
                        <a:lnSpc>
                          <a:spcPct val="100000"/>
                        </a:lnSpc>
                        <a:spcBef>
                          <a:spcPts val="215"/>
                        </a:spcBef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Supplied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to the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consumer</a:t>
                      </a:r>
                      <a:endParaRPr sz="2400">
                        <a:latin typeface="Open Sans"/>
                        <a:cs typeface="Open Sans"/>
                      </a:endParaRPr>
                    </a:p>
                    <a:p>
                      <a:pPr marL="440690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Ownership is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transferred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to the</a:t>
                      </a:r>
                      <a:r>
                        <a:rPr sz="2400" spc="2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consumer</a:t>
                      </a:r>
                      <a:endParaRPr sz="2400">
                        <a:latin typeface="Open Sans"/>
                        <a:cs typeface="Open Sans"/>
                      </a:endParaRPr>
                    </a:p>
                    <a:p>
                      <a:pPr marL="440690" indent="-342900">
                        <a:lnSpc>
                          <a:spcPct val="100000"/>
                        </a:lnSpc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Consumer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takes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responsibility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for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future</a:t>
                      </a:r>
                      <a:r>
                        <a:rPr sz="2400" spc="2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use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441959" indent="-342900">
                        <a:lnSpc>
                          <a:spcPct val="100000"/>
                        </a:lnSpc>
                        <a:spcBef>
                          <a:spcPts val="215"/>
                        </a:spcBef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1325" algn="l"/>
                          <a:tab pos="44259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mobile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phone</a:t>
                      </a:r>
                      <a:endParaRPr sz="2400">
                        <a:latin typeface="Open Sans"/>
                        <a:cs typeface="Open Sans"/>
                      </a:endParaRPr>
                    </a:p>
                    <a:p>
                      <a:pPr marL="441959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1325" algn="l"/>
                          <a:tab pos="44259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 physical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server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Access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to</a:t>
                      </a:r>
                      <a:endParaRPr sz="2400">
                        <a:latin typeface="Open Sans"/>
                        <a:cs typeface="Open Sans"/>
                      </a:endParaRPr>
                    </a:p>
                    <a:p>
                      <a:pPr marL="501650">
                        <a:lnSpc>
                          <a:spcPct val="100000"/>
                        </a:lnSpc>
                      </a:pP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resources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440690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Ownership is not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transferred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consumer</a:t>
                      </a:r>
                      <a:endParaRPr sz="2400">
                        <a:latin typeface="Open Sans"/>
                        <a:cs typeface="Open Sans"/>
                      </a:endParaRPr>
                    </a:p>
                    <a:p>
                      <a:pPr marL="440690" marR="814705" indent="-342900">
                        <a:lnSpc>
                          <a:spcPct val="100000"/>
                        </a:lnSpc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Access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is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granted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or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licensed to the consumer under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agreed 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terms and</a:t>
                      </a:r>
                      <a:r>
                        <a:rPr sz="2400" spc="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conditions</a:t>
                      </a:r>
                      <a:endParaRPr sz="2400">
                        <a:latin typeface="Open Sans"/>
                        <a:cs typeface="Open Sans"/>
                      </a:endParaRPr>
                    </a:p>
                    <a:p>
                      <a:pPr marL="440690" marR="376555" indent="-342900">
                        <a:lnSpc>
                          <a:spcPct val="100000"/>
                        </a:lnSpc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consumer can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only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access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resources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during the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agreed 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consumption period and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according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other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agreed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service  terms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441959" marR="175895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1325" algn="l"/>
                          <a:tab pos="44259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Access to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mobile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network or 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network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storage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004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Service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actions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440690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Performed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by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service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provider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to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address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consumer’s</a:t>
                      </a:r>
                      <a:endParaRPr sz="2400">
                        <a:latin typeface="Open Sans"/>
                        <a:cs typeface="Open Sans"/>
                      </a:endParaRPr>
                    </a:p>
                    <a:p>
                      <a:pPr marL="44069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needs</a:t>
                      </a:r>
                      <a:endParaRPr sz="2400">
                        <a:latin typeface="Open Sans"/>
                        <a:cs typeface="Open Sans"/>
                      </a:endParaRPr>
                    </a:p>
                    <a:p>
                      <a:pPr marL="440690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Performed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according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to an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agreement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with the</a:t>
                      </a:r>
                      <a:r>
                        <a:rPr sz="2400" spc="2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consumer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441959" indent="-34290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1325" algn="l"/>
                          <a:tab pos="44259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User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support</a:t>
                      </a:r>
                      <a:endParaRPr sz="2400">
                        <a:latin typeface="Open Sans"/>
                        <a:cs typeface="Open Sans"/>
                      </a:endParaRPr>
                    </a:p>
                    <a:p>
                      <a:pPr marL="441959" marR="106045" indent="-342900">
                        <a:lnSpc>
                          <a:spcPct val="100000"/>
                        </a:lnSpc>
                        <a:buClr>
                          <a:srgbClr val="EC7C30"/>
                        </a:buClr>
                        <a:buFont typeface="Arial"/>
                        <a:buChar char="•"/>
                        <a:tabLst>
                          <a:tab pos="441325" algn="l"/>
                          <a:tab pos="44259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Replacement of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 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piece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2400" spc="-5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equipment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65850" y="7528382"/>
            <a:ext cx="3981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Table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2.2 </a:t>
            </a:r>
            <a:r>
              <a:rPr sz="1800" spc="-95" dirty="0">
                <a:solidFill>
                  <a:srgbClr val="6F2FA0"/>
                </a:solidFill>
                <a:latin typeface="Arial"/>
                <a:cs typeface="Arial"/>
              </a:rPr>
              <a:t>Components </a:t>
            </a:r>
            <a:r>
              <a:rPr sz="1800" spc="-5" dirty="0">
                <a:solidFill>
                  <a:srgbClr val="6F2FA0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6F2FA0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</a:t>
            </a:r>
            <a:r>
              <a:rPr sz="1800" spc="-80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F2FA0"/>
                </a:solidFill>
                <a:latin typeface="Arial"/>
                <a:cs typeface="Arial"/>
              </a:rPr>
              <a:t>offering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DA120795-DE79-DD4C-BEDA-E158186D81ED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951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Introduction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>
                <a:solidFill>
                  <a:srgbClr val="FFFFFF"/>
                </a:solidFill>
              </a:rPr>
              <a:t>Service </a:t>
            </a:r>
            <a:r>
              <a:rPr dirty="0">
                <a:solidFill>
                  <a:srgbClr val="FFFFFF"/>
                </a:solidFill>
              </a:rPr>
              <a:t>Management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ITIL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502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E537A"/>
                </a:solidFill>
                <a:latin typeface="OpenSans-Semibold"/>
                <a:cs typeface="OpenSans-Semibold"/>
              </a:rPr>
              <a:t>Topic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4: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Service</a:t>
            </a:r>
            <a:r>
              <a:rPr sz="2800" b="1" spc="85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Relationships</a:t>
            </a:r>
            <a:endParaRPr sz="2800" dirty="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A2955D6-C263-2348-9DA6-F9B61D4130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2098" y="346963"/>
            <a:ext cx="4522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</a:t>
            </a:r>
            <a:r>
              <a:rPr spc="-65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5655564" y="795527"/>
            <a:ext cx="489508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0494" y="3432759"/>
            <a:ext cx="102520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relationships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established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between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two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</a:t>
            </a:r>
            <a:r>
              <a:rPr sz="2400" spc="8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to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co-create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relationship, organizations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will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roles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two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roles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not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mutually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exclusive,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organizations</a:t>
            </a:r>
            <a:r>
              <a:rPr sz="2400" spc="1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typically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both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consume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number 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 at any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given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time.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7178" y="346963"/>
            <a:ext cx="7051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 </a:t>
            </a:r>
            <a:r>
              <a:rPr spc="-5" dirty="0"/>
              <a:t>of Service</a:t>
            </a:r>
            <a:r>
              <a:rPr spc="-50" dirty="0"/>
              <a:t> </a:t>
            </a:r>
            <a:r>
              <a:rPr dirty="0"/>
              <a:t>Relationship</a:t>
            </a:r>
          </a:p>
        </p:txBody>
      </p:sp>
      <p:sp>
        <p:nvSpPr>
          <p:cNvPr id="3" name="object 3"/>
          <p:cNvSpPr/>
          <p:nvPr/>
        </p:nvSpPr>
        <p:spPr>
          <a:xfrm>
            <a:off x="4632959" y="795527"/>
            <a:ext cx="698449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5688" y="4381500"/>
            <a:ext cx="3781044" cy="3624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5411" y="1519427"/>
            <a:ext cx="10381615" cy="1576070"/>
          </a:xfrm>
          <a:custGeom>
            <a:avLst/>
            <a:gdLst/>
            <a:ahLst/>
            <a:cxnLst/>
            <a:rect l="l" t="t" r="r" b="b"/>
            <a:pathLst>
              <a:path w="10381615" h="1576070">
                <a:moveTo>
                  <a:pt x="262636" y="0"/>
                </a:moveTo>
                <a:lnTo>
                  <a:pt x="10381488" y="0"/>
                </a:lnTo>
                <a:lnTo>
                  <a:pt x="10381488" y="1313180"/>
                </a:lnTo>
                <a:lnTo>
                  <a:pt x="10377256" y="1360384"/>
                </a:lnTo>
                <a:lnTo>
                  <a:pt x="10365055" y="1404815"/>
                </a:lnTo>
                <a:lnTo>
                  <a:pt x="10345626" y="1445730"/>
                </a:lnTo>
                <a:lnTo>
                  <a:pt x="10319714" y="1482386"/>
                </a:lnTo>
                <a:lnTo>
                  <a:pt x="10288058" y="1514042"/>
                </a:lnTo>
                <a:lnTo>
                  <a:pt x="10251402" y="1539954"/>
                </a:lnTo>
                <a:lnTo>
                  <a:pt x="10210487" y="1559383"/>
                </a:lnTo>
                <a:lnTo>
                  <a:pt x="10166056" y="1571584"/>
                </a:lnTo>
                <a:lnTo>
                  <a:pt x="10118852" y="1575816"/>
                </a:lnTo>
                <a:lnTo>
                  <a:pt x="0" y="1575816"/>
                </a:lnTo>
                <a:lnTo>
                  <a:pt x="0" y="262636"/>
                </a:lnTo>
                <a:lnTo>
                  <a:pt x="4231" y="215431"/>
                </a:lnTo>
                <a:lnTo>
                  <a:pt x="16432" y="171000"/>
                </a:lnTo>
                <a:lnTo>
                  <a:pt x="35861" y="130085"/>
                </a:lnTo>
                <a:lnTo>
                  <a:pt x="61773" y="93429"/>
                </a:lnTo>
                <a:lnTo>
                  <a:pt x="93429" y="61773"/>
                </a:lnTo>
                <a:lnTo>
                  <a:pt x="130085" y="35861"/>
                </a:lnTo>
                <a:lnTo>
                  <a:pt x="171000" y="16432"/>
                </a:lnTo>
                <a:lnTo>
                  <a:pt x="215431" y="4231"/>
                </a:lnTo>
                <a:lnTo>
                  <a:pt x="262636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2011" y="1074419"/>
            <a:ext cx="912876" cy="83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03123" y="2744723"/>
            <a:ext cx="1030224" cy="993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5725" y="2041652"/>
            <a:ext cx="8569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defined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cooperation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between</a:t>
            </a:r>
            <a:r>
              <a:rPr sz="2400" spc="10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</a:t>
            </a:r>
            <a:endParaRPr sz="2400">
              <a:latin typeface="Open Sans"/>
              <a:cs typeface="Open Sans"/>
            </a:endParaRPr>
          </a:p>
          <a:p>
            <a:pPr marL="4445"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service</a:t>
            </a:r>
            <a:r>
              <a:rPr sz="2400" spc="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4383" y="346963"/>
            <a:ext cx="7596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Components </a:t>
            </a:r>
            <a:r>
              <a:rPr spc="-5" dirty="0"/>
              <a:t>of Service</a:t>
            </a:r>
            <a:r>
              <a:rPr spc="-40" dirty="0"/>
              <a:t> </a:t>
            </a:r>
            <a:r>
              <a:rPr dirty="0"/>
              <a:t>Relationship</a:t>
            </a:r>
          </a:p>
        </p:txBody>
      </p:sp>
      <p:sp>
        <p:nvSpPr>
          <p:cNvPr id="3" name="object 3"/>
          <p:cNvSpPr/>
          <p:nvPr/>
        </p:nvSpPr>
        <p:spPr>
          <a:xfrm>
            <a:off x="4632959" y="795527"/>
            <a:ext cx="698449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5127" y="3235451"/>
            <a:ext cx="3779520" cy="3622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47278" y="2106930"/>
            <a:ext cx="4145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relationships</a:t>
            </a:r>
            <a:r>
              <a:rPr sz="2400" spc="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include: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8838" y="4351782"/>
            <a:ext cx="4636135" cy="984885"/>
          </a:xfrm>
          <a:prstGeom prst="rect">
            <a:avLst/>
          </a:prstGeom>
          <a:ln w="19811">
            <a:solidFill>
              <a:srgbClr val="EF9355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227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consumption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1406" y="2923794"/>
            <a:ext cx="4636135" cy="984885"/>
          </a:xfrm>
          <a:prstGeom prst="rect">
            <a:avLst/>
          </a:prstGeom>
          <a:ln w="19811">
            <a:solidFill>
              <a:srgbClr val="EF9355"/>
            </a:solidFill>
          </a:ln>
        </p:spPr>
        <p:txBody>
          <a:bodyPr vert="horz" wrap="square" lIns="0" tIns="28956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228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provision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8838" y="5880353"/>
            <a:ext cx="4636135" cy="984885"/>
          </a:xfrm>
          <a:prstGeom prst="rect">
            <a:avLst/>
          </a:prstGeom>
          <a:ln w="19811">
            <a:solidFill>
              <a:srgbClr val="EF9355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1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relationship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7075" y="346963"/>
            <a:ext cx="7193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 </a:t>
            </a:r>
            <a:r>
              <a:rPr spc="-5" dirty="0"/>
              <a:t>of Service</a:t>
            </a:r>
            <a:r>
              <a:rPr spc="-5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442459" y="795527"/>
            <a:ext cx="741730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4744" y="2359151"/>
            <a:ext cx="10287000" cy="1649095"/>
          </a:xfrm>
          <a:custGeom>
            <a:avLst/>
            <a:gdLst/>
            <a:ahLst/>
            <a:cxnLst/>
            <a:rect l="l" t="t" r="r" b="b"/>
            <a:pathLst>
              <a:path w="10287000" h="1649095">
                <a:moveTo>
                  <a:pt x="274828" y="0"/>
                </a:moveTo>
                <a:lnTo>
                  <a:pt x="10287000" y="0"/>
                </a:lnTo>
                <a:lnTo>
                  <a:pt x="10287000" y="1374139"/>
                </a:lnTo>
                <a:lnTo>
                  <a:pt x="10282571" y="1423535"/>
                </a:lnTo>
                <a:lnTo>
                  <a:pt x="10269803" y="1470029"/>
                </a:lnTo>
                <a:lnTo>
                  <a:pt x="10249473" y="1512842"/>
                </a:lnTo>
                <a:lnTo>
                  <a:pt x="10222357" y="1551200"/>
                </a:lnTo>
                <a:lnTo>
                  <a:pt x="10189232" y="1584325"/>
                </a:lnTo>
                <a:lnTo>
                  <a:pt x="10150874" y="1611441"/>
                </a:lnTo>
                <a:lnTo>
                  <a:pt x="10108061" y="1631771"/>
                </a:lnTo>
                <a:lnTo>
                  <a:pt x="10061567" y="1644539"/>
                </a:lnTo>
                <a:lnTo>
                  <a:pt x="10012172" y="1648968"/>
                </a:lnTo>
                <a:lnTo>
                  <a:pt x="0" y="1648968"/>
                </a:lnTo>
                <a:lnTo>
                  <a:pt x="0" y="274827"/>
                </a:lnTo>
                <a:lnTo>
                  <a:pt x="4428" y="225432"/>
                </a:lnTo>
                <a:lnTo>
                  <a:pt x="17196" y="178938"/>
                </a:lnTo>
                <a:lnTo>
                  <a:pt x="37526" y="136125"/>
                </a:lnTo>
                <a:lnTo>
                  <a:pt x="64642" y="97767"/>
                </a:lnTo>
                <a:lnTo>
                  <a:pt x="97767" y="64642"/>
                </a:lnTo>
                <a:lnTo>
                  <a:pt x="136125" y="37526"/>
                </a:lnTo>
                <a:lnTo>
                  <a:pt x="178938" y="17196"/>
                </a:lnTo>
                <a:lnTo>
                  <a:pt x="225432" y="4428"/>
                </a:lnTo>
                <a:lnTo>
                  <a:pt x="274828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7439" y="1990344"/>
            <a:ext cx="903732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43688" y="3610355"/>
            <a:ext cx="1021080" cy="824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9016" y="2761234"/>
            <a:ext cx="9845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1230" marR="5080" indent="-9391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management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set of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specialized organizational capabilities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customers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form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7923" y="5862828"/>
            <a:ext cx="3971925" cy="835660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nature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scope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involved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5016" y="5856732"/>
            <a:ext cx="2034539" cy="836930"/>
          </a:xfrm>
          <a:prstGeom prst="rect">
            <a:avLst/>
          </a:prstGeom>
          <a:ln w="9144">
            <a:solidFill>
              <a:srgbClr val="F6A19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55295" marR="234315" indent="-212090">
              <a:lnSpc>
                <a:spcPct val="100000"/>
              </a:lnSpc>
              <a:spcBef>
                <a:spcPts val="229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r>
              <a:rPr sz="2400" spc="-7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nature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64495" y="5856732"/>
            <a:ext cx="3190240" cy="836930"/>
          </a:xfrm>
          <a:prstGeom prst="rect">
            <a:avLst/>
          </a:prstGeom>
          <a:ln w="9143">
            <a:solidFill>
              <a:srgbClr val="F6A19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21640" marR="411480" indent="162560">
              <a:lnSpc>
                <a:spcPct val="100000"/>
              </a:lnSpc>
              <a:spcBef>
                <a:spcPts val="229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 creation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through</a:t>
            </a:r>
            <a:r>
              <a:rPr sz="2400" spc="-9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8750" y="4853432"/>
            <a:ext cx="10815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develop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specialized organizational capabilities,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must</a:t>
            </a:r>
            <a:r>
              <a:rPr sz="2400" spc="2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understand: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6383" y="346963"/>
            <a:ext cx="6073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Meaning </a:t>
            </a:r>
            <a:r>
              <a:rPr spc="-5" dirty="0"/>
              <a:t>of Service</a:t>
            </a:r>
            <a:r>
              <a:rPr spc="-55" dirty="0"/>
              <a:t> </a:t>
            </a:r>
            <a:r>
              <a:rPr spc="-15" dirty="0"/>
              <a:t>Provision</a:t>
            </a:r>
          </a:p>
        </p:txBody>
      </p:sp>
      <p:sp>
        <p:nvSpPr>
          <p:cNvPr id="3" name="object 3"/>
          <p:cNvSpPr/>
          <p:nvPr/>
        </p:nvSpPr>
        <p:spPr>
          <a:xfrm>
            <a:off x="5020055" y="795527"/>
            <a:ext cx="6406896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1105" y="2019680"/>
            <a:ext cx="998029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7750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provision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activities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activities performed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 organization to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These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include: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 of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provider’s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configured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</a:t>
            </a:r>
            <a:r>
              <a:rPr sz="2400" spc="6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deliver</a:t>
            </a:r>
            <a:endParaRPr sz="2400">
              <a:latin typeface="Open Sans"/>
              <a:cs typeface="Open Sans"/>
            </a:endParaRPr>
          </a:p>
          <a:p>
            <a:pPr marL="8128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Access to these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</a:t>
            </a:r>
            <a:r>
              <a:rPr sz="2400" spc="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users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Fulfilment of 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agreed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actions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5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 and continual</a:t>
            </a:r>
            <a:r>
              <a:rPr sz="2400" spc="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improvement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provision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may also include activities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the</a:t>
            </a:r>
            <a:r>
              <a:rPr sz="2400" spc="1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supplying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goods.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9663" y="346963"/>
            <a:ext cx="6924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Meaning </a:t>
            </a:r>
            <a:r>
              <a:rPr spc="-5" dirty="0"/>
              <a:t>of Service</a:t>
            </a:r>
            <a:r>
              <a:rPr spc="-50" dirty="0"/>
              <a:t> </a:t>
            </a:r>
            <a:r>
              <a:rPr dirty="0"/>
              <a:t>Consumption</a:t>
            </a:r>
          </a:p>
        </p:txBody>
      </p:sp>
      <p:sp>
        <p:nvSpPr>
          <p:cNvPr id="3" name="object 3"/>
          <p:cNvSpPr/>
          <p:nvPr/>
        </p:nvSpPr>
        <p:spPr>
          <a:xfrm>
            <a:off x="4632959" y="795527"/>
            <a:ext cx="698449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2065" y="2006853"/>
            <a:ext cx="1002601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3360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consumption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activities performed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organization  to consume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consumption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includes: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Management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consumer’s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needed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use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endParaRPr sz="2400">
              <a:latin typeface="Open Sans"/>
              <a:cs typeface="Open Sans"/>
            </a:endParaRPr>
          </a:p>
          <a:p>
            <a:pPr marL="8128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actions performed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users,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including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utilizing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endParaRPr sz="2400">
              <a:latin typeface="Open Sans"/>
              <a:cs typeface="Open Sans"/>
            </a:endParaRPr>
          </a:p>
          <a:p>
            <a:pPr marL="8128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provider’s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requesting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actions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</a:t>
            </a:r>
            <a:r>
              <a:rPr sz="2400" spc="1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fulfilled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consumption may also include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receiving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</a:t>
            </a:r>
            <a:r>
              <a:rPr sz="2400" spc="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goods.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2503" y="346963"/>
            <a:ext cx="7202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Service </a:t>
            </a: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Relationship</a:t>
            </a:r>
            <a:r>
              <a:rPr sz="3200" b="1" spc="-40" dirty="0">
                <a:solidFill>
                  <a:srgbClr val="404040"/>
                </a:solidFill>
                <a:latin typeface="OpenSans-Extrabold"/>
                <a:cs typeface="OpenSans-Extrabold"/>
              </a:rPr>
              <a:t> </a:t>
            </a: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Management</a:t>
            </a:r>
            <a:endParaRPr sz="3200">
              <a:latin typeface="OpenSans-Extrabold"/>
              <a:cs typeface="OpenSans-Extra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2959" y="795527"/>
            <a:ext cx="698449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75533" y="3387090"/>
            <a:ext cx="10918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refers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joint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activities performed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consumer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ensure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continual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co-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creation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based on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agreed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available service</a:t>
            </a:r>
            <a:r>
              <a:rPr sz="2400" spc="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offerings.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9263" y="346963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 </a:t>
            </a:r>
            <a:r>
              <a:rPr dirty="0"/>
              <a:t>Relationship</a:t>
            </a:r>
            <a:r>
              <a:rPr spc="-5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5027676" y="795527"/>
            <a:ext cx="6155435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20574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65760" algn="l"/>
                <a:tab pos="366395" algn="l"/>
              </a:tabLst>
            </a:pPr>
            <a:r>
              <a:rPr dirty="0"/>
              <a:t>When </a:t>
            </a:r>
            <a:r>
              <a:rPr spc="-5" dirty="0"/>
              <a:t>services </a:t>
            </a:r>
            <a:r>
              <a:rPr spc="-20" dirty="0"/>
              <a:t>are </a:t>
            </a:r>
            <a:r>
              <a:rPr spc="-10" dirty="0"/>
              <a:t>delivered </a:t>
            </a:r>
            <a:r>
              <a:rPr spc="-25" dirty="0"/>
              <a:t>by </a:t>
            </a:r>
            <a:r>
              <a:rPr dirty="0"/>
              <a:t>the </a:t>
            </a:r>
            <a:r>
              <a:rPr spc="-15" dirty="0"/>
              <a:t>provider, they create </a:t>
            </a:r>
            <a:r>
              <a:rPr spc="-20" dirty="0"/>
              <a:t>new </a:t>
            </a:r>
            <a:r>
              <a:rPr spc="-15" dirty="0"/>
              <a:t>resources </a:t>
            </a:r>
            <a:r>
              <a:rPr dirty="0"/>
              <a:t>for  </a:t>
            </a:r>
            <a:r>
              <a:rPr spc="-5" dirty="0"/>
              <a:t>service consumers, </a:t>
            </a:r>
            <a:r>
              <a:rPr dirty="0"/>
              <a:t>or </a:t>
            </a:r>
            <a:r>
              <a:rPr spc="-5" dirty="0"/>
              <a:t>modify </a:t>
            </a:r>
            <a:r>
              <a:rPr dirty="0"/>
              <a:t>their </a:t>
            </a:r>
            <a:r>
              <a:rPr spc="-10" dirty="0"/>
              <a:t>existing</a:t>
            </a:r>
            <a:r>
              <a:rPr spc="25" dirty="0"/>
              <a:t> </a:t>
            </a:r>
            <a:r>
              <a:rPr spc="-5" dirty="0"/>
              <a:t>ones.</a:t>
            </a:r>
          </a:p>
          <a:p>
            <a:pPr marL="366395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65760" algn="l"/>
                <a:tab pos="366395" algn="l"/>
              </a:tabLst>
            </a:pPr>
            <a:r>
              <a:rPr spc="-5" dirty="0"/>
              <a:t>Examples:</a:t>
            </a:r>
          </a:p>
          <a:p>
            <a:pPr marL="823594" lvl="1" indent="-342900">
              <a:lnSpc>
                <a:spcPct val="100000"/>
              </a:lnSpc>
              <a:buClr>
                <a:srgbClr val="EC7C30"/>
              </a:buClr>
              <a:buFont typeface="Courier New"/>
              <a:buChar char="o"/>
              <a:tabLst>
                <a:tab pos="823594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training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improves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skills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consumer’s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employees</a:t>
            </a:r>
            <a:endParaRPr sz="2400">
              <a:latin typeface="Open Sans"/>
              <a:cs typeface="Open Sans"/>
            </a:endParaRPr>
          </a:p>
          <a:p>
            <a:pPr marL="823594" lvl="1" indent="-342900">
              <a:lnSpc>
                <a:spcPct val="100000"/>
              </a:lnSpc>
              <a:buClr>
                <a:srgbClr val="EC7C30"/>
              </a:buClr>
              <a:buFont typeface="Courier New"/>
              <a:buChar char="o"/>
              <a:tabLst>
                <a:tab pos="823594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broadband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allows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consumer’s computers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</a:t>
            </a:r>
            <a:r>
              <a:rPr sz="2400" spc="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communicate</a:t>
            </a:r>
            <a:endParaRPr sz="2400">
              <a:latin typeface="Open Sans"/>
              <a:cs typeface="Open Sans"/>
            </a:endParaRPr>
          </a:p>
          <a:p>
            <a:pPr marL="823594" lvl="1" indent="-342900">
              <a:lnSpc>
                <a:spcPct val="100000"/>
              </a:lnSpc>
              <a:buClr>
                <a:srgbClr val="EC7C30"/>
              </a:buClr>
              <a:buFont typeface="Courier New"/>
              <a:buChar char="o"/>
              <a:tabLst>
                <a:tab pos="823594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car-hire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enables the consumer’s staff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visit</a:t>
            </a:r>
            <a:r>
              <a:rPr sz="2400" spc="9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clients</a:t>
            </a:r>
            <a:endParaRPr sz="2400">
              <a:latin typeface="Open Sans"/>
              <a:cs typeface="Open Sans"/>
            </a:endParaRPr>
          </a:p>
          <a:p>
            <a:pPr marL="823594" lvl="1" indent="-342900">
              <a:lnSpc>
                <a:spcPct val="100000"/>
              </a:lnSpc>
              <a:buClr>
                <a:srgbClr val="EC7C30"/>
              </a:buClr>
              <a:buFont typeface="Courier New"/>
              <a:buChar char="o"/>
              <a:tabLst>
                <a:tab pos="823594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software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development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application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r>
              <a:rPr sz="2400" spc="1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 marL="823594">
              <a:lnSpc>
                <a:spcPct val="100000"/>
              </a:lnSpc>
            </a:pPr>
            <a:r>
              <a:rPr spc="-5" dirty="0"/>
              <a:t>consumer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9263" y="346963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Service </a:t>
            </a:r>
            <a:r>
              <a:rPr dirty="0"/>
              <a:t>Relationship</a:t>
            </a:r>
            <a:r>
              <a:rPr spc="-5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5027676" y="795527"/>
            <a:ext cx="6155435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1464" y="3948684"/>
            <a:ext cx="9822180" cy="3072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31464" y="1898904"/>
            <a:ext cx="9593580" cy="120142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33375" marR="317500" algn="ctr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 consumer 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use its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new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modified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create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own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products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address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needs 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another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target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thus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becoming a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service</a:t>
            </a:r>
            <a:r>
              <a:rPr sz="2400" spc="10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Open Sans"/>
                <a:cs typeface="Open Sans"/>
              </a:rPr>
              <a:t>provider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7185" y="6894321"/>
            <a:ext cx="384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2.1 </a:t>
            </a: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 </a:t>
            </a:r>
            <a:r>
              <a:rPr sz="1800" spc="-50" dirty="0">
                <a:solidFill>
                  <a:srgbClr val="6F2FA0"/>
                </a:solidFill>
                <a:latin typeface="Arial"/>
                <a:cs typeface="Arial"/>
              </a:rPr>
              <a:t>relationship</a:t>
            </a:r>
            <a:r>
              <a:rPr sz="1800" spc="-2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6F2FA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A2AE91AB-8277-584A-94B6-BA5F6A8B4794}"/>
              </a:ext>
            </a:extLst>
          </p:cNvPr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951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Introduction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>
                <a:solidFill>
                  <a:srgbClr val="FFFFFF"/>
                </a:solidFill>
              </a:rPr>
              <a:t>Service </a:t>
            </a:r>
            <a:r>
              <a:rPr dirty="0">
                <a:solidFill>
                  <a:srgbClr val="FFFFFF"/>
                </a:solidFill>
              </a:rPr>
              <a:t>Management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ITIL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906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E537A"/>
                </a:solidFill>
                <a:latin typeface="OpenSans-Semibold"/>
                <a:cs typeface="OpenSans-Semibold"/>
              </a:rPr>
              <a:t>Topic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5: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Outcomes,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Costs,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Risks, </a:t>
            </a:r>
            <a:r>
              <a:rPr sz="2800" b="1" spc="-20" dirty="0">
                <a:solidFill>
                  <a:srgbClr val="0E537A"/>
                </a:solidFill>
                <a:latin typeface="OpenSans-Semibold"/>
                <a:cs typeface="OpenSans-Semibold"/>
              </a:rPr>
              <a:t>Utility,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and</a:t>
            </a:r>
            <a:r>
              <a:rPr sz="2800" b="1" spc="110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25" dirty="0">
                <a:solidFill>
                  <a:srgbClr val="0E537A"/>
                </a:solidFill>
                <a:latin typeface="OpenSans-Semibold"/>
                <a:cs typeface="OpenSans-Semibold"/>
              </a:rPr>
              <a:t>Warranty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7E0A27E-EBEB-B34E-B068-D598BF487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122" y="346963"/>
            <a:ext cx="7184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Value: </a:t>
            </a:r>
            <a:r>
              <a:rPr dirty="0"/>
              <a:t>Outcomes, </a:t>
            </a:r>
            <a:r>
              <a:rPr spc="-5" dirty="0"/>
              <a:t>Costs, and</a:t>
            </a:r>
            <a:r>
              <a:rPr spc="15" dirty="0"/>
              <a:t> </a:t>
            </a:r>
            <a:r>
              <a:rPr dirty="0"/>
              <a:t>Risks</a:t>
            </a:r>
          </a:p>
        </p:txBody>
      </p:sp>
      <p:sp>
        <p:nvSpPr>
          <p:cNvPr id="3" name="object 3"/>
          <p:cNvSpPr/>
          <p:nvPr/>
        </p:nvSpPr>
        <p:spPr>
          <a:xfrm>
            <a:off x="4684776" y="795527"/>
            <a:ext cx="712774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9808" y="4378578"/>
            <a:ext cx="96056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help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consumers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achieve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outcomes, and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doing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so,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take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 some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associated risks and</a:t>
            </a:r>
            <a:r>
              <a:rPr sz="2400" spc="9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costs.</a:t>
            </a:r>
            <a:endParaRPr sz="2400">
              <a:latin typeface="Open Sans"/>
              <a:cs typeface="Open Sans"/>
            </a:endParaRPr>
          </a:p>
          <a:p>
            <a:pPr marL="355600" marR="120650" indent="-342900" algn="just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On the other hand,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relationships can introduce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new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risks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costs,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some cases,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negatively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affect some of  the intended outcomes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while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supporting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others.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3247" y="2449067"/>
            <a:ext cx="1693545" cy="46228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2432" y="2447544"/>
            <a:ext cx="1694814" cy="46228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22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Resources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4916" y="2447544"/>
            <a:ext cx="1693545" cy="46228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5974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Costs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87400" y="2447544"/>
            <a:ext cx="1693545" cy="46228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Risks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6411" y="2641092"/>
            <a:ext cx="2446655" cy="76200"/>
          </a:xfrm>
          <a:custGeom>
            <a:avLst/>
            <a:gdLst/>
            <a:ahLst/>
            <a:cxnLst/>
            <a:rect l="l" t="t" r="r" b="b"/>
            <a:pathLst>
              <a:path w="2446654" h="76200">
                <a:moveTo>
                  <a:pt x="2433701" y="31749"/>
                </a:moveTo>
                <a:lnTo>
                  <a:pt x="2382901" y="31749"/>
                </a:lnTo>
                <a:lnTo>
                  <a:pt x="2382901" y="44449"/>
                </a:lnTo>
                <a:lnTo>
                  <a:pt x="2370201" y="44454"/>
                </a:lnTo>
                <a:lnTo>
                  <a:pt x="2370201" y="76199"/>
                </a:lnTo>
                <a:lnTo>
                  <a:pt x="2446401" y="38099"/>
                </a:lnTo>
                <a:lnTo>
                  <a:pt x="2433701" y="31749"/>
                </a:lnTo>
                <a:close/>
              </a:path>
              <a:path w="2446654" h="76200">
                <a:moveTo>
                  <a:pt x="2370201" y="31754"/>
                </a:moveTo>
                <a:lnTo>
                  <a:pt x="0" y="32638"/>
                </a:lnTo>
                <a:lnTo>
                  <a:pt x="0" y="45338"/>
                </a:lnTo>
                <a:lnTo>
                  <a:pt x="2370200" y="44454"/>
                </a:lnTo>
                <a:lnTo>
                  <a:pt x="2370201" y="31754"/>
                </a:lnTo>
                <a:close/>
              </a:path>
              <a:path w="2446654" h="76200">
                <a:moveTo>
                  <a:pt x="2382901" y="31749"/>
                </a:moveTo>
                <a:lnTo>
                  <a:pt x="2370201" y="31754"/>
                </a:lnTo>
                <a:lnTo>
                  <a:pt x="2370201" y="44454"/>
                </a:lnTo>
                <a:lnTo>
                  <a:pt x="2382901" y="44449"/>
                </a:lnTo>
                <a:lnTo>
                  <a:pt x="2382901" y="31749"/>
                </a:lnTo>
                <a:close/>
              </a:path>
              <a:path w="2446654" h="76200">
                <a:moveTo>
                  <a:pt x="2370201" y="0"/>
                </a:moveTo>
                <a:lnTo>
                  <a:pt x="2370201" y="31754"/>
                </a:lnTo>
                <a:lnTo>
                  <a:pt x="2433701" y="31749"/>
                </a:lnTo>
                <a:lnTo>
                  <a:pt x="237020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57065" y="2166569"/>
            <a:ext cx="1127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Open Sans"/>
                <a:cs typeface="Open Sans"/>
              </a:rPr>
              <a:t>Requ</a:t>
            </a:r>
            <a:r>
              <a:rPr sz="2400" dirty="0">
                <a:solidFill>
                  <a:srgbClr val="7E7E7E"/>
                </a:solidFill>
                <a:latin typeface="Open Sans"/>
                <a:cs typeface="Open Sans"/>
              </a:rPr>
              <a:t>i</a:t>
            </a:r>
            <a:r>
              <a:rPr sz="2400" spc="-45" dirty="0">
                <a:solidFill>
                  <a:srgbClr val="7E7E7E"/>
                </a:solidFill>
                <a:latin typeface="Open Sans"/>
                <a:cs typeface="Open Sans"/>
              </a:rPr>
              <a:t>r</a:t>
            </a:r>
            <a:r>
              <a:rPr sz="2400" dirty="0">
                <a:solidFill>
                  <a:srgbClr val="7E7E7E"/>
                </a:solidFill>
                <a:latin typeface="Open Sans"/>
                <a:cs typeface="Open Sans"/>
              </a:rPr>
              <a:t>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37119" y="2641345"/>
            <a:ext cx="2178685" cy="76200"/>
          </a:xfrm>
          <a:custGeom>
            <a:avLst/>
            <a:gdLst/>
            <a:ahLst/>
            <a:cxnLst/>
            <a:rect l="l" t="t" r="r" b="b"/>
            <a:pathLst>
              <a:path w="2178684" h="76200">
                <a:moveTo>
                  <a:pt x="2102104" y="44448"/>
                </a:moveTo>
                <a:lnTo>
                  <a:pt x="2102104" y="76200"/>
                </a:lnTo>
                <a:lnTo>
                  <a:pt x="2165604" y="44450"/>
                </a:lnTo>
                <a:lnTo>
                  <a:pt x="2102104" y="44448"/>
                </a:lnTo>
                <a:close/>
              </a:path>
              <a:path w="2178684" h="76200">
                <a:moveTo>
                  <a:pt x="2102104" y="31748"/>
                </a:moveTo>
                <a:lnTo>
                  <a:pt x="2102104" y="44448"/>
                </a:lnTo>
                <a:lnTo>
                  <a:pt x="2114804" y="44450"/>
                </a:lnTo>
                <a:lnTo>
                  <a:pt x="2114804" y="31750"/>
                </a:lnTo>
                <a:lnTo>
                  <a:pt x="2102104" y="31748"/>
                </a:lnTo>
                <a:close/>
              </a:path>
              <a:path w="2178684" h="76200">
                <a:moveTo>
                  <a:pt x="2102104" y="0"/>
                </a:moveTo>
                <a:lnTo>
                  <a:pt x="2102104" y="31748"/>
                </a:lnTo>
                <a:lnTo>
                  <a:pt x="2114804" y="31750"/>
                </a:lnTo>
                <a:lnTo>
                  <a:pt x="2114804" y="44450"/>
                </a:lnTo>
                <a:lnTo>
                  <a:pt x="2165607" y="44448"/>
                </a:lnTo>
                <a:lnTo>
                  <a:pt x="2178304" y="38100"/>
                </a:lnTo>
                <a:lnTo>
                  <a:pt x="2102104" y="0"/>
                </a:lnTo>
                <a:close/>
              </a:path>
              <a:path w="2178684" h="76200">
                <a:moveTo>
                  <a:pt x="0" y="31495"/>
                </a:moveTo>
                <a:lnTo>
                  <a:pt x="0" y="44195"/>
                </a:lnTo>
                <a:lnTo>
                  <a:pt x="2102104" y="44448"/>
                </a:lnTo>
                <a:lnTo>
                  <a:pt x="2102104" y="31748"/>
                </a:lnTo>
                <a:lnTo>
                  <a:pt x="0" y="3149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35594" y="2224785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E7E7E"/>
                </a:solidFill>
                <a:latin typeface="Open Sans"/>
                <a:cs typeface="Open Sans"/>
              </a:rPr>
              <a:t>Re</a:t>
            </a:r>
            <a:r>
              <a:rPr sz="2400" dirty="0">
                <a:solidFill>
                  <a:srgbClr val="7E7E7E"/>
                </a:solidFill>
                <a:latin typeface="Open Sans"/>
                <a:cs typeface="Open Sans"/>
              </a:rPr>
              <a:t>qu</a:t>
            </a:r>
            <a:r>
              <a:rPr sz="2400" spc="0" dirty="0">
                <a:solidFill>
                  <a:srgbClr val="7E7E7E"/>
                </a:solidFill>
                <a:latin typeface="Open Sans"/>
                <a:cs typeface="Open Sans"/>
              </a:rPr>
              <a:t>i</a:t>
            </a:r>
            <a:r>
              <a:rPr sz="2400" spc="-45" dirty="0">
                <a:solidFill>
                  <a:srgbClr val="7E7E7E"/>
                </a:solidFill>
                <a:latin typeface="Open Sans"/>
                <a:cs typeface="Open Sans"/>
              </a:rPr>
              <a:t>r</a:t>
            </a:r>
            <a:r>
              <a:rPr sz="2400" dirty="0">
                <a:solidFill>
                  <a:srgbClr val="7E7E7E"/>
                </a:solidFill>
                <a:latin typeface="Open Sans"/>
                <a:cs typeface="Open Sans"/>
              </a:rPr>
              <a:t>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08080" y="2641092"/>
            <a:ext cx="2178685" cy="76200"/>
          </a:xfrm>
          <a:custGeom>
            <a:avLst/>
            <a:gdLst/>
            <a:ahLst/>
            <a:cxnLst/>
            <a:rect l="l" t="t" r="r" b="b"/>
            <a:pathLst>
              <a:path w="2178684" h="76200">
                <a:moveTo>
                  <a:pt x="2165604" y="31749"/>
                </a:moveTo>
                <a:lnTo>
                  <a:pt x="2114804" y="31749"/>
                </a:lnTo>
                <a:lnTo>
                  <a:pt x="2114804" y="44449"/>
                </a:lnTo>
                <a:lnTo>
                  <a:pt x="2102104" y="44451"/>
                </a:lnTo>
                <a:lnTo>
                  <a:pt x="2102104" y="76199"/>
                </a:lnTo>
                <a:lnTo>
                  <a:pt x="2178304" y="38099"/>
                </a:lnTo>
                <a:lnTo>
                  <a:pt x="2165604" y="31749"/>
                </a:lnTo>
                <a:close/>
              </a:path>
              <a:path w="2178684" h="76200">
                <a:moveTo>
                  <a:pt x="2102104" y="31751"/>
                </a:moveTo>
                <a:lnTo>
                  <a:pt x="0" y="32003"/>
                </a:lnTo>
                <a:lnTo>
                  <a:pt x="0" y="44703"/>
                </a:lnTo>
                <a:lnTo>
                  <a:pt x="2102104" y="44451"/>
                </a:lnTo>
                <a:lnTo>
                  <a:pt x="2102104" y="31751"/>
                </a:lnTo>
                <a:close/>
              </a:path>
              <a:path w="2178684" h="76200">
                <a:moveTo>
                  <a:pt x="2114804" y="31749"/>
                </a:moveTo>
                <a:lnTo>
                  <a:pt x="2102104" y="31751"/>
                </a:lnTo>
                <a:lnTo>
                  <a:pt x="2102104" y="44451"/>
                </a:lnTo>
                <a:lnTo>
                  <a:pt x="2114804" y="44449"/>
                </a:lnTo>
                <a:lnTo>
                  <a:pt x="2114804" y="31749"/>
                </a:lnTo>
                <a:close/>
              </a:path>
              <a:path w="2178684" h="76200">
                <a:moveTo>
                  <a:pt x="2102104" y="0"/>
                </a:moveTo>
                <a:lnTo>
                  <a:pt x="2102104" y="31751"/>
                </a:lnTo>
                <a:lnTo>
                  <a:pt x="2165604" y="31749"/>
                </a:lnTo>
                <a:lnTo>
                  <a:pt x="210210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29390" y="1876806"/>
            <a:ext cx="15519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E7E7E"/>
                </a:solidFill>
                <a:latin typeface="Open Sans"/>
                <a:cs typeface="Open Sans"/>
              </a:rPr>
              <a:t>Associated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7E7E7E"/>
                </a:solidFill>
                <a:latin typeface="Open Sans"/>
                <a:cs typeface="Open Sans"/>
              </a:rPr>
              <a:t>with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122" y="346963"/>
            <a:ext cx="7184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Value: </a:t>
            </a:r>
            <a:r>
              <a:rPr dirty="0"/>
              <a:t>Outcomes, </a:t>
            </a:r>
            <a:r>
              <a:rPr spc="-5" dirty="0"/>
              <a:t>Costs, and</a:t>
            </a:r>
            <a:r>
              <a:rPr spc="15" dirty="0"/>
              <a:t> </a:t>
            </a:r>
            <a:r>
              <a:rPr dirty="0"/>
              <a:t>Risks</a:t>
            </a:r>
          </a:p>
        </p:txBody>
      </p:sp>
      <p:sp>
        <p:nvSpPr>
          <p:cNvPr id="3" name="object 3"/>
          <p:cNvSpPr/>
          <p:nvPr/>
        </p:nvSpPr>
        <p:spPr>
          <a:xfrm>
            <a:off x="4684776" y="795527"/>
            <a:ext cx="712774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787" y="1946148"/>
            <a:ext cx="6566915" cy="5251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93405" y="3271265"/>
            <a:ext cx="776985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40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perceived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valuable only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when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have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positive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effects than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negative.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influence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influenced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other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elements.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4430" y="7429627"/>
            <a:ext cx="497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2.2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Achieving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value: </a:t>
            </a:r>
            <a:r>
              <a:rPr sz="1800" spc="-80" dirty="0">
                <a:solidFill>
                  <a:srgbClr val="6F2FA0"/>
                </a:solidFill>
                <a:latin typeface="Arial"/>
                <a:cs typeface="Arial"/>
              </a:rPr>
              <a:t>outcomes, </a:t>
            </a: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costs,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and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6F2FA0"/>
                </a:solidFill>
                <a:latin typeface="Arial"/>
                <a:cs typeface="Arial"/>
              </a:rPr>
              <a:t>risks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4103" y="346963"/>
            <a:ext cx="4455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Outcome</a:t>
            </a:r>
          </a:p>
        </p:txBody>
      </p:sp>
      <p:sp>
        <p:nvSpPr>
          <p:cNvPr id="3" name="object 3"/>
          <p:cNvSpPr/>
          <p:nvPr/>
        </p:nvSpPr>
        <p:spPr>
          <a:xfrm>
            <a:off x="5779008" y="795527"/>
            <a:ext cx="475183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5878" y="1674368"/>
            <a:ext cx="9677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8660" marR="5080" indent="-19665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organization produces outputs 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help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its  consumers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achieve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certain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3427" y="3360420"/>
            <a:ext cx="2825496" cy="2522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0668" y="4530852"/>
            <a:ext cx="1484376" cy="1325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1168" y="3457955"/>
            <a:ext cx="1167383" cy="1040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20756" y="3176016"/>
            <a:ext cx="2822448" cy="2519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7567" y="5879591"/>
            <a:ext cx="5507990" cy="83058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001394" marR="205104" indent="-78676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An 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output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tangible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intangible  deliverable of an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activity.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25100" y="5695188"/>
            <a:ext cx="4058920" cy="120142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02565" marR="193675" algn="ctr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An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outcome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result</a:t>
            </a:r>
            <a:r>
              <a:rPr sz="2400" spc="-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 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outputs.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6066" y="6258814"/>
            <a:ext cx="2940050" cy="76200"/>
          </a:xfrm>
          <a:custGeom>
            <a:avLst/>
            <a:gdLst/>
            <a:ahLst/>
            <a:cxnLst/>
            <a:rect l="l" t="t" r="r" b="b"/>
            <a:pathLst>
              <a:path w="2940050" h="76200">
                <a:moveTo>
                  <a:pt x="2863388" y="48003"/>
                </a:moveTo>
                <a:lnTo>
                  <a:pt x="2863341" y="76200"/>
                </a:lnTo>
                <a:lnTo>
                  <a:pt x="2919823" y="48006"/>
                </a:lnTo>
                <a:lnTo>
                  <a:pt x="2863388" y="48003"/>
                </a:lnTo>
                <a:close/>
              </a:path>
              <a:path w="2940050" h="76200">
                <a:moveTo>
                  <a:pt x="2863422" y="28191"/>
                </a:moveTo>
                <a:lnTo>
                  <a:pt x="2863388" y="48003"/>
                </a:lnTo>
                <a:lnTo>
                  <a:pt x="2876168" y="48006"/>
                </a:lnTo>
                <a:lnTo>
                  <a:pt x="2876168" y="28193"/>
                </a:lnTo>
                <a:lnTo>
                  <a:pt x="2863422" y="28191"/>
                </a:lnTo>
                <a:close/>
              </a:path>
              <a:path w="2940050" h="76200">
                <a:moveTo>
                  <a:pt x="2863468" y="0"/>
                </a:moveTo>
                <a:lnTo>
                  <a:pt x="2863422" y="28191"/>
                </a:lnTo>
                <a:lnTo>
                  <a:pt x="2876168" y="28193"/>
                </a:lnTo>
                <a:lnTo>
                  <a:pt x="2876168" y="48006"/>
                </a:lnTo>
                <a:lnTo>
                  <a:pt x="2919828" y="48003"/>
                </a:lnTo>
                <a:lnTo>
                  <a:pt x="2939668" y="38100"/>
                </a:lnTo>
                <a:lnTo>
                  <a:pt x="2863468" y="0"/>
                </a:lnTo>
                <a:close/>
              </a:path>
              <a:path w="2940050" h="76200">
                <a:moveTo>
                  <a:pt x="0" y="27686"/>
                </a:moveTo>
                <a:lnTo>
                  <a:pt x="0" y="47498"/>
                </a:lnTo>
                <a:lnTo>
                  <a:pt x="2863388" y="48003"/>
                </a:lnTo>
                <a:lnTo>
                  <a:pt x="2863422" y="28191"/>
                </a:lnTo>
                <a:lnTo>
                  <a:pt x="0" y="2768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4103" y="346963"/>
            <a:ext cx="4455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Outcome</a:t>
            </a:r>
          </a:p>
        </p:txBody>
      </p:sp>
      <p:sp>
        <p:nvSpPr>
          <p:cNvPr id="3" name="object 3"/>
          <p:cNvSpPr/>
          <p:nvPr/>
        </p:nvSpPr>
        <p:spPr>
          <a:xfrm>
            <a:off x="5779008" y="795527"/>
            <a:ext cx="475183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0960" y="2827146"/>
            <a:ext cx="12245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important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understand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difference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between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outputs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400" spc="1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consumer 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work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together to define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desired</a:t>
            </a:r>
            <a:r>
              <a:rPr sz="2400" spc="1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Another way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this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the consumers articulate their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expectations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400" spc="2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fulfills them.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Finally,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some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predict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even create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demand 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certain outcomes,  forming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target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5030" y="346963"/>
            <a:ext cx="7895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Key </a:t>
            </a:r>
            <a:r>
              <a:rPr dirty="0"/>
              <a:t>Concepts </a:t>
            </a:r>
            <a:r>
              <a:rPr spc="-5" dirty="0"/>
              <a:t>of Service</a:t>
            </a:r>
            <a:r>
              <a:rPr spc="-1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245864" y="795527"/>
            <a:ext cx="78486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5555" y="2371344"/>
            <a:ext cx="11236960" cy="462280"/>
          </a:xfrm>
          <a:custGeom>
            <a:avLst/>
            <a:gdLst/>
            <a:ahLst/>
            <a:cxnLst/>
            <a:rect l="l" t="t" r="r" b="b"/>
            <a:pathLst>
              <a:path w="11236960" h="462280">
                <a:moveTo>
                  <a:pt x="0" y="461771"/>
                </a:moveTo>
                <a:lnTo>
                  <a:pt x="11236452" y="461771"/>
                </a:lnTo>
                <a:lnTo>
                  <a:pt x="112364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84296" y="2386710"/>
            <a:ext cx="534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Nature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co-creation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5555" y="3342132"/>
            <a:ext cx="11257915" cy="460375"/>
          </a:xfrm>
          <a:custGeom>
            <a:avLst/>
            <a:gdLst/>
            <a:ahLst/>
            <a:cxnLst/>
            <a:rect l="l" t="t" r="r" b="b"/>
            <a:pathLst>
              <a:path w="11257915" h="460375">
                <a:moveTo>
                  <a:pt x="0" y="460248"/>
                </a:moveTo>
                <a:lnTo>
                  <a:pt x="11257788" y="460248"/>
                </a:lnTo>
                <a:lnTo>
                  <a:pt x="11257788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84296" y="3356864"/>
            <a:ext cx="1081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Organizations, 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consumers, and other</a:t>
            </a:r>
            <a:r>
              <a:rPr sz="2400" spc="1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6891" y="4396740"/>
            <a:ext cx="11236960" cy="462280"/>
          </a:xfrm>
          <a:custGeom>
            <a:avLst/>
            <a:gdLst/>
            <a:ahLst/>
            <a:cxnLst/>
            <a:rect l="l" t="t" r="r" b="b"/>
            <a:pathLst>
              <a:path w="11236960" h="462279">
                <a:moveTo>
                  <a:pt x="0" y="461772"/>
                </a:moveTo>
                <a:lnTo>
                  <a:pt x="11236452" y="461772"/>
                </a:lnTo>
                <a:lnTo>
                  <a:pt x="11236452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05378" y="4411726"/>
            <a:ext cx="312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26891" y="5451347"/>
            <a:ext cx="11236960" cy="462280"/>
          </a:xfrm>
          <a:custGeom>
            <a:avLst/>
            <a:gdLst/>
            <a:ahLst/>
            <a:cxnLst/>
            <a:rect l="l" t="t" r="r" b="b"/>
            <a:pathLst>
              <a:path w="11236960" h="462279">
                <a:moveTo>
                  <a:pt x="0" y="461771"/>
                </a:moveTo>
                <a:lnTo>
                  <a:pt x="11236452" y="461771"/>
                </a:lnTo>
                <a:lnTo>
                  <a:pt x="112364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05378" y="5466969"/>
            <a:ext cx="295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relationships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6891" y="6420611"/>
            <a:ext cx="11236960" cy="462280"/>
          </a:xfrm>
          <a:custGeom>
            <a:avLst/>
            <a:gdLst/>
            <a:ahLst/>
            <a:cxnLst/>
            <a:rect l="l" t="t" r="r" b="b"/>
            <a:pathLst>
              <a:path w="11236960" h="462279">
                <a:moveTo>
                  <a:pt x="0" y="461771"/>
                </a:moveTo>
                <a:lnTo>
                  <a:pt x="11236452" y="461771"/>
                </a:lnTo>
                <a:lnTo>
                  <a:pt x="11236452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05378" y="6437121"/>
            <a:ext cx="4979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outcomes, costs, and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risks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5123" y="2366772"/>
            <a:ext cx="1175385" cy="4711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238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5123" y="3336035"/>
            <a:ext cx="1175385" cy="4711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238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6460" y="4390644"/>
            <a:ext cx="1175385" cy="4711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6460" y="5445252"/>
            <a:ext cx="1175385" cy="4699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17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6460" y="6416040"/>
            <a:ext cx="1175385" cy="4711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3578" y="346963"/>
            <a:ext cx="36976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Definition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of</a:t>
            </a:r>
            <a:r>
              <a:rPr sz="3200" b="1" spc="-80" dirty="0">
                <a:solidFill>
                  <a:srgbClr val="404040"/>
                </a:solidFill>
                <a:latin typeface="OpenSans-Extrabold"/>
                <a:cs typeface="OpenSans-Extrabold"/>
              </a:rPr>
              <a:t> </a:t>
            </a: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Cost</a:t>
            </a:r>
            <a:endParaRPr sz="3200">
              <a:latin typeface="OpenSans-Extrabold"/>
              <a:cs typeface="OpenSans-Extra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0488" y="795527"/>
            <a:ext cx="385267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5223" y="3069335"/>
            <a:ext cx="10381615" cy="1576070"/>
          </a:xfrm>
          <a:custGeom>
            <a:avLst/>
            <a:gdLst/>
            <a:ahLst/>
            <a:cxnLst/>
            <a:rect l="l" t="t" r="r" b="b"/>
            <a:pathLst>
              <a:path w="10381615" h="1576070">
                <a:moveTo>
                  <a:pt x="262636" y="0"/>
                </a:moveTo>
                <a:lnTo>
                  <a:pt x="10381488" y="0"/>
                </a:lnTo>
                <a:lnTo>
                  <a:pt x="10381488" y="1313179"/>
                </a:lnTo>
                <a:lnTo>
                  <a:pt x="10377256" y="1360384"/>
                </a:lnTo>
                <a:lnTo>
                  <a:pt x="10365055" y="1404815"/>
                </a:lnTo>
                <a:lnTo>
                  <a:pt x="10345626" y="1445730"/>
                </a:lnTo>
                <a:lnTo>
                  <a:pt x="10319714" y="1482386"/>
                </a:lnTo>
                <a:lnTo>
                  <a:pt x="10288058" y="1514042"/>
                </a:lnTo>
                <a:lnTo>
                  <a:pt x="10251402" y="1539954"/>
                </a:lnTo>
                <a:lnTo>
                  <a:pt x="10210487" y="1559383"/>
                </a:lnTo>
                <a:lnTo>
                  <a:pt x="10166056" y="1571584"/>
                </a:lnTo>
                <a:lnTo>
                  <a:pt x="10118852" y="1575815"/>
                </a:lnTo>
                <a:lnTo>
                  <a:pt x="0" y="1575815"/>
                </a:lnTo>
                <a:lnTo>
                  <a:pt x="0" y="262636"/>
                </a:lnTo>
                <a:lnTo>
                  <a:pt x="4231" y="215431"/>
                </a:lnTo>
                <a:lnTo>
                  <a:pt x="16432" y="171000"/>
                </a:lnTo>
                <a:lnTo>
                  <a:pt x="35861" y="130085"/>
                </a:lnTo>
                <a:lnTo>
                  <a:pt x="61773" y="93429"/>
                </a:lnTo>
                <a:lnTo>
                  <a:pt x="93429" y="61773"/>
                </a:lnTo>
                <a:lnTo>
                  <a:pt x="130085" y="35861"/>
                </a:lnTo>
                <a:lnTo>
                  <a:pt x="171000" y="16432"/>
                </a:lnTo>
                <a:lnTo>
                  <a:pt x="215431" y="4231"/>
                </a:lnTo>
                <a:lnTo>
                  <a:pt x="262636" y="0"/>
                </a:lnTo>
                <a:close/>
              </a:path>
            </a:pathLst>
          </a:custGeom>
          <a:ln w="12191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1823" y="2622804"/>
            <a:ext cx="912876" cy="833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24459" y="4293108"/>
            <a:ext cx="1028700" cy="995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5936" y="3729609"/>
            <a:ext cx="969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Cost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amount of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money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spent 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specific activity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</a:t>
            </a:r>
            <a:r>
              <a:rPr sz="2400" spc="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684" y="346963"/>
            <a:ext cx="3018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dirty="0"/>
              <a:t>Costs</a:t>
            </a:r>
          </a:p>
        </p:txBody>
      </p:sp>
      <p:sp>
        <p:nvSpPr>
          <p:cNvPr id="3" name="object 3"/>
          <p:cNvSpPr/>
          <p:nvPr/>
        </p:nvSpPr>
        <p:spPr>
          <a:xfrm>
            <a:off x="6190488" y="795527"/>
            <a:ext cx="385267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038" y="2696717"/>
            <a:ext cx="5611495" cy="4005579"/>
          </a:xfrm>
          <a:custGeom>
            <a:avLst/>
            <a:gdLst/>
            <a:ahLst/>
            <a:cxnLst/>
            <a:rect l="l" t="t" r="r" b="b"/>
            <a:pathLst>
              <a:path w="5611495" h="4005579">
                <a:moveTo>
                  <a:pt x="0" y="4005072"/>
                </a:moveTo>
                <a:lnTo>
                  <a:pt x="5611368" y="4005072"/>
                </a:lnTo>
                <a:lnTo>
                  <a:pt x="5611368" y="0"/>
                </a:lnTo>
                <a:lnTo>
                  <a:pt x="0" y="0"/>
                </a:lnTo>
                <a:lnTo>
                  <a:pt x="0" y="4005072"/>
                </a:lnTo>
                <a:close/>
              </a:path>
            </a:pathLst>
          </a:custGeom>
          <a:ln w="28956">
            <a:solidFill>
              <a:srgbClr val="5B9BD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99042" y="2679954"/>
            <a:ext cx="5611495" cy="4003675"/>
          </a:xfrm>
          <a:custGeom>
            <a:avLst/>
            <a:gdLst/>
            <a:ahLst/>
            <a:cxnLst/>
            <a:rect l="l" t="t" r="r" b="b"/>
            <a:pathLst>
              <a:path w="5611494" h="4003675">
                <a:moveTo>
                  <a:pt x="0" y="4003548"/>
                </a:moveTo>
                <a:lnTo>
                  <a:pt x="5611367" y="4003548"/>
                </a:lnTo>
                <a:lnTo>
                  <a:pt x="5611367" y="0"/>
                </a:lnTo>
                <a:lnTo>
                  <a:pt x="0" y="0"/>
                </a:lnTo>
                <a:lnTo>
                  <a:pt x="0" y="4003548"/>
                </a:lnTo>
                <a:close/>
              </a:path>
            </a:pathLst>
          </a:custGeom>
          <a:ln w="28956">
            <a:solidFill>
              <a:srgbClr val="EF904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6211" y="2237232"/>
            <a:ext cx="5110480" cy="723900"/>
          </a:xfrm>
          <a:custGeom>
            <a:avLst/>
            <a:gdLst/>
            <a:ahLst/>
            <a:cxnLst/>
            <a:rect l="l" t="t" r="r" b="b"/>
            <a:pathLst>
              <a:path w="5110480" h="723900">
                <a:moveTo>
                  <a:pt x="4989321" y="0"/>
                </a:moveTo>
                <a:lnTo>
                  <a:pt x="120650" y="0"/>
                </a:lnTo>
                <a:lnTo>
                  <a:pt x="73669" y="9475"/>
                </a:lnTo>
                <a:lnTo>
                  <a:pt x="35321" y="35321"/>
                </a:lnTo>
                <a:lnTo>
                  <a:pt x="9475" y="73669"/>
                </a:lnTo>
                <a:lnTo>
                  <a:pt x="0" y="120650"/>
                </a:lnTo>
                <a:lnTo>
                  <a:pt x="0" y="723900"/>
                </a:lnTo>
                <a:lnTo>
                  <a:pt x="5109971" y="723900"/>
                </a:lnTo>
                <a:lnTo>
                  <a:pt x="5109971" y="120650"/>
                </a:lnTo>
                <a:lnTo>
                  <a:pt x="5100496" y="73669"/>
                </a:lnTo>
                <a:lnTo>
                  <a:pt x="5074650" y="35321"/>
                </a:lnTo>
                <a:lnTo>
                  <a:pt x="5036302" y="9475"/>
                </a:lnTo>
                <a:lnTo>
                  <a:pt x="4989321" y="0"/>
                </a:lnTo>
                <a:close/>
              </a:path>
            </a:pathLst>
          </a:custGeom>
          <a:solidFill>
            <a:srgbClr val="81B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6211" y="2237232"/>
            <a:ext cx="5110480" cy="723900"/>
          </a:xfrm>
          <a:custGeom>
            <a:avLst/>
            <a:gdLst/>
            <a:ahLst/>
            <a:cxnLst/>
            <a:rect l="l" t="t" r="r" b="b"/>
            <a:pathLst>
              <a:path w="5110480" h="723900">
                <a:moveTo>
                  <a:pt x="120650" y="0"/>
                </a:moveTo>
                <a:lnTo>
                  <a:pt x="4989321" y="0"/>
                </a:lnTo>
                <a:lnTo>
                  <a:pt x="5036302" y="9475"/>
                </a:lnTo>
                <a:lnTo>
                  <a:pt x="5074650" y="35321"/>
                </a:lnTo>
                <a:lnTo>
                  <a:pt x="5100496" y="73669"/>
                </a:lnTo>
                <a:lnTo>
                  <a:pt x="5109971" y="120650"/>
                </a:lnTo>
                <a:lnTo>
                  <a:pt x="5109971" y="723900"/>
                </a:lnTo>
                <a:lnTo>
                  <a:pt x="0" y="723900"/>
                </a:lnTo>
                <a:lnTo>
                  <a:pt x="0" y="120650"/>
                </a:lnTo>
                <a:lnTo>
                  <a:pt x="9475" y="73669"/>
                </a:lnTo>
                <a:lnTo>
                  <a:pt x="35321" y="35321"/>
                </a:lnTo>
                <a:lnTo>
                  <a:pt x="73669" y="9475"/>
                </a:lnTo>
                <a:lnTo>
                  <a:pt x="12065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10116" y="2228088"/>
            <a:ext cx="5110480" cy="722630"/>
          </a:xfrm>
          <a:custGeom>
            <a:avLst/>
            <a:gdLst/>
            <a:ahLst/>
            <a:cxnLst/>
            <a:rect l="l" t="t" r="r" b="b"/>
            <a:pathLst>
              <a:path w="5110480" h="722630">
                <a:moveTo>
                  <a:pt x="4989576" y="0"/>
                </a:moveTo>
                <a:lnTo>
                  <a:pt x="120395" y="0"/>
                </a:lnTo>
                <a:lnTo>
                  <a:pt x="73509" y="9453"/>
                </a:lnTo>
                <a:lnTo>
                  <a:pt x="35242" y="35242"/>
                </a:lnTo>
                <a:lnTo>
                  <a:pt x="9453" y="73509"/>
                </a:lnTo>
                <a:lnTo>
                  <a:pt x="0" y="120395"/>
                </a:lnTo>
                <a:lnTo>
                  <a:pt x="0" y="722375"/>
                </a:lnTo>
                <a:lnTo>
                  <a:pt x="5109972" y="722375"/>
                </a:lnTo>
                <a:lnTo>
                  <a:pt x="5109972" y="120395"/>
                </a:lnTo>
                <a:lnTo>
                  <a:pt x="5100518" y="73509"/>
                </a:lnTo>
                <a:lnTo>
                  <a:pt x="5074729" y="35242"/>
                </a:lnTo>
                <a:lnTo>
                  <a:pt x="5036462" y="9453"/>
                </a:lnTo>
                <a:lnTo>
                  <a:pt x="4989576" y="0"/>
                </a:lnTo>
                <a:close/>
              </a:path>
            </a:pathLst>
          </a:custGeom>
          <a:solidFill>
            <a:srgbClr val="EF90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0116" y="2228088"/>
            <a:ext cx="5110480" cy="722630"/>
          </a:xfrm>
          <a:custGeom>
            <a:avLst/>
            <a:gdLst/>
            <a:ahLst/>
            <a:cxnLst/>
            <a:rect l="l" t="t" r="r" b="b"/>
            <a:pathLst>
              <a:path w="5110480" h="722630">
                <a:moveTo>
                  <a:pt x="120395" y="0"/>
                </a:moveTo>
                <a:lnTo>
                  <a:pt x="4989576" y="0"/>
                </a:lnTo>
                <a:lnTo>
                  <a:pt x="5036462" y="9453"/>
                </a:lnTo>
                <a:lnTo>
                  <a:pt x="5074729" y="35242"/>
                </a:lnTo>
                <a:lnTo>
                  <a:pt x="5100518" y="73509"/>
                </a:lnTo>
                <a:lnTo>
                  <a:pt x="5109972" y="120395"/>
                </a:lnTo>
                <a:lnTo>
                  <a:pt x="5109972" y="722375"/>
                </a:lnTo>
                <a:lnTo>
                  <a:pt x="0" y="722375"/>
                </a:lnTo>
                <a:lnTo>
                  <a:pt x="0" y="120395"/>
                </a:lnTo>
                <a:lnTo>
                  <a:pt x="9453" y="73509"/>
                </a:lnTo>
                <a:lnTo>
                  <a:pt x="35242" y="35242"/>
                </a:lnTo>
                <a:lnTo>
                  <a:pt x="73509" y="9453"/>
                </a:lnTo>
                <a:lnTo>
                  <a:pt x="120395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8869" y="2219909"/>
            <a:ext cx="4719955" cy="256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5669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Costs 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removed </a:t>
            </a:r>
            <a:r>
              <a:rPr sz="2400" spc="-15" dirty="0">
                <a:solidFill>
                  <a:srgbClr val="FFFFFF"/>
                </a:solidFill>
                <a:latin typeface="Open Sans"/>
                <a:cs typeface="Open Sans"/>
              </a:rPr>
              <a:t>from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endParaRPr sz="2400">
              <a:latin typeface="Open Sans"/>
              <a:cs typeface="Open Sans"/>
            </a:endParaRPr>
          </a:p>
          <a:p>
            <a:pPr marL="904875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consumer </a:t>
            </a:r>
            <a:r>
              <a:rPr sz="2400" spc="-25" dirty="0">
                <a:solidFill>
                  <a:srgbClr val="FFFFFF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These may include costs of  staff,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technology,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other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which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consumer  does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not need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pay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0380" y="2210181"/>
            <a:ext cx="4894580" cy="4390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02410" marR="113664" indent="-132651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Costs 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imposed on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consumer  </a:t>
            </a:r>
            <a:r>
              <a:rPr sz="2400" spc="-25" dirty="0">
                <a:solidFill>
                  <a:srgbClr val="FFFFFF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total cost of consuming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includes the price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charged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provider,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plus other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costs such as staff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training,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costs of network  utilization,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procurement,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etc.</a:t>
            </a:r>
            <a:endParaRPr sz="2400">
              <a:latin typeface="Open Sans"/>
              <a:cs typeface="Open Sans"/>
            </a:endParaRPr>
          </a:p>
          <a:p>
            <a:pPr marL="355600" marR="183515" indent="-342900">
              <a:lnSpc>
                <a:spcPct val="100000"/>
              </a:lnSpc>
              <a:spcBef>
                <a:spcPts val="5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Some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describe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this  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what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invest to  consume the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684" y="346963"/>
            <a:ext cx="3018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dirty="0"/>
              <a:t>Costs</a:t>
            </a:r>
          </a:p>
        </p:txBody>
      </p:sp>
      <p:sp>
        <p:nvSpPr>
          <p:cNvPr id="3" name="object 3"/>
          <p:cNvSpPr/>
          <p:nvPr/>
        </p:nvSpPr>
        <p:spPr>
          <a:xfrm>
            <a:off x="6190488" y="795527"/>
            <a:ext cx="385267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6016" y="3064002"/>
            <a:ext cx="1257236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6715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Both the types of cost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considered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when 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assesses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which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expect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 to</a:t>
            </a:r>
            <a:r>
              <a:rPr sz="2400" spc="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create.</a:t>
            </a:r>
            <a:endParaRPr sz="2400">
              <a:latin typeface="Open Sans"/>
              <a:cs typeface="Open Sans"/>
            </a:endParaRPr>
          </a:p>
          <a:p>
            <a:pPr marL="355600" marR="7747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ensure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correct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decisions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made about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relationship,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is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important 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both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types of cost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fully</a:t>
            </a:r>
            <a:r>
              <a:rPr sz="2400" spc="6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understood.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From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provider’s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perspective, a full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correct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understanding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cost of</a:t>
            </a:r>
            <a:r>
              <a:rPr sz="2400" spc="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provision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essential.</a:t>
            </a:r>
            <a:endParaRPr sz="2400">
              <a:latin typeface="Open Sans"/>
              <a:cs typeface="Open Sans"/>
            </a:endParaRPr>
          </a:p>
          <a:p>
            <a:pPr marL="355600" marR="52832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 to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ensure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services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delivered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within budget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constraints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 meet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financial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expectations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0342" y="346963"/>
            <a:ext cx="3663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dirty="0"/>
              <a:t>Risk</a:t>
            </a:r>
          </a:p>
        </p:txBody>
      </p:sp>
      <p:sp>
        <p:nvSpPr>
          <p:cNvPr id="3" name="object 3"/>
          <p:cNvSpPr/>
          <p:nvPr/>
        </p:nvSpPr>
        <p:spPr>
          <a:xfrm>
            <a:off x="6190488" y="795527"/>
            <a:ext cx="385267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5851" y="2705100"/>
            <a:ext cx="11149965" cy="2574290"/>
          </a:xfrm>
          <a:custGeom>
            <a:avLst/>
            <a:gdLst/>
            <a:ahLst/>
            <a:cxnLst/>
            <a:rect l="l" t="t" r="r" b="b"/>
            <a:pathLst>
              <a:path w="11149965" h="2574290">
                <a:moveTo>
                  <a:pt x="429006" y="0"/>
                </a:moveTo>
                <a:lnTo>
                  <a:pt x="11149584" y="0"/>
                </a:lnTo>
                <a:lnTo>
                  <a:pt x="11149584" y="2145029"/>
                </a:lnTo>
                <a:lnTo>
                  <a:pt x="11147067" y="2191783"/>
                </a:lnTo>
                <a:lnTo>
                  <a:pt x="11139691" y="2237076"/>
                </a:lnTo>
                <a:lnTo>
                  <a:pt x="11127717" y="2280647"/>
                </a:lnTo>
                <a:lnTo>
                  <a:pt x="11111407" y="2322235"/>
                </a:lnTo>
                <a:lnTo>
                  <a:pt x="11091022" y="2361579"/>
                </a:lnTo>
                <a:lnTo>
                  <a:pt x="11066824" y="2398416"/>
                </a:lnTo>
                <a:lnTo>
                  <a:pt x="11039074" y="2432485"/>
                </a:lnTo>
                <a:lnTo>
                  <a:pt x="11008033" y="2463526"/>
                </a:lnTo>
                <a:lnTo>
                  <a:pt x="10973964" y="2491276"/>
                </a:lnTo>
                <a:lnTo>
                  <a:pt x="10937127" y="2515474"/>
                </a:lnTo>
                <a:lnTo>
                  <a:pt x="10897783" y="2535859"/>
                </a:lnTo>
                <a:lnTo>
                  <a:pt x="10856195" y="2552169"/>
                </a:lnTo>
                <a:lnTo>
                  <a:pt x="10812624" y="2564143"/>
                </a:lnTo>
                <a:lnTo>
                  <a:pt x="10767331" y="2571519"/>
                </a:lnTo>
                <a:lnTo>
                  <a:pt x="10720578" y="2574036"/>
                </a:lnTo>
                <a:lnTo>
                  <a:pt x="0" y="2574036"/>
                </a:lnTo>
                <a:lnTo>
                  <a:pt x="0" y="429005"/>
                </a:lnTo>
                <a:lnTo>
                  <a:pt x="2516" y="382252"/>
                </a:lnTo>
                <a:lnTo>
                  <a:pt x="9892" y="336959"/>
                </a:lnTo>
                <a:lnTo>
                  <a:pt x="21866" y="293388"/>
                </a:lnTo>
                <a:lnTo>
                  <a:pt x="38176" y="251800"/>
                </a:lnTo>
                <a:lnTo>
                  <a:pt x="58561" y="212456"/>
                </a:lnTo>
                <a:lnTo>
                  <a:pt x="82759" y="175619"/>
                </a:lnTo>
                <a:lnTo>
                  <a:pt x="110509" y="141550"/>
                </a:lnTo>
                <a:lnTo>
                  <a:pt x="141550" y="110509"/>
                </a:lnTo>
                <a:lnTo>
                  <a:pt x="175619" y="82759"/>
                </a:lnTo>
                <a:lnTo>
                  <a:pt x="212456" y="58561"/>
                </a:lnTo>
                <a:lnTo>
                  <a:pt x="251800" y="38176"/>
                </a:lnTo>
                <a:lnTo>
                  <a:pt x="293388" y="21866"/>
                </a:lnTo>
                <a:lnTo>
                  <a:pt x="336959" y="9892"/>
                </a:lnTo>
                <a:lnTo>
                  <a:pt x="382252" y="2516"/>
                </a:lnTo>
                <a:lnTo>
                  <a:pt x="429006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8255" y="2420111"/>
            <a:ext cx="984504" cy="91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46608" y="4704588"/>
            <a:ext cx="1106423" cy="1033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69107" y="3297682"/>
            <a:ext cx="97516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risk is a possible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event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could cause harm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loss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make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difficult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achieve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objectives.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also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defined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an  uncertainty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 and 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used 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context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measuring 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probability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positive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 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well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negative</a:t>
            </a:r>
            <a:r>
              <a:rPr sz="2400" spc="9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0448" y="346963"/>
            <a:ext cx="2984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dirty="0"/>
              <a:t>Risks</a:t>
            </a:r>
          </a:p>
        </p:txBody>
      </p:sp>
      <p:sp>
        <p:nvSpPr>
          <p:cNvPr id="3" name="object 3"/>
          <p:cNvSpPr/>
          <p:nvPr/>
        </p:nvSpPr>
        <p:spPr>
          <a:xfrm>
            <a:off x="6190488" y="795527"/>
            <a:ext cx="385267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038" y="2696717"/>
            <a:ext cx="5611495" cy="4005579"/>
          </a:xfrm>
          <a:custGeom>
            <a:avLst/>
            <a:gdLst/>
            <a:ahLst/>
            <a:cxnLst/>
            <a:rect l="l" t="t" r="r" b="b"/>
            <a:pathLst>
              <a:path w="5611495" h="4005579">
                <a:moveTo>
                  <a:pt x="0" y="4005072"/>
                </a:moveTo>
                <a:lnTo>
                  <a:pt x="5611368" y="4005072"/>
                </a:lnTo>
                <a:lnTo>
                  <a:pt x="5611368" y="0"/>
                </a:lnTo>
                <a:lnTo>
                  <a:pt x="0" y="0"/>
                </a:lnTo>
                <a:lnTo>
                  <a:pt x="0" y="4005072"/>
                </a:lnTo>
                <a:close/>
              </a:path>
            </a:pathLst>
          </a:custGeom>
          <a:ln w="28956">
            <a:solidFill>
              <a:srgbClr val="5B9BD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99042" y="2679954"/>
            <a:ext cx="5611495" cy="4003675"/>
          </a:xfrm>
          <a:custGeom>
            <a:avLst/>
            <a:gdLst/>
            <a:ahLst/>
            <a:cxnLst/>
            <a:rect l="l" t="t" r="r" b="b"/>
            <a:pathLst>
              <a:path w="5611494" h="4003675">
                <a:moveTo>
                  <a:pt x="0" y="4003548"/>
                </a:moveTo>
                <a:lnTo>
                  <a:pt x="5611367" y="4003548"/>
                </a:lnTo>
                <a:lnTo>
                  <a:pt x="5611367" y="0"/>
                </a:lnTo>
                <a:lnTo>
                  <a:pt x="0" y="0"/>
                </a:lnTo>
                <a:lnTo>
                  <a:pt x="0" y="4003548"/>
                </a:lnTo>
                <a:close/>
              </a:path>
            </a:pathLst>
          </a:custGeom>
          <a:ln w="28956">
            <a:solidFill>
              <a:srgbClr val="EF904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6211" y="2237232"/>
            <a:ext cx="5110480" cy="723900"/>
          </a:xfrm>
          <a:custGeom>
            <a:avLst/>
            <a:gdLst/>
            <a:ahLst/>
            <a:cxnLst/>
            <a:rect l="l" t="t" r="r" b="b"/>
            <a:pathLst>
              <a:path w="5110480" h="723900">
                <a:moveTo>
                  <a:pt x="4989321" y="0"/>
                </a:moveTo>
                <a:lnTo>
                  <a:pt x="120650" y="0"/>
                </a:lnTo>
                <a:lnTo>
                  <a:pt x="73669" y="9475"/>
                </a:lnTo>
                <a:lnTo>
                  <a:pt x="35321" y="35321"/>
                </a:lnTo>
                <a:lnTo>
                  <a:pt x="9475" y="73669"/>
                </a:lnTo>
                <a:lnTo>
                  <a:pt x="0" y="120650"/>
                </a:lnTo>
                <a:lnTo>
                  <a:pt x="0" y="723900"/>
                </a:lnTo>
                <a:lnTo>
                  <a:pt x="5109971" y="723900"/>
                </a:lnTo>
                <a:lnTo>
                  <a:pt x="5109971" y="120650"/>
                </a:lnTo>
                <a:lnTo>
                  <a:pt x="5100496" y="73669"/>
                </a:lnTo>
                <a:lnTo>
                  <a:pt x="5074650" y="35321"/>
                </a:lnTo>
                <a:lnTo>
                  <a:pt x="5036302" y="9475"/>
                </a:lnTo>
                <a:lnTo>
                  <a:pt x="4989321" y="0"/>
                </a:lnTo>
                <a:close/>
              </a:path>
            </a:pathLst>
          </a:custGeom>
          <a:solidFill>
            <a:srgbClr val="81B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6211" y="2237232"/>
            <a:ext cx="5110480" cy="723900"/>
          </a:xfrm>
          <a:custGeom>
            <a:avLst/>
            <a:gdLst/>
            <a:ahLst/>
            <a:cxnLst/>
            <a:rect l="l" t="t" r="r" b="b"/>
            <a:pathLst>
              <a:path w="5110480" h="723900">
                <a:moveTo>
                  <a:pt x="120650" y="0"/>
                </a:moveTo>
                <a:lnTo>
                  <a:pt x="4989321" y="0"/>
                </a:lnTo>
                <a:lnTo>
                  <a:pt x="5036302" y="9475"/>
                </a:lnTo>
                <a:lnTo>
                  <a:pt x="5074650" y="35321"/>
                </a:lnTo>
                <a:lnTo>
                  <a:pt x="5100496" y="73669"/>
                </a:lnTo>
                <a:lnTo>
                  <a:pt x="5109971" y="120650"/>
                </a:lnTo>
                <a:lnTo>
                  <a:pt x="5109971" y="723900"/>
                </a:lnTo>
                <a:lnTo>
                  <a:pt x="0" y="723900"/>
                </a:lnTo>
                <a:lnTo>
                  <a:pt x="0" y="120650"/>
                </a:lnTo>
                <a:lnTo>
                  <a:pt x="9475" y="73669"/>
                </a:lnTo>
                <a:lnTo>
                  <a:pt x="35321" y="35321"/>
                </a:lnTo>
                <a:lnTo>
                  <a:pt x="73669" y="9475"/>
                </a:lnTo>
                <a:lnTo>
                  <a:pt x="12065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10116" y="2228088"/>
            <a:ext cx="5110480" cy="722630"/>
          </a:xfrm>
          <a:custGeom>
            <a:avLst/>
            <a:gdLst/>
            <a:ahLst/>
            <a:cxnLst/>
            <a:rect l="l" t="t" r="r" b="b"/>
            <a:pathLst>
              <a:path w="5110480" h="722630">
                <a:moveTo>
                  <a:pt x="4989576" y="0"/>
                </a:moveTo>
                <a:lnTo>
                  <a:pt x="120395" y="0"/>
                </a:lnTo>
                <a:lnTo>
                  <a:pt x="73509" y="9453"/>
                </a:lnTo>
                <a:lnTo>
                  <a:pt x="35242" y="35242"/>
                </a:lnTo>
                <a:lnTo>
                  <a:pt x="9453" y="73509"/>
                </a:lnTo>
                <a:lnTo>
                  <a:pt x="0" y="120395"/>
                </a:lnTo>
                <a:lnTo>
                  <a:pt x="0" y="722375"/>
                </a:lnTo>
                <a:lnTo>
                  <a:pt x="5109972" y="722375"/>
                </a:lnTo>
                <a:lnTo>
                  <a:pt x="5109972" y="120395"/>
                </a:lnTo>
                <a:lnTo>
                  <a:pt x="5100518" y="73509"/>
                </a:lnTo>
                <a:lnTo>
                  <a:pt x="5074729" y="35242"/>
                </a:lnTo>
                <a:lnTo>
                  <a:pt x="5036462" y="9453"/>
                </a:lnTo>
                <a:lnTo>
                  <a:pt x="4989576" y="0"/>
                </a:lnTo>
                <a:close/>
              </a:path>
            </a:pathLst>
          </a:custGeom>
          <a:solidFill>
            <a:srgbClr val="EF90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0116" y="2228088"/>
            <a:ext cx="5110480" cy="722630"/>
          </a:xfrm>
          <a:custGeom>
            <a:avLst/>
            <a:gdLst/>
            <a:ahLst/>
            <a:cxnLst/>
            <a:rect l="l" t="t" r="r" b="b"/>
            <a:pathLst>
              <a:path w="5110480" h="722630">
                <a:moveTo>
                  <a:pt x="120395" y="0"/>
                </a:moveTo>
                <a:lnTo>
                  <a:pt x="4989576" y="0"/>
                </a:lnTo>
                <a:lnTo>
                  <a:pt x="5036462" y="9453"/>
                </a:lnTo>
                <a:lnTo>
                  <a:pt x="5074729" y="35242"/>
                </a:lnTo>
                <a:lnTo>
                  <a:pt x="5100518" y="73509"/>
                </a:lnTo>
                <a:lnTo>
                  <a:pt x="5109972" y="120395"/>
                </a:lnTo>
                <a:lnTo>
                  <a:pt x="5109972" y="722375"/>
                </a:lnTo>
                <a:lnTo>
                  <a:pt x="0" y="722375"/>
                </a:lnTo>
                <a:lnTo>
                  <a:pt x="0" y="120395"/>
                </a:lnTo>
                <a:lnTo>
                  <a:pt x="9453" y="73509"/>
                </a:lnTo>
                <a:lnTo>
                  <a:pt x="35242" y="35242"/>
                </a:lnTo>
                <a:lnTo>
                  <a:pt x="73509" y="9453"/>
                </a:lnTo>
                <a:lnTo>
                  <a:pt x="120395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8869" y="2219909"/>
            <a:ext cx="4937125" cy="428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Risks </a:t>
            </a:r>
            <a:r>
              <a:rPr sz="2400" spc="-20" dirty="0">
                <a:solidFill>
                  <a:srgbClr val="FFFFFF"/>
                </a:solidFill>
                <a:latin typeface="Open Sans"/>
                <a:cs typeface="Open Sans"/>
              </a:rPr>
              <a:t>removed </a:t>
            </a:r>
            <a:r>
              <a:rPr sz="2400" spc="-15" dirty="0">
                <a:solidFill>
                  <a:srgbClr val="FFFFFF"/>
                </a:solidFill>
                <a:latin typeface="Open Sans"/>
                <a:cs typeface="Open Sans"/>
              </a:rPr>
              <a:t>from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consumer</a:t>
            </a:r>
            <a:endParaRPr sz="2400">
              <a:latin typeface="Open Sans"/>
              <a:cs typeface="Open Sans"/>
            </a:endParaRPr>
          </a:p>
          <a:p>
            <a:pPr marL="1659255">
              <a:lnSpc>
                <a:spcPts val="2735"/>
              </a:lnSpc>
            </a:pPr>
            <a:r>
              <a:rPr sz="2400" spc="-25" dirty="0">
                <a:solidFill>
                  <a:srgbClr val="FFFFFF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 marL="355600" marR="34290" indent="-342900">
              <a:lnSpc>
                <a:spcPct val="100000"/>
              </a:lnSpc>
              <a:spcBef>
                <a:spcPts val="211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These may include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failure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 consumer’s server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hardware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lack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staff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availability.</a:t>
            </a:r>
            <a:endParaRPr sz="2400">
              <a:latin typeface="Open Sans"/>
              <a:cs typeface="Open Sans"/>
            </a:endParaRPr>
          </a:p>
          <a:p>
            <a:pPr marL="355600" marR="91440" indent="-342900">
              <a:lnSpc>
                <a:spcPct val="100000"/>
              </a:lnSpc>
              <a:spcBef>
                <a:spcPts val="5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some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cases,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may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only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reduce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consumer’s risks,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but 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 may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determine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this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reduction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sufficient to support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value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proposition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0380" y="2210181"/>
            <a:ext cx="4850765" cy="2560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710055" marR="40005" indent="-156591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Risks imposed on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consumer </a:t>
            </a:r>
            <a:r>
              <a:rPr sz="2400" spc="-25" dirty="0">
                <a:solidFill>
                  <a:srgbClr val="FFFFFF"/>
                </a:solidFill>
                <a:latin typeface="Open Sans"/>
                <a:cs typeface="Open Sans"/>
              </a:rPr>
              <a:t>by  </a:t>
            </a: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example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this would be a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ceasing to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trade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experiencing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security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breach.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5603" y="346963"/>
            <a:ext cx="33166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Managing</a:t>
            </a:r>
            <a:r>
              <a:rPr spc="-30" dirty="0"/>
              <a:t> </a:t>
            </a:r>
            <a:r>
              <a:rPr spc="-5" dirty="0"/>
              <a:t>Risks</a:t>
            </a:r>
          </a:p>
        </p:txBody>
      </p:sp>
      <p:sp>
        <p:nvSpPr>
          <p:cNvPr id="3" name="object 3"/>
          <p:cNvSpPr/>
          <p:nvPr/>
        </p:nvSpPr>
        <p:spPr>
          <a:xfrm>
            <a:off x="6190488" y="795527"/>
            <a:ext cx="385267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5817" y="1718436"/>
            <a:ext cx="12164695" cy="606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5455" indent="-342900">
              <a:lnSpc>
                <a:spcPct val="1501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duty 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manage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detailed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risk on behalf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the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consumer.</a:t>
            </a:r>
            <a:endParaRPr sz="2400">
              <a:latin typeface="Open Sans"/>
              <a:cs typeface="Open Sans"/>
            </a:endParaRPr>
          </a:p>
          <a:p>
            <a:pPr marL="355600" marR="97155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This should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handled based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balance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what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matters most to the consumer 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the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consumer contributes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reduction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risk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through:</a:t>
            </a:r>
            <a:endParaRPr sz="2400">
              <a:latin typeface="Open Sans"/>
              <a:cs typeface="Open Sans"/>
            </a:endParaRPr>
          </a:p>
          <a:p>
            <a:pPr marL="812800" marR="5080" lvl="1" indent="-342900">
              <a:lnSpc>
                <a:spcPct val="150000"/>
              </a:lnSpc>
              <a:buClr>
                <a:srgbClr val="EC7C30"/>
              </a:buClr>
              <a:buFont typeface="Courier New"/>
              <a:buChar char="o"/>
              <a:tabLst>
                <a:tab pos="813435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Actively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participating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definition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requirements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service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clarification of its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required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Courier New"/>
              <a:buChar char="o"/>
              <a:tabLst>
                <a:tab pos="813435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Clearly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communicating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critical success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factors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(CSFs) 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constraints</a:t>
            </a:r>
            <a:r>
              <a:rPr sz="2400" spc="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</a:t>
            </a:r>
            <a:endParaRPr sz="2400">
              <a:latin typeface="Open Sans"/>
              <a:cs typeface="Open Sans"/>
            </a:endParaRPr>
          </a:p>
          <a:p>
            <a:pPr marL="8128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apply to the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 marL="812800" marR="396875" lvl="1" indent="-342900">
              <a:lnSpc>
                <a:spcPct val="150000"/>
              </a:lnSpc>
              <a:buClr>
                <a:srgbClr val="EC7C30"/>
              </a:buClr>
              <a:buFont typeface="Courier New"/>
              <a:buChar char="o"/>
              <a:tabLst>
                <a:tab pos="813435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Ensuring 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access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the necessary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consumer  throughout the service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4395" y="346963"/>
            <a:ext cx="4355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Utility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and</a:t>
            </a:r>
            <a:r>
              <a:rPr sz="3200" b="1" spc="-55" dirty="0">
                <a:solidFill>
                  <a:srgbClr val="404040"/>
                </a:solidFill>
                <a:latin typeface="OpenSans-Extrabold"/>
                <a:cs typeface="OpenSans-Extrabold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OpenSans-Extrabold"/>
                <a:cs typeface="OpenSans-Extrabold"/>
              </a:rPr>
              <a:t>Warranty</a:t>
            </a:r>
            <a:endParaRPr sz="3200">
              <a:latin typeface="OpenSans-Extrabold"/>
              <a:cs typeface="OpenSans-Extra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0488" y="795527"/>
            <a:ext cx="385267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2354" y="3378454"/>
            <a:ext cx="107359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evaluate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whether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offering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facilitate the outcomes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desired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 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therefore create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them, the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overall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utility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warranty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service should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</a:t>
            </a:r>
            <a:r>
              <a:rPr sz="2400" spc="6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assessed.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3934" y="346963"/>
            <a:ext cx="40976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Definition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of</a:t>
            </a:r>
            <a:r>
              <a:rPr sz="3200" b="1" spc="-50" dirty="0">
                <a:solidFill>
                  <a:srgbClr val="404040"/>
                </a:solidFill>
                <a:latin typeface="OpenSans-Extrabold"/>
                <a:cs typeface="OpenSans-Extrabold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Utility</a:t>
            </a:r>
            <a:endParaRPr sz="3200">
              <a:latin typeface="OpenSans-Extrabold"/>
              <a:cs typeface="OpenSans-Extra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0488" y="795527"/>
            <a:ext cx="385267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5851" y="2705100"/>
            <a:ext cx="11149965" cy="1734820"/>
          </a:xfrm>
          <a:custGeom>
            <a:avLst/>
            <a:gdLst/>
            <a:ahLst/>
            <a:cxnLst/>
            <a:rect l="l" t="t" r="r" b="b"/>
            <a:pathLst>
              <a:path w="11149965" h="1734820">
                <a:moveTo>
                  <a:pt x="289052" y="0"/>
                </a:moveTo>
                <a:lnTo>
                  <a:pt x="11149584" y="0"/>
                </a:lnTo>
                <a:lnTo>
                  <a:pt x="11149584" y="1445260"/>
                </a:lnTo>
                <a:lnTo>
                  <a:pt x="11145800" y="1492145"/>
                </a:lnTo>
                <a:lnTo>
                  <a:pt x="11134847" y="1536622"/>
                </a:lnTo>
                <a:lnTo>
                  <a:pt x="11117320" y="1578096"/>
                </a:lnTo>
                <a:lnTo>
                  <a:pt x="11093813" y="1615970"/>
                </a:lnTo>
                <a:lnTo>
                  <a:pt x="11064922" y="1649650"/>
                </a:lnTo>
                <a:lnTo>
                  <a:pt x="11031242" y="1678541"/>
                </a:lnTo>
                <a:lnTo>
                  <a:pt x="10993368" y="1702048"/>
                </a:lnTo>
                <a:lnTo>
                  <a:pt x="10951894" y="1719575"/>
                </a:lnTo>
                <a:lnTo>
                  <a:pt x="10907417" y="1730528"/>
                </a:lnTo>
                <a:lnTo>
                  <a:pt x="10860532" y="1734312"/>
                </a:lnTo>
                <a:lnTo>
                  <a:pt x="0" y="1734312"/>
                </a:lnTo>
                <a:lnTo>
                  <a:pt x="0" y="289051"/>
                </a:lnTo>
                <a:lnTo>
                  <a:pt x="3783" y="242166"/>
                </a:lnTo>
                <a:lnTo>
                  <a:pt x="14736" y="197689"/>
                </a:lnTo>
                <a:lnTo>
                  <a:pt x="32263" y="156215"/>
                </a:lnTo>
                <a:lnTo>
                  <a:pt x="55770" y="118341"/>
                </a:lnTo>
                <a:lnTo>
                  <a:pt x="84661" y="84661"/>
                </a:lnTo>
                <a:lnTo>
                  <a:pt x="118341" y="55770"/>
                </a:lnTo>
                <a:lnTo>
                  <a:pt x="156215" y="32263"/>
                </a:lnTo>
                <a:lnTo>
                  <a:pt x="197689" y="14736"/>
                </a:lnTo>
                <a:lnTo>
                  <a:pt x="242166" y="3783"/>
                </a:lnTo>
                <a:lnTo>
                  <a:pt x="289052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8255" y="2420111"/>
            <a:ext cx="984504" cy="91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78028" y="4056888"/>
            <a:ext cx="1104900" cy="1033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4278" y="3241928"/>
            <a:ext cx="940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3304" marR="5080" indent="-35712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Utility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functionality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offered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to meet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particular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046" y="346963"/>
            <a:ext cx="3827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Features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spc="-5" dirty="0"/>
              <a:t>Utility</a:t>
            </a:r>
          </a:p>
        </p:txBody>
      </p:sp>
      <p:sp>
        <p:nvSpPr>
          <p:cNvPr id="3" name="object 3"/>
          <p:cNvSpPr/>
          <p:nvPr/>
        </p:nvSpPr>
        <p:spPr>
          <a:xfrm>
            <a:off x="6190488" y="795527"/>
            <a:ext cx="3852671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7102" y="3335858"/>
            <a:ext cx="94761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Utility 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summarized 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what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does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can</a:t>
            </a:r>
            <a:r>
              <a:rPr sz="2400" spc="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used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determine whether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fit for</a:t>
            </a:r>
            <a:r>
              <a:rPr sz="2400" spc="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purpose.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have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utility,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must either support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performance of  the consumer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remove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constraints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from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r>
              <a:rPr sz="2400" spc="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 </a:t>
            </a:r>
            <a:r>
              <a:rPr spc="-5" dirty="0"/>
              <a:t>of</a:t>
            </a:r>
            <a:r>
              <a:rPr spc="-70" dirty="0"/>
              <a:t> </a:t>
            </a:r>
            <a:r>
              <a:rPr spc="-20" dirty="0"/>
              <a:t>Warranty</a:t>
            </a:r>
          </a:p>
        </p:txBody>
      </p:sp>
      <p:sp>
        <p:nvSpPr>
          <p:cNvPr id="3" name="object 3"/>
          <p:cNvSpPr/>
          <p:nvPr/>
        </p:nvSpPr>
        <p:spPr>
          <a:xfrm>
            <a:off x="5850635" y="795527"/>
            <a:ext cx="45720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3472" y="3206495"/>
            <a:ext cx="11151235" cy="1553210"/>
          </a:xfrm>
          <a:custGeom>
            <a:avLst/>
            <a:gdLst/>
            <a:ahLst/>
            <a:cxnLst/>
            <a:rect l="l" t="t" r="r" b="b"/>
            <a:pathLst>
              <a:path w="11151235" h="1553210">
                <a:moveTo>
                  <a:pt x="258825" y="0"/>
                </a:moveTo>
                <a:lnTo>
                  <a:pt x="11151108" y="0"/>
                </a:lnTo>
                <a:lnTo>
                  <a:pt x="11151108" y="1294129"/>
                </a:lnTo>
                <a:lnTo>
                  <a:pt x="11146939" y="1340669"/>
                </a:lnTo>
                <a:lnTo>
                  <a:pt x="11134921" y="1384465"/>
                </a:lnTo>
                <a:lnTo>
                  <a:pt x="11115783" y="1424789"/>
                </a:lnTo>
                <a:lnTo>
                  <a:pt x="11090253" y="1460911"/>
                </a:lnTo>
                <a:lnTo>
                  <a:pt x="11059063" y="1492101"/>
                </a:lnTo>
                <a:lnTo>
                  <a:pt x="11022941" y="1517631"/>
                </a:lnTo>
                <a:lnTo>
                  <a:pt x="10982617" y="1536769"/>
                </a:lnTo>
                <a:lnTo>
                  <a:pt x="10938821" y="1548787"/>
                </a:lnTo>
                <a:lnTo>
                  <a:pt x="10892282" y="1552955"/>
                </a:lnTo>
                <a:lnTo>
                  <a:pt x="0" y="1552955"/>
                </a:lnTo>
                <a:lnTo>
                  <a:pt x="0" y="258825"/>
                </a:lnTo>
                <a:lnTo>
                  <a:pt x="4168" y="212286"/>
                </a:lnTo>
                <a:lnTo>
                  <a:pt x="16186" y="168490"/>
                </a:lnTo>
                <a:lnTo>
                  <a:pt x="35324" y="128166"/>
                </a:lnTo>
                <a:lnTo>
                  <a:pt x="60854" y="92044"/>
                </a:lnTo>
                <a:lnTo>
                  <a:pt x="92044" y="60854"/>
                </a:lnTo>
                <a:lnTo>
                  <a:pt x="128166" y="35324"/>
                </a:lnTo>
                <a:lnTo>
                  <a:pt x="168490" y="16186"/>
                </a:lnTo>
                <a:lnTo>
                  <a:pt x="212286" y="4168"/>
                </a:lnTo>
                <a:lnTo>
                  <a:pt x="258825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2923032"/>
            <a:ext cx="984503" cy="917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42036" y="4387596"/>
            <a:ext cx="1106424" cy="1031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859" y="3644265"/>
            <a:ext cx="9250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4145" marR="5080" indent="-2672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Warranty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defined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an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assurance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will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meet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agreed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requirements.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2113" y="3594353"/>
            <a:ext cx="8794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Understanding the </a:t>
            </a:r>
            <a:r>
              <a:rPr sz="2400" spc="-4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concepts and terminology of service  management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critical to the effective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use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ITIL</a:t>
            </a:r>
            <a:r>
              <a:rPr sz="2400" spc="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guidance.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5030" y="346963"/>
            <a:ext cx="7895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404040"/>
                </a:solidFill>
                <a:latin typeface="OpenSans-Extrabold"/>
                <a:cs typeface="OpenSans-Extrabold"/>
              </a:rPr>
              <a:t>Key </a:t>
            </a: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Concepts </a:t>
            </a:r>
            <a:r>
              <a:rPr sz="3200" b="1" spc="-5" dirty="0">
                <a:solidFill>
                  <a:srgbClr val="404040"/>
                </a:solidFill>
                <a:latin typeface="OpenSans-Extrabold"/>
                <a:cs typeface="OpenSans-Extrabold"/>
              </a:rPr>
              <a:t>of Service</a:t>
            </a:r>
            <a:r>
              <a:rPr sz="3200" b="1" spc="-15" dirty="0">
                <a:solidFill>
                  <a:srgbClr val="404040"/>
                </a:solidFill>
                <a:latin typeface="OpenSans-Extrabold"/>
                <a:cs typeface="OpenSans-Extrabold"/>
              </a:rPr>
              <a:t> </a:t>
            </a:r>
            <a:r>
              <a:rPr sz="3200" b="1" dirty="0">
                <a:solidFill>
                  <a:srgbClr val="404040"/>
                </a:solidFill>
                <a:latin typeface="OpenSans-Extrabold"/>
                <a:cs typeface="OpenSans-Extrabold"/>
              </a:rPr>
              <a:t>Management</a:t>
            </a:r>
            <a:endParaRPr sz="3200">
              <a:latin typeface="OpenSans-Extrabold"/>
              <a:cs typeface="OpenSans-Extra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5864" y="795527"/>
            <a:ext cx="78486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1242" y="346963"/>
            <a:ext cx="45027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Features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spc="-20" dirty="0"/>
              <a:t>Warranty</a:t>
            </a:r>
          </a:p>
        </p:txBody>
      </p:sp>
      <p:sp>
        <p:nvSpPr>
          <p:cNvPr id="3" name="object 3"/>
          <p:cNvSpPr/>
          <p:nvPr/>
        </p:nvSpPr>
        <p:spPr>
          <a:xfrm>
            <a:off x="5850635" y="795527"/>
            <a:ext cx="45720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5482" y="2347086"/>
            <a:ext cx="984377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Warranty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summarized as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how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service performs and</a:t>
            </a:r>
            <a:r>
              <a:rPr sz="2400" spc="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used to determine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whether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fit for</a:t>
            </a:r>
            <a:r>
              <a:rPr sz="2400" spc="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use.</a:t>
            </a:r>
            <a:endParaRPr sz="2400">
              <a:latin typeface="Open Sans"/>
              <a:cs typeface="Open Sans"/>
            </a:endParaRPr>
          </a:p>
          <a:p>
            <a:pPr marL="355600" marR="33147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Warranty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often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service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levels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aligned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 service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consumers.</a:t>
            </a:r>
            <a:endParaRPr sz="2400">
              <a:latin typeface="Open Sans"/>
              <a:cs typeface="Open Sans"/>
            </a:endParaRPr>
          </a:p>
          <a:p>
            <a:pPr marL="355600" marR="138557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This may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based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formal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agreement,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a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marketing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message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brand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image.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Warranty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typically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addresses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such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areas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the availability of</a:t>
            </a:r>
            <a:r>
              <a:rPr sz="2400" spc="1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endParaRPr sz="2400">
              <a:latin typeface="Open Sans"/>
              <a:cs typeface="Open San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capacity,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levels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security,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400" spc="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continuity.</a:t>
            </a:r>
            <a:endParaRPr sz="2400">
              <a:latin typeface="Open Sans"/>
              <a:cs typeface="Open Sans"/>
            </a:endParaRPr>
          </a:p>
          <a:p>
            <a:pPr marL="355600" marR="825500" indent="-342900">
              <a:lnSpc>
                <a:spcPct val="10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can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acceptable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assurance,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warranty,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all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defined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agreed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conditions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met.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4395" y="346963"/>
            <a:ext cx="4355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Utility </a:t>
            </a:r>
            <a:r>
              <a:rPr spc="-5" dirty="0"/>
              <a:t>and</a:t>
            </a:r>
            <a:r>
              <a:rPr spc="-55" dirty="0"/>
              <a:t> </a:t>
            </a:r>
            <a:r>
              <a:rPr spc="-20" dirty="0"/>
              <a:t>Warranty</a:t>
            </a:r>
          </a:p>
        </p:txBody>
      </p:sp>
      <p:sp>
        <p:nvSpPr>
          <p:cNvPr id="3" name="object 3"/>
          <p:cNvSpPr/>
          <p:nvPr/>
        </p:nvSpPr>
        <p:spPr>
          <a:xfrm>
            <a:off x="5850635" y="795527"/>
            <a:ext cx="45720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2113" y="3248101"/>
            <a:ext cx="92189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160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assessment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must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consideration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impact of costs and risks on utility 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warranty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generate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complete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picture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viability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</a:t>
            </a:r>
            <a:r>
              <a:rPr sz="2400" spc="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Both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utility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warranty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essential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to facilitate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desired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 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therefore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help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create</a:t>
            </a:r>
            <a:r>
              <a:rPr sz="2400" spc="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078" y="346963"/>
            <a:ext cx="6364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 Utility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20" dirty="0"/>
              <a:t>Warranty</a:t>
            </a:r>
          </a:p>
        </p:txBody>
      </p:sp>
      <p:sp>
        <p:nvSpPr>
          <p:cNvPr id="3" name="object 3"/>
          <p:cNvSpPr/>
          <p:nvPr/>
        </p:nvSpPr>
        <p:spPr>
          <a:xfrm>
            <a:off x="4917947" y="795527"/>
            <a:ext cx="644347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9759" y="4751578"/>
            <a:ext cx="68478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recreational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theme park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may offer many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exciting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rides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designed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deliver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thrilling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experiences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park visitors (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utility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), but if a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significant number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rides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frequently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unavailable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due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mechanical difficulties, the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park is not fulfilling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EC7C30"/>
                </a:solidFill>
                <a:latin typeface="Open Sans"/>
                <a:cs typeface="Open Sans"/>
              </a:rPr>
              <a:t>warranty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(it is not fit  for use)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will not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receive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expected</a:t>
            </a:r>
            <a:r>
              <a:rPr sz="2400" spc="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44483" y="4736591"/>
            <a:ext cx="0" cy="3493770"/>
          </a:xfrm>
          <a:custGeom>
            <a:avLst/>
            <a:gdLst/>
            <a:ahLst/>
            <a:cxnLst/>
            <a:rect l="l" t="t" r="r" b="b"/>
            <a:pathLst>
              <a:path h="3493770">
                <a:moveTo>
                  <a:pt x="0" y="0"/>
                </a:moveTo>
                <a:lnTo>
                  <a:pt x="0" y="3493655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21597" y="4844618"/>
            <a:ext cx="677799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rides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always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up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running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during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advertised hours,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but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do not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have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features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levels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excitement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expected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visitors,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utility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not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fulfilled,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even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though the </a:t>
            </a:r>
            <a:r>
              <a:rPr sz="2400" spc="-10" dirty="0">
                <a:solidFill>
                  <a:srgbClr val="EC7C30"/>
                </a:solidFill>
                <a:latin typeface="Open Sans"/>
                <a:cs typeface="Open Sans"/>
              </a:rPr>
              <a:t>warranty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sufficient. Again,  consumers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would not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receive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expected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05755" y="1185672"/>
            <a:ext cx="6444996" cy="3221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3CD6F766-8C73-5744-BB9D-7AC73E90425D}"/>
              </a:ext>
            </a:extLst>
          </p:cNvPr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0" y="7252716"/>
                </a:moveTo>
                <a:lnTo>
                  <a:pt x="3425952" y="7252716"/>
                </a:lnTo>
                <a:lnTo>
                  <a:pt x="3425952" y="0"/>
                </a:lnTo>
                <a:lnTo>
                  <a:pt x="0" y="0"/>
                </a:lnTo>
                <a:lnTo>
                  <a:pt x="0" y="7252716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004" y="3675888"/>
            <a:ext cx="2599944" cy="2385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0" y="885444"/>
            <a:ext cx="3358896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Key</a:t>
            </a:r>
            <a:r>
              <a:rPr spc="-55" dirty="0"/>
              <a:t> </a:t>
            </a:r>
            <a:r>
              <a:rPr spc="-40" dirty="0"/>
              <a:t>Takeaways</a:t>
            </a:r>
          </a:p>
        </p:txBody>
      </p:sp>
      <p:sp>
        <p:nvSpPr>
          <p:cNvPr id="12" name="object 12"/>
          <p:cNvSpPr/>
          <p:nvPr/>
        </p:nvSpPr>
        <p:spPr>
          <a:xfrm>
            <a:off x="3941064" y="1588008"/>
            <a:ext cx="457200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8015" y="2685288"/>
            <a:ext cx="458724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8015" y="5410200"/>
            <a:ext cx="458724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38015" y="7072883"/>
            <a:ext cx="458724" cy="457199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8015" y="4322064"/>
            <a:ext cx="458724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19040" y="1409191"/>
            <a:ext cx="11639550" cy="715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management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set of specialized organizational capabilities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enabling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customers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form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services.</a:t>
            </a:r>
            <a:endParaRPr sz="2400">
              <a:latin typeface="Open Sans"/>
              <a:cs typeface="Open Sans"/>
            </a:endParaRPr>
          </a:p>
          <a:p>
            <a:pPr marL="12700" marR="688340">
              <a:lnSpc>
                <a:spcPct val="150000"/>
              </a:lnSpc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co-created through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active collaboration between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 consumers 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well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other organizations that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part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relevant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 relationships.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most important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ITSM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include organizations,</a:t>
            </a:r>
            <a:r>
              <a:rPr sz="2400" spc="8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providers,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consumers, and other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</a:t>
            </a:r>
            <a:endParaRPr sz="2400">
              <a:latin typeface="Open Sans"/>
              <a:cs typeface="Open Sans"/>
            </a:endParaRPr>
          </a:p>
          <a:p>
            <a:pPr marL="12700" marR="332105">
              <a:lnSpc>
                <a:spcPct val="15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When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provisioning services,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organization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the service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provider.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Whereas,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when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receiving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services, an organization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role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 the service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consumer.</a:t>
            </a:r>
            <a:endParaRPr sz="2400">
              <a:latin typeface="Open Sans"/>
              <a:cs typeface="Open Sans"/>
            </a:endParaRPr>
          </a:p>
          <a:p>
            <a:pPr marL="12700" marR="124460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means of enabling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co-creation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facilitating outcomes that  customers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want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achieve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without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customer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having to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 specific costs  and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risks.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2EF508C8-DD35-684A-8704-396CD7CBF747}"/>
              </a:ext>
            </a:extLst>
          </p:cNvPr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0" y="7252716"/>
                </a:moveTo>
                <a:lnTo>
                  <a:pt x="3425952" y="7252716"/>
                </a:lnTo>
                <a:lnTo>
                  <a:pt x="3425952" y="0"/>
                </a:lnTo>
                <a:lnTo>
                  <a:pt x="0" y="0"/>
                </a:lnTo>
                <a:lnTo>
                  <a:pt x="0" y="7252716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004" y="3675888"/>
            <a:ext cx="2599944" cy="2385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0" y="885444"/>
            <a:ext cx="3358896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Key</a:t>
            </a:r>
            <a:r>
              <a:rPr spc="-55" dirty="0"/>
              <a:t> </a:t>
            </a:r>
            <a:r>
              <a:rPr spc="-40" dirty="0"/>
              <a:t>Takeaways</a:t>
            </a:r>
          </a:p>
        </p:txBody>
      </p:sp>
      <p:sp>
        <p:nvSpPr>
          <p:cNvPr id="12" name="object 12"/>
          <p:cNvSpPr/>
          <p:nvPr/>
        </p:nvSpPr>
        <p:spPr>
          <a:xfrm>
            <a:off x="3941064" y="1606296"/>
            <a:ext cx="457200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8015" y="3240023"/>
            <a:ext cx="458724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8015" y="5391911"/>
            <a:ext cx="458724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38015" y="6498335"/>
            <a:ext cx="458724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8015" y="4322064"/>
            <a:ext cx="458724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75226" y="1409191"/>
            <a:ext cx="11376660" cy="715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offering is 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description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 designed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address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target consumer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group.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may include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goods,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access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resources,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service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actions.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relationship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defined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cooperation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between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consumer.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providers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help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consumers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achieve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doing</a:t>
            </a:r>
            <a:r>
              <a:rPr sz="2400" spc="6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so,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 some of the associated risks and</a:t>
            </a:r>
            <a:r>
              <a:rPr sz="2400" spc="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costs.</a:t>
            </a:r>
            <a:endParaRPr sz="2400">
              <a:latin typeface="Open Sans"/>
              <a:cs typeface="Open Sans"/>
            </a:endParaRPr>
          </a:p>
          <a:p>
            <a:pPr marL="12700" marR="135255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risk is a possible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event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could cause harm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loss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make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difficult 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achieve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objectives.</a:t>
            </a:r>
            <a:endParaRPr sz="2400">
              <a:latin typeface="Open Sans"/>
              <a:cs typeface="Open Sans"/>
            </a:endParaRPr>
          </a:p>
          <a:p>
            <a:pPr marL="12700" marR="523875">
              <a:lnSpc>
                <a:spcPts val="4320"/>
              </a:lnSpc>
              <a:spcBef>
                <a:spcPts val="384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Utility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functionality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offered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to meet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particular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need.</a:t>
            </a:r>
            <a:endParaRPr sz="2400">
              <a:latin typeface="Open Sans"/>
              <a:cs typeface="Open Sans"/>
            </a:endParaRPr>
          </a:p>
          <a:p>
            <a:pPr marL="12700" marR="254635">
              <a:lnSpc>
                <a:spcPts val="4320"/>
              </a:lnSpc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Warranty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defined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an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assurance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meet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agreed  requirements.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38015" y="7592568"/>
            <a:ext cx="458724" cy="4572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A0B61CB3-9C30-374A-A10F-E196EA898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81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11119" y="4029737"/>
            <a:ext cx="4805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Thank</a:t>
            </a:r>
            <a:r>
              <a:rPr sz="7200" spc="-7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 </a:t>
            </a:r>
            <a:r>
              <a:rPr sz="7200" spc="-13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You</a:t>
            </a:r>
            <a:endParaRPr sz="7200" dirty="0">
              <a:ln>
                <a:solidFill>
                  <a:srgbClr val="E8191C"/>
                </a:solidFill>
              </a:ln>
              <a:solidFill>
                <a:srgbClr val="EA261C"/>
              </a:solidFill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AA0512C-D135-C14D-9608-93651243C811}"/>
              </a:ext>
            </a:extLst>
          </p:cNvPr>
          <p:cNvSpPr txBox="1">
            <a:spLocks/>
          </p:cNvSpPr>
          <p:nvPr/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ea typeface="+mj-ea"/>
                <a:cs typeface="OpenSans-Extra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MA" kern="0">
                <a:solidFill>
                  <a:schemeClr val="bg1"/>
                </a:solidFill>
              </a:rPr>
              <a:t>ITIL</a:t>
            </a:r>
            <a:r>
              <a:rPr lang="fr-MA" sz="3150" kern="0" baseline="25132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lang="fr-MA" kern="0">
                <a:solidFill>
                  <a:schemeClr val="bg1"/>
                </a:solidFill>
              </a:rPr>
              <a:t>4 </a:t>
            </a:r>
            <a:r>
              <a:rPr lang="fr-MA" kern="0" spc="-5">
                <a:solidFill>
                  <a:schemeClr val="bg1"/>
                </a:solidFill>
              </a:rPr>
              <a:t>Foundation </a:t>
            </a:r>
            <a:r>
              <a:rPr lang="fr-MA" kern="0">
                <a:solidFill>
                  <a:schemeClr val="bg1"/>
                </a:solidFill>
              </a:rPr>
              <a:t>Certification</a:t>
            </a:r>
            <a:r>
              <a:rPr lang="fr-MA" kern="0" spc="-260">
                <a:solidFill>
                  <a:schemeClr val="bg1"/>
                </a:solidFill>
              </a:rPr>
              <a:t> </a:t>
            </a:r>
            <a:r>
              <a:rPr lang="fr-MA" kern="0" spc="-5">
                <a:solidFill>
                  <a:schemeClr val="bg1"/>
                </a:solidFill>
              </a:rPr>
              <a:t>Course</a:t>
            </a:r>
            <a:endParaRPr lang="fr-MA" kern="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0040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9598" y="346963"/>
            <a:ext cx="6428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 the </a:t>
            </a:r>
            <a:r>
              <a:rPr spc="-60" dirty="0"/>
              <a:t>Term</a:t>
            </a:r>
            <a:r>
              <a:rPr spc="-20" dirty="0"/>
              <a:t> Value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0" y="795527"/>
            <a:ext cx="6300215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22038" y="3520566"/>
            <a:ext cx="9918065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purpose of an organization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</a:t>
            </a:r>
            <a:r>
              <a:rPr sz="2400" spc="114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stakeholders.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term 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used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regularly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is a </a:t>
            </a:r>
            <a:r>
              <a:rPr sz="2400" spc="-4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focus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area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must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therefore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clearly</a:t>
            </a:r>
            <a:r>
              <a:rPr sz="2400" spc="1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defined.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1876" y="2785872"/>
            <a:ext cx="3573779" cy="3572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5563" y="346963"/>
            <a:ext cx="39547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spc="-15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5992367" y="795527"/>
            <a:ext cx="439216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6039" y="3429000"/>
            <a:ext cx="10287000" cy="1649095"/>
          </a:xfrm>
          <a:custGeom>
            <a:avLst/>
            <a:gdLst/>
            <a:ahLst/>
            <a:cxnLst/>
            <a:rect l="l" t="t" r="r" b="b"/>
            <a:pathLst>
              <a:path w="10287000" h="1649095">
                <a:moveTo>
                  <a:pt x="274828" y="0"/>
                </a:moveTo>
                <a:lnTo>
                  <a:pt x="10287000" y="0"/>
                </a:lnTo>
                <a:lnTo>
                  <a:pt x="10287000" y="1374139"/>
                </a:lnTo>
                <a:lnTo>
                  <a:pt x="10282571" y="1423535"/>
                </a:lnTo>
                <a:lnTo>
                  <a:pt x="10269803" y="1470029"/>
                </a:lnTo>
                <a:lnTo>
                  <a:pt x="10249473" y="1512842"/>
                </a:lnTo>
                <a:lnTo>
                  <a:pt x="10222357" y="1551200"/>
                </a:lnTo>
                <a:lnTo>
                  <a:pt x="10189232" y="1584325"/>
                </a:lnTo>
                <a:lnTo>
                  <a:pt x="10150874" y="1611441"/>
                </a:lnTo>
                <a:lnTo>
                  <a:pt x="10108061" y="1631771"/>
                </a:lnTo>
                <a:lnTo>
                  <a:pt x="10061567" y="1644539"/>
                </a:lnTo>
                <a:lnTo>
                  <a:pt x="10012171" y="1648967"/>
                </a:lnTo>
                <a:lnTo>
                  <a:pt x="0" y="1648967"/>
                </a:lnTo>
                <a:lnTo>
                  <a:pt x="0" y="274827"/>
                </a:lnTo>
                <a:lnTo>
                  <a:pt x="4428" y="225432"/>
                </a:lnTo>
                <a:lnTo>
                  <a:pt x="17196" y="178938"/>
                </a:lnTo>
                <a:lnTo>
                  <a:pt x="37526" y="136125"/>
                </a:lnTo>
                <a:lnTo>
                  <a:pt x="64642" y="97767"/>
                </a:lnTo>
                <a:lnTo>
                  <a:pt x="97767" y="64642"/>
                </a:lnTo>
                <a:lnTo>
                  <a:pt x="136125" y="37526"/>
                </a:lnTo>
                <a:lnTo>
                  <a:pt x="178938" y="17196"/>
                </a:lnTo>
                <a:lnTo>
                  <a:pt x="225432" y="4428"/>
                </a:lnTo>
                <a:lnTo>
                  <a:pt x="274828" y="0"/>
                </a:lnTo>
                <a:close/>
              </a:path>
            </a:pathLst>
          </a:custGeom>
          <a:ln w="12192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7211" y="3060192"/>
            <a:ext cx="90525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4983" y="4680203"/>
            <a:ext cx="1019556" cy="824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87928" y="3887215"/>
            <a:ext cx="82823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defined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perceived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benefits, usefulness,</a:t>
            </a:r>
            <a:r>
              <a:rPr sz="2400" spc="1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endParaRPr sz="2400">
              <a:latin typeface="Open Sans"/>
              <a:cs typeface="Open Sans"/>
            </a:endParaRPr>
          </a:p>
          <a:p>
            <a:pPr marL="5715"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importance of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something.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3647</Words>
  <Application>Microsoft Macintosh PowerPoint</Application>
  <PresentationFormat>Personnalisé</PresentationFormat>
  <Paragraphs>382</Paragraphs>
  <Slides>75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Courier New</vt:lpstr>
      <vt:lpstr>Open Sans</vt:lpstr>
      <vt:lpstr>OpenSans-Extrabold</vt:lpstr>
      <vt:lpstr>OpenSans-Semibold</vt:lpstr>
      <vt:lpstr>Times New Roman</vt:lpstr>
      <vt:lpstr>Office Theme</vt:lpstr>
      <vt:lpstr>ITIL® 4 Foundation Certification Course</vt:lpstr>
      <vt:lpstr>Learning Objectives</vt:lpstr>
      <vt:lpstr>Introduction to Service Management and ITIL</vt:lpstr>
      <vt:lpstr>Definition of Service Management</vt:lpstr>
      <vt:lpstr>Definition of Service Management</vt:lpstr>
      <vt:lpstr>Key Concepts of Service Management</vt:lpstr>
      <vt:lpstr>Présentation PowerPoint</vt:lpstr>
      <vt:lpstr>Understanding the Term Value</vt:lpstr>
      <vt:lpstr>Definition of Value</vt:lpstr>
      <vt:lpstr>Features of Value</vt:lpstr>
      <vt:lpstr>Traditional View of Value Co-creation</vt:lpstr>
      <vt:lpstr>Traditional View of Value Co-creation</vt:lpstr>
      <vt:lpstr>Modern View of Value Co-creation</vt:lpstr>
      <vt:lpstr>Modern View of Value Co-creation</vt:lpstr>
      <vt:lpstr>Introduction to Service Management and ITIL</vt:lpstr>
      <vt:lpstr>Stakeholders of ITSM</vt:lpstr>
      <vt:lpstr>Stakeholders of ITSM</vt:lpstr>
      <vt:lpstr>Présentation PowerPoint</vt:lpstr>
      <vt:lpstr>Features of Organization</vt:lpstr>
      <vt:lpstr>Stakeholders of ITSM</vt:lpstr>
      <vt:lpstr>Service Providers</vt:lpstr>
      <vt:lpstr>Service Providers</vt:lpstr>
      <vt:lpstr>Service Providers</vt:lpstr>
      <vt:lpstr>Stakeholders of ITSM</vt:lpstr>
      <vt:lpstr>Service Consumers</vt:lpstr>
      <vt:lpstr>Roles of a Service Consumer</vt:lpstr>
      <vt:lpstr>Roles of a Service Consumer</vt:lpstr>
      <vt:lpstr>Example 1: Roles of Service Consumer</vt:lpstr>
      <vt:lpstr>Example 1: Roles of Service Consumer</vt:lpstr>
      <vt:lpstr>Example 2: Roles of Service Consumer</vt:lpstr>
      <vt:lpstr>Stakeholders of ITSM</vt:lpstr>
      <vt:lpstr>Other Stakeholders</vt:lpstr>
      <vt:lpstr>Examples of Other Stakeholders</vt:lpstr>
      <vt:lpstr>Significance of Other Stakeholders</vt:lpstr>
      <vt:lpstr>Examples of Value for Stakeholders</vt:lpstr>
      <vt:lpstr>Introduction to Service Management and ITIL</vt:lpstr>
      <vt:lpstr>Products and Services in Service Management</vt:lpstr>
      <vt:lpstr>Présentation PowerPoint</vt:lpstr>
      <vt:lpstr>Definition of Product</vt:lpstr>
      <vt:lpstr>Configuring Resources for Value Creation</vt:lpstr>
      <vt:lpstr>Présentation PowerPoint</vt:lpstr>
      <vt:lpstr>Présentation PowerPoint</vt:lpstr>
      <vt:lpstr>Components of Service Offering</vt:lpstr>
      <vt:lpstr>Components of Service Offering</vt:lpstr>
      <vt:lpstr>Components of Service Offering</vt:lpstr>
      <vt:lpstr>Introduction to Service Management and ITIL</vt:lpstr>
      <vt:lpstr>Service Relationships</vt:lpstr>
      <vt:lpstr>Definition of Service Relationship</vt:lpstr>
      <vt:lpstr>Components of Service Relationship</vt:lpstr>
      <vt:lpstr>Meaning of Service Provision</vt:lpstr>
      <vt:lpstr>Meaning of Service Consumption</vt:lpstr>
      <vt:lpstr>Présentation PowerPoint</vt:lpstr>
      <vt:lpstr>Service Relationship Model</vt:lpstr>
      <vt:lpstr>Service Relationship Model</vt:lpstr>
      <vt:lpstr>Introduction to Service Management and ITIL</vt:lpstr>
      <vt:lpstr>Value: Outcomes, Costs, and Risks</vt:lpstr>
      <vt:lpstr>Value: Outcomes, Costs, and Risks</vt:lpstr>
      <vt:lpstr>Output and Outcome</vt:lpstr>
      <vt:lpstr>Output and Outcome</vt:lpstr>
      <vt:lpstr>Présentation PowerPoint</vt:lpstr>
      <vt:lpstr>Types of Costs</vt:lpstr>
      <vt:lpstr>Types of Costs</vt:lpstr>
      <vt:lpstr>Definition of Risk</vt:lpstr>
      <vt:lpstr>Types of Risks</vt:lpstr>
      <vt:lpstr>Managing Risks</vt:lpstr>
      <vt:lpstr>Présentation PowerPoint</vt:lpstr>
      <vt:lpstr>Présentation PowerPoint</vt:lpstr>
      <vt:lpstr>Features of Utility</vt:lpstr>
      <vt:lpstr>Definition of Warranty</vt:lpstr>
      <vt:lpstr>Features of Warranty</vt:lpstr>
      <vt:lpstr>Utility and Warranty</vt:lpstr>
      <vt:lpstr>Example: Utility and Warranty</vt:lpstr>
      <vt:lpstr>Key Takeaways</vt:lpstr>
      <vt:lpstr>Key Takeaways</vt:lpstr>
      <vt:lpstr>Thank You</vt:lpstr>
    </vt:vector>
  </TitlesOfParts>
  <Manager/>
  <Company>PRO IT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4 Foundation certification Course</dc:title>
  <dc:subject>Lesson 2 : Key Concepts of Service Management</dc:subject>
  <dc:creator/>
  <cp:keywords/>
  <dc:description/>
  <cp:lastModifiedBy>Elmehdi Bendriss</cp:lastModifiedBy>
  <cp:revision>1</cp:revision>
  <dcterms:created xsi:type="dcterms:W3CDTF">2019-08-04T11:20:52Z</dcterms:created>
  <dcterms:modified xsi:type="dcterms:W3CDTF">2019-08-20T14:07:27Z</dcterms:modified>
  <cp:category/>
</cp:coreProperties>
</file>