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6" r:id="rId80"/>
  </p:sldIdLst>
  <p:sldSz cx="16256000" cy="9144000"/>
  <p:notesSz cx="16256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5"/>
  </p:normalViewPr>
  <p:slideViewPr>
    <p:cSldViewPr>
      <p:cViewPr varScale="1">
        <p:scale>
          <a:sx n="72" d="100"/>
          <a:sy n="72" d="100"/>
        </p:scale>
        <p:origin x="6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ehdi Bendriss" userId="11369b000ad4caca" providerId="LiveId" clId="{A0F11C54-EE2B-F54F-928C-BEACBF713618}"/>
    <pc:docChg chg="undo custSel addSld delSld modSld modMainMaster">
      <pc:chgData name="Elmehdi Bendriss" userId="11369b000ad4caca" providerId="LiveId" clId="{A0F11C54-EE2B-F54F-928C-BEACBF713618}" dt="2019-08-20T13:41:28.437" v="134" actId="1076"/>
      <pc:docMkLst>
        <pc:docMk/>
      </pc:docMkLst>
      <pc:sldChg chg="del">
        <pc:chgData name="Elmehdi Bendriss" userId="11369b000ad4caca" providerId="LiveId" clId="{A0F11C54-EE2B-F54F-928C-BEACBF713618}" dt="2019-08-20T13:31:53.995" v="3" actId="2696"/>
        <pc:sldMkLst>
          <pc:docMk/>
          <pc:sldMk cId="0" sldId="256"/>
        </pc:sldMkLst>
      </pc:sldChg>
      <pc:sldChg chg="addSp delSp modSp">
        <pc:chgData name="Elmehdi Bendriss" userId="11369b000ad4caca" providerId="LiveId" clId="{A0F11C54-EE2B-F54F-928C-BEACBF713618}" dt="2019-08-20T13:33:15.631" v="10"/>
        <pc:sldMkLst>
          <pc:docMk/>
          <pc:sldMk cId="0" sldId="257"/>
        </pc:sldMkLst>
        <pc:spChg chg="del">
          <ac:chgData name="Elmehdi Bendriss" userId="11369b000ad4caca" providerId="LiveId" clId="{A0F11C54-EE2B-F54F-928C-BEACBF713618}" dt="2019-08-20T13:32:06.814" v="4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12.202" v="6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12.202" v="6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12.202" v="6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12.202" v="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12.202" v="6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12.202" v="6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06.814" v="4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3:15.631" v="10"/>
          <ac:spMkLst>
            <pc:docMk/>
            <pc:sldMk cId="0" sldId="257"/>
            <ac:spMk id="12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3:15.631" v="10"/>
          <ac:spMkLst>
            <pc:docMk/>
            <pc:sldMk cId="0" sldId="257"/>
            <ac:spMk id="13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3:15.631" v="10"/>
          <ac:spMkLst>
            <pc:docMk/>
            <pc:sldMk cId="0" sldId="257"/>
            <ac:spMk id="14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3:15.631" v="10"/>
          <ac:spMkLst>
            <pc:docMk/>
            <pc:sldMk cId="0" sldId="257"/>
            <ac:spMk id="15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3:15.631" v="10"/>
          <ac:spMkLst>
            <pc:docMk/>
            <pc:sldMk cId="0" sldId="257"/>
            <ac:spMk id="17" creationId="{00000000-0000-0000-0000-000000000000}"/>
          </ac:spMkLst>
        </pc:spChg>
        <pc:spChg chg="add">
          <ac:chgData name="Elmehdi Bendriss" userId="11369b000ad4caca" providerId="LiveId" clId="{A0F11C54-EE2B-F54F-928C-BEACBF713618}" dt="2019-08-20T13:32:07.591" v="5"/>
          <ac:spMkLst>
            <pc:docMk/>
            <pc:sldMk cId="0" sldId="257"/>
            <ac:spMk id="18" creationId="{43147BF4-3692-AB4D-B66C-D4273BBDFA8C}"/>
          </ac:spMkLst>
        </pc:spChg>
        <pc:spChg chg="add">
          <ac:chgData name="Elmehdi Bendriss" userId="11369b000ad4caca" providerId="LiveId" clId="{A0F11C54-EE2B-F54F-928C-BEACBF713618}" dt="2019-08-20T13:32:07.591" v="5"/>
          <ac:spMkLst>
            <pc:docMk/>
            <pc:sldMk cId="0" sldId="257"/>
            <ac:spMk id="19" creationId="{79F20233-E9ED-F54D-9832-E01350CAE8C4}"/>
          </ac:spMkLst>
        </pc:spChg>
      </pc:sldChg>
      <pc:sldChg chg="addSp delSp modSp">
        <pc:chgData name="Elmehdi Bendriss" userId="11369b000ad4caca" providerId="LiveId" clId="{A0F11C54-EE2B-F54F-928C-BEACBF713618}" dt="2019-08-20T13:41:28.437" v="134" actId="1076"/>
        <pc:sldMkLst>
          <pc:docMk/>
          <pc:sldMk cId="0" sldId="258"/>
        </pc:sldMkLst>
        <pc:spChg chg="del">
          <ac:chgData name="Elmehdi Bendriss" userId="11369b000ad4caca" providerId="LiveId" clId="{A0F11C54-EE2B-F54F-928C-BEACBF713618}" dt="2019-08-20T13:33:23.803" v="12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6.331" v="13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6.331" v="13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6.331" v="13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6.331" v="13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6.331" v="13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6.331" v="13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21.460" v="11" actId="478"/>
          <ac:spMkLst>
            <pc:docMk/>
            <pc:sldMk cId="0" sldId="258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41:28.437" v="134" actId="1076"/>
          <ac:spMkLst>
            <pc:docMk/>
            <pc:sldMk cId="0" sldId="258"/>
            <ac:spMk id="18" creationId="{132E9485-D43E-B14F-9990-0C60044BC6A2}"/>
          </ac:spMkLst>
        </pc:spChg>
        <pc:picChg chg="add">
          <ac:chgData name="Elmehdi Bendriss" userId="11369b000ad4caca" providerId="LiveId" clId="{A0F11C54-EE2B-F54F-928C-BEACBF713618}" dt="2019-08-20T13:33:34.163" v="14"/>
          <ac:picMkLst>
            <pc:docMk/>
            <pc:sldMk cId="0" sldId="258"/>
            <ac:picMk id="19" creationId="{5E2F2B34-1C1C-D943-9F6C-5CCFEB6C26EE}"/>
          </ac:picMkLst>
        </pc:picChg>
      </pc:sldChg>
      <pc:sldChg chg="delSp">
        <pc:chgData name="Elmehdi Bendriss" userId="11369b000ad4caca" providerId="LiveId" clId="{A0F11C54-EE2B-F54F-928C-BEACBF713618}" dt="2019-08-20T13:33:47.834" v="17" actId="478"/>
        <pc:sldMkLst>
          <pc:docMk/>
          <pc:sldMk cId="0" sldId="259"/>
        </pc:sldMkLst>
        <pc:spChg chg="del">
          <ac:chgData name="Elmehdi Bendriss" userId="11369b000ad4caca" providerId="LiveId" clId="{A0F11C54-EE2B-F54F-928C-BEACBF713618}" dt="2019-08-20T13:33:47.834" v="17" actId="478"/>
          <ac:spMkLst>
            <pc:docMk/>
            <pc:sldMk cId="0" sldId="259"/>
            <ac:spMk id="7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4:06.471" v="23" actId="171"/>
        <pc:sldMkLst>
          <pc:docMk/>
          <pc:sldMk cId="0" sldId="260"/>
        </pc:sldMkLst>
        <pc:spChg chg="del">
          <ac:chgData name="Elmehdi Bendriss" userId="11369b000ad4caca" providerId="LiveId" clId="{A0F11C54-EE2B-F54F-928C-BEACBF713618}" dt="2019-08-20T13:33:56.594" v="20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4.691" v="19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4.691" v="19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4.691" v="19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4.691" v="19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4.691" v="19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4.691" v="19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3:50.285" v="18" actId="478"/>
          <ac:spMkLst>
            <pc:docMk/>
            <pc:sldMk cId="0" sldId="260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34:06.471" v="23" actId="171"/>
          <ac:spMkLst>
            <pc:docMk/>
            <pc:sldMk cId="0" sldId="260"/>
            <ac:spMk id="18" creationId="{83757977-3143-E149-A9F3-710F8CDACEE2}"/>
          </ac:spMkLst>
        </pc:spChg>
        <pc:picChg chg="add">
          <ac:chgData name="Elmehdi Bendriss" userId="11369b000ad4caca" providerId="LiveId" clId="{A0F11C54-EE2B-F54F-928C-BEACBF713618}" dt="2019-08-20T13:33:57.323" v="21"/>
          <ac:picMkLst>
            <pc:docMk/>
            <pc:sldMk cId="0" sldId="260"/>
            <ac:picMk id="19" creationId="{E47559D4-3AE5-3640-9237-307C373F7EA5}"/>
          </ac:picMkLst>
        </pc:picChg>
      </pc:sldChg>
      <pc:sldChg chg="delSp">
        <pc:chgData name="Elmehdi Bendriss" userId="11369b000ad4caca" providerId="LiveId" clId="{A0F11C54-EE2B-F54F-928C-BEACBF713618}" dt="2019-08-20T13:34:13.973" v="24" actId="478"/>
        <pc:sldMkLst>
          <pc:docMk/>
          <pc:sldMk cId="0" sldId="261"/>
        </pc:sldMkLst>
        <pc:spChg chg="del">
          <ac:chgData name="Elmehdi Bendriss" userId="11369b000ad4caca" providerId="LiveId" clId="{A0F11C54-EE2B-F54F-928C-BEACBF713618}" dt="2019-08-20T13:34:13.973" v="24" actId="478"/>
          <ac:spMkLst>
            <pc:docMk/>
            <pc:sldMk cId="0" sldId="261"/>
            <ac:spMk id="14" creationId="{00000000-0000-0000-0000-000000000000}"/>
          </ac:spMkLst>
        </pc:spChg>
      </pc:sldChg>
      <pc:sldChg chg="delSp modSp">
        <pc:chgData name="Elmehdi Bendriss" userId="11369b000ad4caca" providerId="LiveId" clId="{A0F11C54-EE2B-F54F-928C-BEACBF713618}" dt="2019-08-20T13:34:20.534" v="26" actId="478"/>
        <pc:sldMkLst>
          <pc:docMk/>
          <pc:sldMk cId="0" sldId="262"/>
        </pc:sldMkLst>
        <pc:spChg chg="del mod">
          <ac:chgData name="Elmehdi Bendriss" userId="11369b000ad4caca" providerId="LiveId" clId="{A0F11C54-EE2B-F54F-928C-BEACBF713618}" dt="2019-08-20T13:34:20.534" v="26" actId="478"/>
          <ac:spMkLst>
            <pc:docMk/>
            <pc:sldMk cId="0" sldId="262"/>
            <ac:spMk id="10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22.071" v="27" actId="478"/>
        <pc:sldMkLst>
          <pc:docMk/>
          <pc:sldMk cId="0" sldId="263"/>
        </pc:sldMkLst>
        <pc:spChg chg="del">
          <ac:chgData name="Elmehdi Bendriss" userId="11369b000ad4caca" providerId="LiveId" clId="{A0F11C54-EE2B-F54F-928C-BEACBF713618}" dt="2019-08-20T13:34:22.071" v="27" actId="478"/>
          <ac:spMkLst>
            <pc:docMk/>
            <pc:sldMk cId="0" sldId="263"/>
            <ac:spMk id="10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4:38.677" v="33" actId="171"/>
        <pc:sldMkLst>
          <pc:docMk/>
          <pc:sldMk cId="0" sldId="264"/>
        </pc:sldMkLst>
        <pc:spChg chg="del">
          <ac:chgData name="Elmehdi Bendriss" userId="11369b000ad4caca" providerId="LiveId" clId="{A0F11C54-EE2B-F54F-928C-BEACBF713618}" dt="2019-08-20T13:34:28.551" v="30" actId="478"/>
          <ac:spMkLst>
            <pc:docMk/>
            <pc:sldMk cId="0" sldId="264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7.233" v="29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7.233" v="29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7.233" v="29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7.233" v="29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7.233" v="29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7.233" v="29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4:24.359" v="28" actId="478"/>
          <ac:spMkLst>
            <pc:docMk/>
            <pc:sldMk cId="0" sldId="264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34:38.677" v="33" actId="171"/>
          <ac:spMkLst>
            <pc:docMk/>
            <pc:sldMk cId="0" sldId="264"/>
            <ac:spMk id="18" creationId="{2A72BA34-D26C-4A4E-A2F2-3608168DD068}"/>
          </ac:spMkLst>
        </pc:spChg>
        <pc:picChg chg="add">
          <ac:chgData name="Elmehdi Bendriss" userId="11369b000ad4caca" providerId="LiveId" clId="{A0F11C54-EE2B-F54F-928C-BEACBF713618}" dt="2019-08-20T13:34:29.385" v="31"/>
          <ac:picMkLst>
            <pc:docMk/>
            <pc:sldMk cId="0" sldId="264"/>
            <ac:picMk id="19" creationId="{C3D2A4A9-F087-6148-8A60-B0C9345D6EC7}"/>
          </ac:picMkLst>
        </pc:picChg>
      </pc:sldChg>
      <pc:sldChg chg="delSp">
        <pc:chgData name="Elmehdi Bendriss" userId="11369b000ad4caca" providerId="LiveId" clId="{A0F11C54-EE2B-F54F-928C-BEACBF713618}" dt="2019-08-20T13:34:44.325" v="34" actId="478"/>
        <pc:sldMkLst>
          <pc:docMk/>
          <pc:sldMk cId="0" sldId="265"/>
        </pc:sldMkLst>
        <pc:spChg chg="del">
          <ac:chgData name="Elmehdi Bendriss" userId="11369b000ad4caca" providerId="LiveId" clId="{A0F11C54-EE2B-F54F-928C-BEACBF713618}" dt="2019-08-20T13:34:44.325" v="34" actId="478"/>
          <ac:spMkLst>
            <pc:docMk/>
            <pc:sldMk cId="0" sldId="265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46.486" v="35" actId="478"/>
        <pc:sldMkLst>
          <pc:docMk/>
          <pc:sldMk cId="0" sldId="266"/>
        </pc:sldMkLst>
        <pc:spChg chg="del">
          <ac:chgData name="Elmehdi Bendriss" userId="11369b000ad4caca" providerId="LiveId" clId="{A0F11C54-EE2B-F54F-928C-BEACBF713618}" dt="2019-08-20T13:34:46.486" v="35" actId="478"/>
          <ac:spMkLst>
            <pc:docMk/>
            <pc:sldMk cId="0" sldId="266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48.654" v="36" actId="478"/>
        <pc:sldMkLst>
          <pc:docMk/>
          <pc:sldMk cId="0" sldId="267"/>
        </pc:sldMkLst>
        <pc:spChg chg="del">
          <ac:chgData name="Elmehdi Bendriss" userId="11369b000ad4caca" providerId="LiveId" clId="{A0F11C54-EE2B-F54F-928C-BEACBF713618}" dt="2019-08-20T13:34:48.654" v="36" actId="478"/>
          <ac:spMkLst>
            <pc:docMk/>
            <pc:sldMk cId="0" sldId="267"/>
            <ac:spMk id="47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0.348" v="37" actId="478"/>
        <pc:sldMkLst>
          <pc:docMk/>
          <pc:sldMk cId="0" sldId="268"/>
        </pc:sldMkLst>
        <pc:spChg chg="del">
          <ac:chgData name="Elmehdi Bendriss" userId="11369b000ad4caca" providerId="LiveId" clId="{A0F11C54-EE2B-F54F-928C-BEACBF713618}" dt="2019-08-20T13:34:50.348" v="37" actId="478"/>
          <ac:spMkLst>
            <pc:docMk/>
            <pc:sldMk cId="0" sldId="268"/>
            <ac:spMk id="14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1.814" v="38" actId="478"/>
        <pc:sldMkLst>
          <pc:docMk/>
          <pc:sldMk cId="0" sldId="269"/>
        </pc:sldMkLst>
        <pc:spChg chg="del">
          <ac:chgData name="Elmehdi Bendriss" userId="11369b000ad4caca" providerId="LiveId" clId="{A0F11C54-EE2B-F54F-928C-BEACBF713618}" dt="2019-08-20T13:34:51.814" v="38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3.092" v="39" actId="478"/>
        <pc:sldMkLst>
          <pc:docMk/>
          <pc:sldMk cId="0" sldId="270"/>
        </pc:sldMkLst>
        <pc:spChg chg="del">
          <ac:chgData name="Elmehdi Bendriss" userId="11369b000ad4caca" providerId="LiveId" clId="{A0F11C54-EE2B-F54F-928C-BEACBF713618}" dt="2019-08-20T13:34:53.092" v="39" actId="478"/>
          <ac:spMkLst>
            <pc:docMk/>
            <pc:sldMk cId="0" sldId="270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4.392" v="40" actId="478"/>
        <pc:sldMkLst>
          <pc:docMk/>
          <pc:sldMk cId="0" sldId="271"/>
        </pc:sldMkLst>
        <pc:spChg chg="del">
          <ac:chgData name="Elmehdi Bendriss" userId="11369b000ad4caca" providerId="LiveId" clId="{A0F11C54-EE2B-F54F-928C-BEACBF713618}" dt="2019-08-20T13:34:54.392" v="40" actId="478"/>
          <ac:spMkLst>
            <pc:docMk/>
            <pc:sldMk cId="0" sldId="271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5.714" v="41" actId="478"/>
        <pc:sldMkLst>
          <pc:docMk/>
          <pc:sldMk cId="0" sldId="272"/>
        </pc:sldMkLst>
        <pc:spChg chg="del">
          <ac:chgData name="Elmehdi Bendriss" userId="11369b000ad4caca" providerId="LiveId" clId="{A0F11C54-EE2B-F54F-928C-BEACBF713618}" dt="2019-08-20T13:34:55.714" v="41" actId="478"/>
          <ac:spMkLst>
            <pc:docMk/>
            <pc:sldMk cId="0" sldId="272"/>
            <ac:spMk id="22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7.003" v="42" actId="478"/>
        <pc:sldMkLst>
          <pc:docMk/>
          <pc:sldMk cId="0" sldId="273"/>
        </pc:sldMkLst>
        <pc:spChg chg="del">
          <ac:chgData name="Elmehdi Bendriss" userId="11369b000ad4caca" providerId="LiveId" clId="{A0F11C54-EE2B-F54F-928C-BEACBF713618}" dt="2019-08-20T13:34:57.003" v="42" actId="478"/>
          <ac:spMkLst>
            <pc:docMk/>
            <pc:sldMk cId="0" sldId="273"/>
            <ac:spMk id="10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8.301" v="43" actId="478"/>
        <pc:sldMkLst>
          <pc:docMk/>
          <pc:sldMk cId="0" sldId="274"/>
        </pc:sldMkLst>
        <pc:spChg chg="del">
          <ac:chgData name="Elmehdi Bendriss" userId="11369b000ad4caca" providerId="LiveId" clId="{A0F11C54-EE2B-F54F-928C-BEACBF713618}" dt="2019-08-20T13:34:58.301" v="43" actId="478"/>
          <ac:spMkLst>
            <pc:docMk/>
            <pc:sldMk cId="0" sldId="274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4:59.719" v="44" actId="478"/>
        <pc:sldMkLst>
          <pc:docMk/>
          <pc:sldMk cId="0" sldId="275"/>
        </pc:sldMkLst>
        <pc:spChg chg="del">
          <ac:chgData name="Elmehdi Bendriss" userId="11369b000ad4caca" providerId="LiveId" clId="{A0F11C54-EE2B-F54F-928C-BEACBF713618}" dt="2019-08-20T13:34:59.719" v="44" actId="478"/>
          <ac:spMkLst>
            <pc:docMk/>
            <pc:sldMk cId="0" sldId="275"/>
            <ac:spMk id="23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1.044" v="45" actId="478"/>
        <pc:sldMkLst>
          <pc:docMk/>
          <pc:sldMk cId="0" sldId="276"/>
        </pc:sldMkLst>
        <pc:spChg chg="del">
          <ac:chgData name="Elmehdi Bendriss" userId="11369b000ad4caca" providerId="LiveId" clId="{A0F11C54-EE2B-F54F-928C-BEACBF713618}" dt="2019-08-20T13:35:01.044" v="45" actId="478"/>
          <ac:spMkLst>
            <pc:docMk/>
            <pc:sldMk cId="0" sldId="276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2.309" v="46" actId="478"/>
        <pc:sldMkLst>
          <pc:docMk/>
          <pc:sldMk cId="0" sldId="277"/>
        </pc:sldMkLst>
        <pc:spChg chg="del">
          <ac:chgData name="Elmehdi Bendriss" userId="11369b000ad4caca" providerId="LiveId" clId="{A0F11C54-EE2B-F54F-928C-BEACBF713618}" dt="2019-08-20T13:35:02.309" v="46" actId="478"/>
          <ac:spMkLst>
            <pc:docMk/>
            <pc:sldMk cId="0" sldId="277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3.558" v="47" actId="478"/>
        <pc:sldMkLst>
          <pc:docMk/>
          <pc:sldMk cId="0" sldId="278"/>
        </pc:sldMkLst>
        <pc:spChg chg="del">
          <ac:chgData name="Elmehdi Bendriss" userId="11369b000ad4caca" providerId="LiveId" clId="{A0F11C54-EE2B-F54F-928C-BEACBF713618}" dt="2019-08-20T13:35:03.558" v="47" actId="478"/>
          <ac:spMkLst>
            <pc:docMk/>
            <pc:sldMk cId="0" sldId="278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4.868" v="48" actId="478"/>
        <pc:sldMkLst>
          <pc:docMk/>
          <pc:sldMk cId="0" sldId="279"/>
        </pc:sldMkLst>
        <pc:spChg chg="del">
          <ac:chgData name="Elmehdi Bendriss" userId="11369b000ad4caca" providerId="LiveId" clId="{A0F11C54-EE2B-F54F-928C-BEACBF713618}" dt="2019-08-20T13:35:04.868" v="48" actId="478"/>
          <ac:spMkLst>
            <pc:docMk/>
            <pc:sldMk cId="0" sldId="279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6.369" v="49" actId="478"/>
        <pc:sldMkLst>
          <pc:docMk/>
          <pc:sldMk cId="0" sldId="280"/>
        </pc:sldMkLst>
        <pc:spChg chg="del">
          <ac:chgData name="Elmehdi Bendriss" userId="11369b000ad4caca" providerId="LiveId" clId="{A0F11C54-EE2B-F54F-928C-BEACBF713618}" dt="2019-08-20T13:35:06.369" v="49" actId="478"/>
          <ac:spMkLst>
            <pc:docMk/>
            <pc:sldMk cId="0" sldId="280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7.525" v="50" actId="478"/>
        <pc:sldMkLst>
          <pc:docMk/>
          <pc:sldMk cId="0" sldId="281"/>
        </pc:sldMkLst>
        <pc:spChg chg="del">
          <ac:chgData name="Elmehdi Bendriss" userId="11369b000ad4caca" providerId="LiveId" clId="{A0F11C54-EE2B-F54F-928C-BEACBF713618}" dt="2019-08-20T13:35:07.525" v="50" actId="478"/>
          <ac:spMkLst>
            <pc:docMk/>
            <pc:sldMk cId="0" sldId="281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08.909" v="51" actId="478"/>
        <pc:sldMkLst>
          <pc:docMk/>
          <pc:sldMk cId="0" sldId="282"/>
        </pc:sldMkLst>
        <pc:spChg chg="del">
          <ac:chgData name="Elmehdi Bendriss" userId="11369b000ad4caca" providerId="LiveId" clId="{A0F11C54-EE2B-F54F-928C-BEACBF713618}" dt="2019-08-20T13:35:08.909" v="51" actId="478"/>
          <ac:spMkLst>
            <pc:docMk/>
            <pc:sldMk cId="0" sldId="282"/>
            <ac:spMk id="23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0.112" v="52" actId="478"/>
        <pc:sldMkLst>
          <pc:docMk/>
          <pc:sldMk cId="0" sldId="283"/>
        </pc:sldMkLst>
        <pc:spChg chg="del">
          <ac:chgData name="Elmehdi Bendriss" userId="11369b000ad4caca" providerId="LiveId" clId="{A0F11C54-EE2B-F54F-928C-BEACBF713618}" dt="2019-08-20T13:35:10.112" v="52" actId="478"/>
          <ac:spMkLst>
            <pc:docMk/>
            <pc:sldMk cId="0" sldId="283"/>
            <ac:spMk id="1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1.430" v="53" actId="478"/>
        <pc:sldMkLst>
          <pc:docMk/>
          <pc:sldMk cId="0" sldId="284"/>
        </pc:sldMkLst>
        <pc:spChg chg="del">
          <ac:chgData name="Elmehdi Bendriss" userId="11369b000ad4caca" providerId="LiveId" clId="{A0F11C54-EE2B-F54F-928C-BEACBF713618}" dt="2019-08-20T13:35:11.430" v="53" actId="478"/>
          <ac:spMkLst>
            <pc:docMk/>
            <pc:sldMk cId="0" sldId="284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2.821" v="54" actId="478"/>
        <pc:sldMkLst>
          <pc:docMk/>
          <pc:sldMk cId="0" sldId="285"/>
        </pc:sldMkLst>
        <pc:spChg chg="del">
          <ac:chgData name="Elmehdi Bendriss" userId="11369b000ad4caca" providerId="LiveId" clId="{A0F11C54-EE2B-F54F-928C-BEACBF713618}" dt="2019-08-20T13:35:12.821" v="54" actId="478"/>
          <ac:spMkLst>
            <pc:docMk/>
            <pc:sldMk cId="0" sldId="285"/>
            <ac:spMk id="2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4.152" v="55" actId="478"/>
        <pc:sldMkLst>
          <pc:docMk/>
          <pc:sldMk cId="0" sldId="286"/>
        </pc:sldMkLst>
        <pc:spChg chg="del">
          <ac:chgData name="Elmehdi Bendriss" userId="11369b000ad4caca" providerId="LiveId" clId="{A0F11C54-EE2B-F54F-928C-BEACBF713618}" dt="2019-08-20T13:35:14.152" v="55" actId="478"/>
          <ac:spMkLst>
            <pc:docMk/>
            <pc:sldMk cId="0" sldId="286"/>
            <ac:spMk id="8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5.751" v="56" actId="478"/>
        <pc:sldMkLst>
          <pc:docMk/>
          <pc:sldMk cId="0" sldId="287"/>
        </pc:sldMkLst>
        <pc:spChg chg="del">
          <ac:chgData name="Elmehdi Bendriss" userId="11369b000ad4caca" providerId="LiveId" clId="{A0F11C54-EE2B-F54F-928C-BEACBF713618}" dt="2019-08-20T13:35:15.751" v="56" actId="478"/>
          <ac:spMkLst>
            <pc:docMk/>
            <pc:sldMk cId="0" sldId="287"/>
            <ac:spMk id="32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7.001" v="57" actId="478"/>
        <pc:sldMkLst>
          <pc:docMk/>
          <pc:sldMk cId="0" sldId="288"/>
        </pc:sldMkLst>
        <pc:spChg chg="del">
          <ac:chgData name="Elmehdi Bendriss" userId="11369b000ad4caca" providerId="LiveId" clId="{A0F11C54-EE2B-F54F-928C-BEACBF713618}" dt="2019-08-20T13:35:17.001" v="57" actId="478"/>
          <ac:spMkLst>
            <pc:docMk/>
            <pc:sldMk cId="0" sldId="288"/>
            <ac:spMk id="3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8.235" v="58" actId="478"/>
        <pc:sldMkLst>
          <pc:docMk/>
          <pc:sldMk cId="0" sldId="289"/>
        </pc:sldMkLst>
        <pc:spChg chg="del">
          <ac:chgData name="Elmehdi Bendriss" userId="11369b000ad4caca" providerId="LiveId" clId="{A0F11C54-EE2B-F54F-928C-BEACBF713618}" dt="2019-08-20T13:35:18.235" v="58" actId="478"/>
          <ac:spMkLst>
            <pc:docMk/>
            <pc:sldMk cId="0" sldId="289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19.533" v="59" actId="478"/>
        <pc:sldMkLst>
          <pc:docMk/>
          <pc:sldMk cId="0" sldId="290"/>
        </pc:sldMkLst>
        <pc:spChg chg="del">
          <ac:chgData name="Elmehdi Bendriss" userId="11369b000ad4caca" providerId="LiveId" clId="{A0F11C54-EE2B-F54F-928C-BEACBF713618}" dt="2019-08-20T13:35:19.533" v="59" actId="478"/>
          <ac:spMkLst>
            <pc:docMk/>
            <pc:sldMk cId="0" sldId="290"/>
            <ac:spMk id="6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5:33.634" v="65" actId="171"/>
        <pc:sldMkLst>
          <pc:docMk/>
          <pc:sldMk cId="0" sldId="291"/>
        </pc:sldMkLst>
        <pc:spChg chg="del">
          <ac:chgData name="Elmehdi Bendriss" userId="11369b000ad4caca" providerId="LiveId" clId="{A0F11C54-EE2B-F54F-928C-BEACBF713618}" dt="2019-08-20T13:35:25.464" v="62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4.308" v="61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4.308" v="61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4.308" v="61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4.308" v="61" actId="478"/>
          <ac:spMkLst>
            <pc:docMk/>
            <pc:sldMk cId="0" sldId="291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4.308" v="61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4.308" v="61" actId="478"/>
          <ac:spMkLst>
            <pc:docMk/>
            <pc:sldMk cId="0" sldId="291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21.286" v="60" actId="478"/>
          <ac:spMkLst>
            <pc:docMk/>
            <pc:sldMk cId="0" sldId="291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35:33.634" v="65" actId="171"/>
          <ac:spMkLst>
            <pc:docMk/>
            <pc:sldMk cId="0" sldId="291"/>
            <ac:spMk id="18" creationId="{EC8707B1-40EC-9F43-AD57-1106B0744356}"/>
          </ac:spMkLst>
        </pc:spChg>
        <pc:picChg chg="add">
          <ac:chgData name="Elmehdi Bendriss" userId="11369b000ad4caca" providerId="LiveId" clId="{A0F11C54-EE2B-F54F-928C-BEACBF713618}" dt="2019-08-20T13:35:26.802" v="63"/>
          <ac:picMkLst>
            <pc:docMk/>
            <pc:sldMk cId="0" sldId="291"/>
            <ac:picMk id="19" creationId="{A827A4A3-D3C8-BE44-AF8B-D157CF27DAD8}"/>
          </ac:picMkLst>
        </pc:picChg>
      </pc:sldChg>
      <pc:sldChg chg="delSp">
        <pc:chgData name="Elmehdi Bendriss" userId="11369b000ad4caca" providerId="LiveId" clId="{A0F11C54-EE2B-F54F-928C-BEACBF713618}" dt="2019-08-20T13:35:37.887" v="66" actId="478"/>
        <pc:sldMkLst>
          <pc:docMk/>
          <pc:sldMk cId="0" sldId="292"/>
        </pc:sldMkLst>
        <pc:spChg chg="del">
          <ac:chgData name="Elmehdi Bendriss" userId="11369b000ad4caca" providerId="LiveId" clId="{A0F11C54-EE2B-F54F-928C-BEACBF713618}" dt="2019-08-20T13:35:37.887" v="66" actId="478"/>
          <ac:spMkLst>
            <pc:docMk/>
            <pc:sldMk cId="0" sldId="292"/>
            <ac:spMk id="12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39.292" v="67" actId="478"/>
        <pc:sldMkLst>
          <pc:docMk/>
          <pc:sldMk cId="0" sldId="293"/>
        </pc:sldMkLst>
        <pc:spChg chg="del">
          <ac:chgData name="Elmehdi Bendriss" userId="11369b000ad4caca" providerId="LiveId" clId="{A0F11C54-EE2B-F54F-928C-BEACBF713618}" dt="2019-08-20T13:35:39.292" v="67" actId="478"/>
          <ac:spMkLst>
            <pc:docMk/>
            <pc:sldMk cId="0" sldId="293"/>
            <ac:spMk id="2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5:40.479" v="68" actId="478"/>
        <pc:sldMkLst>
          <pc:docMk/>
          <pc:sldMk cId="0" sldId="294"/>
        </pc:sldMkLst>
        <pc:spChg chg="del">
          <ac:chgData name="Elmehdi Bendriss" userId="11369b000ad4caca" providerId="LiveId" clId="{A0F11C54-EE2B-F54F-928C-BEACBF713618}" dt="2019-08-20T13:35:40.479" v="68" actId="478"/>
          <ac:spMkLst>
            <pc:docMk/>
            <pc:sldMk cId="0" sldId="294"/>
            <ac:spMk id="6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5:57.844" v="76" actId="171"/>
        <pc:sldMkLst>
          <pc:docMk/>
          <pc:sldMk cId="0" sldId="295"/>
        </pc:sldMkLst>
        <pc:spChg chg="del">
          <ac:chgData name="Elmehdi Bendriss" userId="11369b000ad4caca" providerId="LiveId" clId="{A0F11C54-EE2B-F54F-928C-BEACBF713618}" dt="2019-08-20T13:35:46.105" v="71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5.068" v="70" actId="478"/>
          <ac:spMkLst>
            <pc:docMk/>
            <pc:sldMk cId="0" sldId="295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5.068" v="70" actId="478"/>
          <ac:spMkLst>
            <pc:docMk/>
            <pc:sldMk cId="0" sldId="295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5.068" v="70" actId="478"/>
          <ac:spMkLst>
            <pc:docMk/>
            <pc:sldMk cId="0" sldId="295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5.068" v="70" actId="478"/>
          <ac:spMkLst>
            <pc:docMk/>
            <pc:sldMk cId="0" sldId="295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5.068" v="70" actId="478"/>
          <ac:spMkLst>
            <pc:docMk/>
            <pc:sldMk cId="0" sldId="295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5.068" v="70" actId="478"/>
          <ac:spMkLst>
            <pc:docMk/>
            <pc:sldMk cId="0" sldId="295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5:42.033" v="69" actId="478"/>
          <ac:spMkLst>
            <pc:docMk/>
            <pc:sldMk cId="0" sldId="295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35:57.844" v="76" actId="171"/>
          <ac:spMkLst>
            <pc:docMk/>
            <pc:sldMk cId="0" sldId="295"/>
            <ac:spMk id="18" creationId="{A3EF2E14-9440-3D4A-9280-3EAF21AC1604}"/>
          </ac:spMkLst>
        </pc:spChg>
        <pc:spChg chg="add mod">
          <ac:chgData name="Elmehdi Bendriss" userId="11369b000ad4caca" providerId="LiveId" clId="{A0F11C54-EE2B-F54F-928C-BEACBF713618}" dt="2019-08-20T13:35:51.478" v="74" actId="571"/>
          <ac:spMkLst>
            <pc:docMk/>
            <pc:sldMk cId="0" sldId="295"/>
            <ac:spMk id="20" creationId="{C1267277-8719-774A-B01F-45DC279529CC}"/>
          </ac:spMkLst>
        </pc:spChg>
        <pc:picChg chg="add">
          <ac:chgData name="Elmehdi Bendriss" userId="11369b000ad4caca" providerId="LiveId" clId="{A0F11C54-EE2B-F54F-928C-BEACBF713618}" dt="2019-08-20T13:35:48.012" v="72"/>
          <ac:picMkLst>
            <pc:docMk/>
            <pc:sldMk cId="0" sldId="295"/>
            <ac:picMk id="19" creationId="{21613F9F-362C-9B46-A46C-49D114D29B52}"/>
          </ac:picMkLst>
        </pc:picChg>
      </pc:sldChg>
      <pc:sldChg chg="delSp">
        <pc:chgData name="Elmehdi Bendriss" userId="11369b000ad4caca" providerId="LiveId" clId="{A0F11C54-EE2B-F54F-928C-BEACBF713618}" dt="2019-08-20T13:36:22.148" v="77" actId="478"/>
        <pc:sldMkLst>
          <pc:docMk/>
          <pc:sldMk cId="0" sldId="296"/>
        </pc:sldMkLst>
        <pc:spChg chg="del">
          <ac:chgData name="Elmehdi Bendriss" userId="11369b000ad4caca" providerId="LiveId" clId="{A0F11C54-EE2B-F54F-928C-BEACBF713618}" dt="2019-08-20T13:36:22.148" v="77" actId="478"/>
          <ac:spMkLst>
            <pc:docMk/>
            <pc:sldMk cId="0" sldId="296"/>
            <ac:spMk id="10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24.092" v="78" actId="478"/>
        <pc:sldMkLst>
          <pc:docMk/>
          <pc:sldMk cId="0" sldId="297"/>
        </pc:sldMkLst>
        <pc:spChg chg="del">
          <ac:chgData name="Elmehdi Bendriss" userId="11369b000ad4caca" providerId="LiveId" clId="{A0F11C54-EE2B-F54F-928C-BEACBF713618}" dt="2019-08-20T13:36:24.092" v="78" actId="478"/>
          <ac:spMkLst>
            <pc:docMk/>
            <pc:sldMk cId="0" sldId="297"/>
            <ac:spMk id="13" creationId="{00000000-0000-0000-0000-000000000000}"/>
          </ac:spMkLst>
        </pc:spChg>
      </pc:sldChg>
      <pc:sldChg chg="delSp modSp">
        <pc:chgData name="Elmehdi Bendriss" userId="11369b000ad4caca" providerId="LiveId" clId="{A0F11C54-EE2B-F54F-928C-BEACBF713618}" dt="2019-08-20T13:36:25.276" v="80" actId="478"/>
        <pc:sldMkLst>
          <pc:docMk/>
          <pc:sldMk cId="0" sldId="298"/>
        </pc:sldMkLst>
        <pc:spChg chg="del mod">
          <ac:chgData name="Elmehdi Bendriss" userId="11369b000ad4caca" providerId="LiveId" clId="{A0F11C54-EE2B-F54F-928C-BEACBF713618}" dt="2019-08-20T13:36:25.276" v="80" actId="478"/>
          <ac:spMkLst>
            <pc:docMk/>
            <pc:sldMk cId="0" sldId="298"/>
            <ac:spMk id="6" creationId="{00000000-0000-0000-0000-000000000000}"/>
          </ac:spMkLst>
        </pc:spChg>
      </pc:sldChg>
      <pc:sldChg chg="delSp modSp">
        <pc:chgData name="Elmehdi Bendriss" userId="11369b000ad4caca" providerId="LiveId" clId="{A0F11C54-EE2B-F54F-928C-BEACBF713618}" dt="2019-08-20T13:36:30.556" v="82" actId="478"/>
        <pc:sldMkLst>
          <pc:docMk/>
          <pc:sldMk cId="0" sldId="299"/>
        </pc:sldMkLst>
        <pc:spChg chg="del mod">
          <ac:chgData name="Elmehdi Bendriss" userId="11369b000ad4caca" providerId="LiveId" clId="{A0F11C54-EE2B-F54F-928C-BEACBF713618}" dt="2019-08-20T13:36:30.556" v="82" actId="478"/>
          <ac:spMkLst>
            <pc:docMk/>
            <pc:sldMk cId="0" sldId="299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31.995" v="83" actId="478"/>
        <pc:sldMkLst>
          <pc:docMk/>
          <pc:sldMk cId="0" sldId="300"/>
        </pc:sldMkLst>
        <pc:spChg chg="del">
          <ac:chgData name="Elmehdi Bendriss" userId="11369b000ad4caca" providerId="LiveId" clId="{A0F11C54-EE2B-F54F-928C-BEACBF713618}" dt="2019-08-20T13:36:31.995" v="83" actId="478"/>
          <ac:spMkLst>
            <pc:docMk/>
            <pc:sldMk cId="0" sldId="300"/>
            <ac:spMk id="30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33.387" v="84" actId="478"/>
        <pc:sldMkLst>
          <pc:docMk/>
          <pc:sldMk cId="0" sldId="301"/>
        </pc:sldMkLst>
        <pc:spChg chg="del">
          <ac:chgData name="Elmehdi Bendriss" userId="11369b000ad4caca" providerId="LiveId" clId="{A0F11C54-EE2B-F54F-928C-BEACBF713618}" dt="2019-08-20T13:36:33.387" v="84" actId="478"/>
          <ac:spMkLst>
            <pc:docMk/>
            <pc:sldMk cId="0" sldId="301"/>
            <ac:spMk id="44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34.781" v="85" actId="478"/>
        <pc:sldMkLst>
          <pc:docMk/>
          <pc:sldMk cId="0" sldId="302"/>
        </pc:sldMkLst>
        <pc:spChg chg="del">
          <ac:chgData name="Elmehdi Bendriss" userId="11369b000ad4caca" providerId="LiveId" clId="{A0F11C54-EE2B-F54F-928C-BEACBF713618}" dt="2019-08-20T13:36:34.781" v="85" actId="478"/>
          <ac:spMkLst>
            <pc:docMk/>
            <pc:sldMk cId="0" sldId="302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36.221" v="86" actId="478"/>
        <pc:sldMkLst>
          <pc:docMk/>
          <pc:sldMk cId="0" sldId="303"/>
        </pc:sldMkLst>
        <pc:spChg chg="del">
          <ac:chgData name="Elmehdi Bendriss" userId="11369b000ad4caca" providerId="LiveId" clId="{A0F11C54-EE2B-F54F-928C-BEACBF713618}" dt="2019-08-20T13:36:36.221" v="86" actId="478"/>
          <ac:spMkLst>
            <pc:docMk/>
            <pc:sldMk cId="0" sldId="303"/>
            <ac:spMk id="34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37.597" v="87" actId="478"/>
        <pc:sldMkLst>
          <pc:docMk/>
          <pc:sldMk cId="0" sldId="304"/>
        </pc:sldMkLst>
        <pc:spChg chg="del">
          <ac:chgData name="Elmehdi Bendriss" userId="11369b000ad4caca" providerId="LiveId" clId="{A0F11C54-EE2B-F54F-928C-BEACBF713618}" dt="2019-08-20T13:36:37.597" v="87" actId="478"/>
          <ac:spMkLst>
            <pc:docMk/>
            <pc:sldMk cId="0" sldId="304"/>
            <ac:spMk id="33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38.823" v="88" actId="478"/>
        <pc:sldMkLst>
          <pc:docMk/>
          <pc:sldMk cId="0" sldId="305"/>
        </pc:sldMkLst>
        <pc:spChg chg="del">
          <ac:chgData name="Elmehdi Bendriss" userId="11369b000ad4caca" providerId="LiveId" clId="{A0F11C54-EE2B-F54F-928C-BEACBF713618}" dt="2019-08-20T13:36:38.823" v="88" actId="478"/>
          <ac:spMkLst>
            <pc:docMk/>
            <pc:sldMk cId="0" sldId="305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0.153" v="89" actId="478"/>
        <pc:sldMkLst>
          <pc:docMk/>
          <pc:sldMk cId="0" sldId="306"/>
        </pc:sldMkLst>
        <pc:spChg chg="del">
          <ac:chgData name="Elmehdi Bendriss" userId="11369b000ad4caca" providerId="LiveId" clId="{A0F11C54-EE2B-F54F-928C-BEACBF713618}" dt="2019-08-20T13:36:40.153" v="89" actId="478"/>
          <ac:spMkLst>
            <pc:docMk/>
            <pc:sldMk cId="0" sldId="306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1.380" v="90" actId="478"/>
        <pc:sldMkLst>
          <pc:docMk/>
          <pc:sldMk cId="0" sldId="307"/>
        </pc:sldMkLst>
        <pc:spChg chg="del">
          <ac:chgData name="Elmehdi Bendriss" userId="11369b000ad4caca" providerId="LiveId" clId="{A0F11C54-EE2B-F54F-928C-BEACBF713618}" dt="2019-08-20T13:36:41.380" v="90" actId="478"/>
          <ac:spMkLst>
            <pc:docMk/>
            <pc:sldMk cId="0" sldId="307"/>
            <ac:spMk id="5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2.798" v="91" actId="478"/>
        <pc:sldMkLst>
          <pc:docMk/>
          <pc:sldMk cId="0" sldId="308"/>
        </pc:sldMkLst>
        <pc:spChg chg="del">
          <ac:chgData name="Elmehdi Bendriss" userId="11369b000ad4caca" providerId="LiveId" clId="{A0F11C54-EE2B-F54F-928C-BEACBF713618}" dt="2019-08-20T13:36:42.798" v="91" actId="478"/>
          <ac:spMkLst>
            <pc:docMk/>
            <pc:sldMk cId="0" sldId="308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4.019" v="92" actId="478"/>
        <pc:sldMkLst>
          <pc:docMk/>
          <pc:sldMk cId="0" sldId="309"/>
        </pc:sldMkLst>
        <pc:spChg chg="del">
          <ac:chgData name="Elmehdi Bendriss" userId="11369b000ad4caca" providerId="LiveId" clId="{A0F11C54-EE2B-F54F-928C-BEACBF713618}" dt="2019-08-20T13:36:44.019" v="92" actId="478"/>
          <ac:spMkLst>
            <pc:docMk/>
            <pc:sldMk cId="0" sldId="309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5.428" v="93" actId="478"/>
        <pc:sldMkLst>
          <pc:docMk/>
          <pc:sldMk cId="0" sldId="310"/>
        </pc:sldMkLst>
        <pc:spChg chg="del">
          <ac:chgData name="Elmehdi Bendriss" userId="11369b000ad4caca" providerId="LiveId" clId="{A0F11C54-EE2B-F54F-928C-BEACBF713618}" dt="2019-08-20T13:36:45.428" v="93" actId="478"/>
          <ac:spMkLst>
            <pc:docMk/>
            <pc:sldMk cId="0" sldId="310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6.611" v="94" actId="478"/>
        <pc:sldMkLst>
          <pc:docMk/>
          <pc:sldMk cId="0" sldId="311"/>
        </pc:sldMkLst>
        <pc:spChg chg="del">
          <ac:chgData name="Elmehdi Bendriss" userId="11369b000ad4caca" providerId="LiveId" clId="{A0F11C54-EE2B-F54F-928C-BEACBF713618}" dt="2019-08-20T13:36:46.611" v="94" actId="478"/>
          <ac:spMkLst>
            <pc:docMk/>
            <pc:sldMk cId="0" sldId="311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7.828" v="95" actId="478"/>
        <pc:sldMkLst>
          <pc:docMk/>
          <pc:sldMk cId="0" sldId="312"/>
        </pc:sldMkLst>
        <pc:spChg chg="del">
          <ac:chgData name="Elmehdi Bendriss" userId="11369b000ad4caca" providerId="LiveId" clId="{A0F11C54-EE2B-F54F-928C-BEACBF713618}" dt="2019-08-20T13:36:47.828" v="95" actId="478"/>
          <ac:spMkLst>
            <pc:docMk/>
            <pc:sldMk cId="0" sldId="312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49.260" v="96" actId="478"/>
        <pc:sldMkLst>
          <pc:docMk/>
          <pc:sldMk cId="0" sldId="313"/>
        </pc:sldMkLst>
        <pc:spChg chg="del">
          <ac:chgData name="Elmehdi Bendriss" userId="11369b000ad4caca" providerId="LiveId" clId="{A0F11C54-EE2B-F54F-928C-BEACBF713618}" dt="2019-08-20T13:36:49.260" v="96" actId="478"/>
          <ac:spMkLst>
            <pc:docMk/>
            <pc:sldMk cId="0" sldId="313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50.563" v="97" actId="478"/>
        <pc:sldMkLst>
          <pc:docMk/>
          <pc:sldMk cId="0" sldId="314"/>
        </pc:sldMkLst>
        <pc:spChg chg="del">
          <ac:chgData name="Elmehdi Bendriss" userId="11369b000ad4caca" providerId="LiveId" clId="{A0F11C54-EE2B-F54F-928C-BEACBF713618}" dt="2019-08-20T13:36:50.563" v="97" actId="478"/>
          <ac:spMkLst>
            <pc:docMk/>
            <pc:sldMk cId="0" sldId="314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51.821" v="98" actId="478"/>
        <pc:sldMkLst>
          <pc:docMk/>
          <pc:sldMk cId="0" sldId="315"/>
        </pc:sldMkLst>
        <pc:spChg chg="del">
          <ac:chgData name="Elmehdi Bendriss" userId="11369b000ad4caca" providerId="LiveId" clId="{A0F11C54-EE2B-F54F-928C-BEACBF713618}" dt="2019-08-20T13:36:51.821" v="98" actId="478"/>
          <ac:spMkLst>
            <pc:docMk/>
            <pc:sldMk cId="0" sldId="315"/>
            <ac:spMk id="9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55.577" v="99" actId="478"/>
        <pc:sldMkLst>
          <pc:docMk/>
          <pc:sldMk cId="0" sldId="316"/>
        </pc:sldMkLst>
        <pc:spChg chg="del">
          <ac:chgData name="Elmehdi Bendriss" userId="11369b000ad4caca" providerId="LiveId" clId="{A0F11C54-EE2B-F54F-928C-BEACBF713618}" dt="2019-08-20T13:36:55.577" v="99" actId="478"/>
          <ac:spMkLst>
            <pc:docMk/>
            <pc:sldMk cId="0" sldId="316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6:56.857" v="100" actId="478"/>
        <pc:sldMkLst>
          <pc:docMk/>
          <pc:sldMk cId="0" sldId="317"/>
        </pc:sldMkLst>
        <pc:spChg chg="del">
          <ac:chgData name="Elmehdi Bendriss" userId="11369b000ad4caca" providerId="LiveId" clId="{A0F11C54-EE2B-F54F-928C-BEACBF713618}" dt="2019-08-20T13:36:56.857" v="100" actId="478"/>
          <ac:spMkLst>
            <pc:docMk/>
            <pc:sldMk cId="0" sldId="317"/>
            <ac:spMk id="6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7:12.171" v="106" actId="171"/>
        <pc:sldMkLst>
          <pc:docMk/>
          <pc:sldMk cId="0" sldId="318"/>
        </pc:sldMkLst>
        <pc:spChg chg="del">
          <ac:chgData name="Elmehdi Bendriss" userId="11369b000ad4caca" providerId="LiveId" clId="{A0F11C54-EE2B-F54F-928C-BEACBF713618}" dt="2019-08-20T13:36:59.972" v="102" actId="478"/>
          <ac:spMkLst>
            <pc:docMk/>
            <pc:sldMk cId="0" sldId="318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03.055" v="103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03.055" v="103" actId="478"/>
          <ac:spMkLst>
            <pc:docMk/>
            <pc:sldMk cId="0" sldId="318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03.055" v="103" actId="478"/>
          <ac:spMkLst>
            <pc:docMk/>
            <pc:sldMk cId="0" sldId="318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03.055" v="103" actId="478"/>
          <ac:spMkLst>
            <pc:docMk/>
            <pc:sldMk cId="0" sldId="318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03.055" v="103" actId="478"/>
          <ac:spMkLst>
            <pc:docMk/>
            <pc:sldMk cId="0" sldId="318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03.055" v="103" actId="478"/>
          <ac:spMkLst>
            <pc:docMk/>
            <pc:sldMk cId="0" sldId="318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6:58.799" v="101" actId="478"/>
          <ac:spMkLst>
            <pc:docMk/>
            <pc:sldMk cId="0" sldId="318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37:12.171" v="106" actId="171"/>
          <ac:spMkLst>
            <pc:docMk/>
            <pc:sldMk cId="0" sldId="318"/>
            <ac:spMk id="18" creationId="{BC36AF83-AAC4-974E-9A50-133F4408F33C}"/>
          </ac:spMkLst>
        </pc:spChg>
        <pc:picChg chg="add">
          <ac:chgData name="Elmehdi Bendriss" userId="11369b000ad4caca" providerId="LiveId" clId="{A0F11C54-EE2B-F54F-928C-BEACBF713618}" dt="2019-08-20T13:37:04.342" v="104"/>
          <ac:picMkLst>
            <pc:docMk/>
            <pc:sldMk cId="0" sldId="318"/>
            <ac:picMk id="19" creationId="{40C74224-61A1-7045-B32A-397DB7284692}"/>
          </ac:picMkLst>
        </pc:picChg>
      </pc:sldChg>
      <pc:sldChg chg="delSp">
        <pc:chgData name="Elmehdi Bendriss" userId="11369b000ad4caca" providerId="LiveId" clId="{A0F11C54-EE2B-F54F-928C-BEACBF713618}" dt="2019-08-20T13:37:17.725" v="107" actId="478"/>
        <pc:sldMkLst>
          <pc:docMk/>
          <pc:sldMk cId="0" sldId="319"/>
        </pc:sldMkLst>
        <pc:spChg chg="del">
          <ac:chgData name="Elmehdi Bendriss" userId="11369b000ad4caca" providerId="LiveId" clId="{A0F11C54-EE2B-F54F-928C-BEACBF713618}" dt="2019-08-20T13:37:17.725" v="107" actId="478"/>
          <ac:spMkLst>
            <pc:docMk/>
            <pc:sldMk cId="0" sldId="319"/>
            <ac:spMk id="11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7:19.861" v="108" actId="478"/>
        <pc:sldMkLst>
          <pc:docMk/>
          <pc:sldMk cId="0" sldId="320"/>
        </pc:sldMkLst>
        <pc:spChg chg="del">
          <ac:chgData name="Elmehdi Bendriss" userId="11369b000ad4caca" providerId="LiveId" clId="{A0F11C54-EE2B-F54F-928C-BEACBF713618}" dt="2019-08-20T13:37:19.861" v="108" actId="478"/>
          <ac:spMkLst>
            <pc:docMk/>
            <pc:sldMk cId="0" sldId="320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7:21.709" v="109" actId="478"/>
        <pc:sldMkLst>
          <pc:docMk/>
          <pc:sldMk cId="0" sldId="321"/>
        </pc:sldMkLst>
        <pc:spChg chg="del">
          <ac:chgData name="Elmehdi Bendriss" userId="11369b000ad4caca" providerId="LiveId" clId="{A0F11C54-EE2B-F54F-928C-BEACBF713618}" dt="2019-08-20T13:37:21.709" v="109" actId="478"/>
          <ac:spMkLst>
            <pc:docMk/>
            <pc:sldMk cId="0" sldId="321"/>
            <ac:spMk id="20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7:23.564" v="110" actId="478"/>
        <pc:sldMkLst>
          <pc:docMk/>
          <pc:sldMk cId="0" sldId="322"/>
        </pc:sldMkLst>
        <pc:spChg chg="del">
          <ac:chgData name="Elmehdi Bendriss" userId="11369b000ad4caca" providerId="LiveId" clId="{A0F11C54-EE2B-F54F-928C-BEACBF713618}" dt="2019-08-20T13:37:23.564" v="110" actId="478"/>
          <ac:spMkLst>
            <pc:docMk/>
            <pc:sldMk cId="0" sldId="322"/>
            <ac:spMk id="5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7:24.739" v="111" actId="478"/>
        <pc:sldMkLst>
          <pc:docMk/>
          <pc:sldMk cId="0" sldId="323"/>
        </pc:sldMkLst>
        <pc:spChg chg="del">
          <ac:chgData name="Elmehdi Bendriss" userId="11369b000ad4caca" providerId="LiveId" clId="{A0F11C54-EE2B-F54F-928C-BEACBF713618}" dt="2019-08-20T13:37:24.739" v="111" actId="478"/>
          <ac:spMkLst>
            <pc:docMk/>
            <pc:sldMk cId="0" sldId="323"/>
            <ac:spMk id="42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7:42.297" v="117" actId="171"/>
        <pc:sldMkLst>
          <pc:docMk/>
          <pc:sldMk cId="0" sldId="329"/>
        </pc:sldMkLst>
        <pc:spChg chg="del">
          <ac:chgData name="Elmehdi Bendriss" userId="11369b000ad4caca" providerId="LiveId" clId="{A0F11C54-EE2B-F54F-928C-BEACBF713618}" dt="2019-08-20T13:37:33.813" v="114" actId="478"/>
          <ac:spMkLst>
            <pc:docMk/>
            <pc:sldMk cId="0" sldId="329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32.974" v="113" actId="478"/>
          <ac:spMkLst>
            <pc:docMk/>
            <pc:sldMk cId="0" sldId="329"/>
            <ac:spMk id="9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32.974" v="113" actId="478"/>
          <ac:spMkLst>
            <pc:docMk/>
            <pc:sldMk cId="0" sldId="329"/>
            <ac:spMk id="10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32.974" v="113" actId="478"/>
          <ac:spMkLst>
            <pc:docMk/>
            <pc:sldMk cId="0" sldId="329"/>
            <ac:spMk id="11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32.974" v="113" actId="478"/>
          <ac:spMkLst>
            <pc:docMk/>
            <pc:sldMk cId="0" sldId="329"/>
            <ac:spMk id="1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32.974" v="113" actId="478"/>
          <ac:spMkLst>
            <pc:docMk/>
            <pc:sldMk cId="0" sldId="329"/>
            <ac:spMk id="1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32.974" v="113" actId="478"/>
          <ac:spMkLst>
            <pc:docMk/>
            <pc:sldMk cId="0" sldId="329"/>
            <ac:spMk id="1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29.373" v="112" actId="478"/>
          <ac:spMkLst>
            <pc:docMk/>
            <pc:sldMk cId="0" sldId="329"/>
            <ac:spMk id="15" creationId="{00000000-0000-0000-0000-000000000000}"/>
          </ac:spMkLst>
        </pc:spChg>
        <pc:spChg chg="add mod">
          <ac:chgData name="Elmehdi Bendriss" userId="11369b000ad4caca" providerId="LiveId" clId="{A0F11C54-EE2B-F54F-928C-BEACBF713618}" dt="2019-08-20T13:37:42.297" v="117" actId="171"/>
          <ac:spMkLst>
            <pc:docMk/>
            <pc:sldMk cId="0" sldId="329"/>
            <ac:spMk id="18" creationId="{87610C96-2064-6740-8FAD-5E04C443A173}"/>
          </ac:spMkLst>
        </pc:spChg>
        <pc:picChg chg="add">
          <ac:chgData name="Elmehdi Bendriss" userId="11369b000ad4caca" providerId="LiveId" clId="{A0F11C54-EE2B-F54F-928C-BEACBF713618}" dt="2019-08-20T13:37:35.149" v="115"/>
          <ac:picMkLst>
            <pc:docMk/>
            <pc:sldMk cId="0" sldId="329"/>
            <ac:picMk id="19" creationId="{A3C76651-18D9-DB4B-AE61-A13EAE941C01}"/>
          </ac:picMkLst>
        </pc:picChg>
      </pc:sldChg>
      <pc:sldChg chg="delSp">
        <pc:chgData name="Elmehdi Bendriss" userId="11369b000ad4caca" providerId="LiveId" clId="{A0F11C54-EE2B-F54F-928C-BEACBF713618}" dt="2019-08-20T13:37:48.031" v="118" actId="478"/>
        <pc:sldMkLst>
          <pc:docMk/>
          <pc:sldMk cId="0" sldId="330"/>
        </pc:sldMkLst>
        <pc:spChg chg="del">
          <ac:chgData name="Elmehdi Bendriss" userId="11369b000ad4caca" providerId="LiveId" clId="{A0F11C54-EE2B-F54F-928C-BEACBF713618}" dt="2019-08-20T13:37:48.031" v="118" actId="478"/>
          <ac:spMkLst>
            <pc:docMk/>
            <pc:sldMk cId="0" sldId="330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7:49.423" v="119" actId="478"/>
        <pc:sldMkLst>
          <pc:docMk/>
          <pc:sldMk cId="0" sldId="331"/>
        </pc:sldMkLst>
        <pc:spChg chg="del">
          <ac:chgData name="Elmehdi Bendriss" userId="11369b000ad4caca" providerId="LiveId" clId="{A0F11C54-EE2B-F54F-928C-BEACBF713618}" dt="2019-08-20T13:37:49.423" v="119" actId="478"/>
          <ac:spMkLst>
            <pc:docMk/>
            <pc:sldMk cId="0" sldId="331"/>
            <ac:spMk id="6" creationId="{00000000-0000-0000-0000-000000000000}"/>
          </ac:spMkLst>
        </pc:spChg>
      </pc:sldChg>
      <pc:sldChg chg="delSp">
        <pc:chgData name="Elmehdi Bendriss" userId="11369b000ad4caca" providerId="LiveId" clId="{A0F11C54-EE2B-F54F-928C-BEACBF713618}" dt="2019-08-20T13:37:50.582" v="120" actId="478"/>
        <pc:sldMkLst>
          <pc:docMk/>
          <pc:sldMk cId="0" sldId="332"/>
        </pc:sldMkLst>
        <pc:spChg chg="del">
          <ac:chgData name="Elmehdi Bendriss" userId="11369b000ad4caca" providerId="LiveId" clId="{A0F11C54-EE2B-F54F-928C-BEACBF713618}" dt="2019-08-20T13:37:50.582" v="120" actId="478"/>
          <ac:spMkLst>
            <pc:docMk/>
            <pc:sldMk cId="0" sldId="332"/>
            <ac:spMk id="6" creationId="{00000000-0000-0000-0000-000000000000}"/>
          </ac:spMkLst>
        </pc:spChg>
      </pc:sldChg>
      <pc:sldChg chg="addSp delSp modSp">
        <pc:chgData name="Elmehdi Bendriss" userId="11369b000ad4caca" providerId="LiveId" clId="{A0F11C54-EE2B-F54F-928C-BEACBF713618}" dt="2019-08-20T13:38:18.916" v="125"/>
        <pc:sldMkLst>
          <pc:docMk/>
          <pc:sldMk cId="0" sldId="333"/>
        </pc:sldMkLst>
        <pc:spChg chg="del">
          <ac:chgData name="Elmehdi Bendriss" userId="11369b000ad4caca" providerId="LiveId" clId="{A0F11C54-EE2B-F54F-928C-BEACBF713618}" dt="2019-08-20T13:38:00.304" v="123" actId="478"/>
          <ac:spMkLst>
            <pc:docMk/>
            <pc:sldMk cId="0" sldId="333"/>
            <ac:spMk id="2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5.838" v="122" actId="478"/>
          <ac:spMkLst>
            <pc:docMk/>
            <pc:sldMk cId="0" sldId="333"/>
            <ac:spMk id="3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5.838" v="122" actId="478"/>
          <ac:spMkLst>
            <pc:docMk/>
            <pc:sldMk cId="0" sldId="333"/>
            <ac:spMk id="4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5.838" v="122" actId="478"/>
          <ac:spMkLst>
            <pc:docMk/>
            <pc:sldMk cId="0" sldId="333"/>
            <ac:spMk id="5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5.838" v="122" actId="478"/>
          <ac:spMkLst>
            <pc:docMk/>
            <pc:sldMk cId="0" sldId="333"/>
            <ac:spMk id="6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5.838" v="122" actId="478"/>
          <ac:spMkLst>
            <pc:docMk/>
            <pc:sldMk cId="0" sldId="333"/>
            <ac:spMk id="7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5.838" v="122" actId="478"/>
          <ac:spMkLst>
            <pc:docMk/>
            <pc:sldMk cId="0" sldId="333"/>
            <ac:spMk id="8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8:00.304" v="123" actId="478"/>
          <ac:spMkLst>
            <pc:docMk/>
            <pc:sldMk cId="0" sldId="333"/>
            <ac:spMk id="9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8:18.916" v="125"/>
          <ac:spMkLst>
            <pc:docMk/>
            <pc:sldMk cId="0" sldId="333"/>
            <ac:spMk id="12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8:18.916" v="125"/>
          <ac:spMkLst>
            <pc:docMk/>
            <pc:sldMk cId="0" sldId="333"/>
            <ac:spMk id="13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8:18.916" v="125"/>
          <ac:spMkLst>
            <pc:docMk/>
            <pc:sldMk cId="0" sldId="333"/>
            <ac:spMk id="15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8:18.916" v="125"/>
          <ac:spMkLst>
            <pc:docMk/>
            <pc:sldMk cId="0" sldId="333"/>
            <ac:spMk id="16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7:51.783" v="121" actId="478"/>
          <ac:spMkLst>
            <pc:docMk/>
            <pc:sldMk cId="0" sldId="333"/>
            <ac:spMk id="17" creationId="{00000000-0000-0000-0000-000000000000}"/>
          </ac:spMkLst>
        </pc:spChg>
        <pc:spChg chg="mod">
          <ac:chgData name="Elmehdi Bendriss" userId="11369b000ad4caca" providerId="LiveId" clId="{A0F11C54-EE2B-F54F-928C-BEACBF713618}" dt="2019-08-20T13:38:18.916" v="125"/>
          <ac:spMkLst>
            <pc:docMk/>
            <pc:sldMk cId="0" sldId="333"/>
            <ac:spMk id="18" creationId="{00000000-0000-0000-0000-000000000000}"/>
          </ac:spMkLst>
        </pc:spChg>
        <pc:spChg chg="add">
          <ac:chgData name="Elmehdi Bendriss" userId="11369b000ad4caca" providerId="LiveId" clId="{A0F11C54-EE2B-F54F-928C-BEACBF713618}" dt="2019-08-20T13:38:12.552" v="124"/>
          <ac:spMkLst>
            <pc:docMk/>
            <pc:sldMk cId="0" sldId="333"/>
            <ac:spMk id="19" creationId="{5E71912A-E2EE-2048-B822-57CCDBE7931E}"/>
          </ac:spMkLst>
        </pc:spChg>
        <pc:spChg chg="add">
          <ac:chgData name="Elmehdi Bendriss" userId="11369b000ad4caca" providerId="LiveId" clId="{A0F11C54-EE2B-F54F-928C-BEACBF713618}" dt="2019-08-20T13:38:12.552" v="124"/>
          <ac:spMkLst>
            <pc:docMk/>
            <pc:sldMk cId="0" sldId="333"/>
            <ac:spMk id="20" creationId="{A19A6DE3-B289-794F-9420-CD3C04D80E9F}"/>
          </ac:spMkLst>
        </pc:spChg>
      </pc:sldChg>
      <pc:sldChg chg="del">
        <pc:chgData name="Elmehdi Bendriss" userId="11369b000ad4caca" providerId="LiveId" clId="{A0F11C54-EE2B-F54F-928C-BEACBF713618}" dt="2019-08-20T13:38:30.007" v="127" actId="2696"/>
        <pc:sldMkLst>
          <pc:docMk/>
          <pc:sldMk cId="0" sldId="334"/>
        </pc:sldMkLst>
      </pc:sldChg>
      <pc:sldChg chg="modSp add">
        <pc:chgData name="Elmehdi Bendriss" userId="11369b000ad4caca" providerId="LiveId" clId="{A0F11C54-EE2B-F54F-928C-BEACBF713618}" dt="2019-08-20T13:31:46.592" v="2"/>
        <pc:sldMkLst>
          <pc:docMk/>
          <pc:sldMk cId="2978118608" sldId="335"/>
        </pc:sldMkLst>
        <pc:spChg chg="mod">
          <ac:chgData name="Elmehdi Bendriss" userId="11369b000ad4caca" providerId="LiveId" clId="{A0F11C54-EE2B-F54F-928C-BEACBF713618}" dt="2019-08-20T13:31:46.592" v="2"/>
          <ac:spMkLst>
            <pc:docMk/>
            <pc:sldMk cId="2978118608" sldId="335"/>
            <ac:spMk id="23" creationId="{00000000-0000-0000-0000-000000000000}"/>
          </ac:spMkLst>
        </pc:spChg>
      </pc:sldChg>
      <pc:sldChg chg="add">
        <pc:chgData name="Elmehdi Bendriss" userId="11369b000ad4caca" providerId="LiveId" clId="{A0F11C54-EE2B-F54F-928C-BEACBF713618}" dt="2019-08-20T13:38:28.291" v="126"/>
        <pc:sldMkLst>
          <pc:docMk/>
          <pc:sldMk cId="239881571" sldId="336"/>
        </pc:sldMkLst>
      </pc:sldChg>
      <pc:sldMasterChg chg="addSp delSp modSldLayout">
        <pc:chgData name="Elmehdi Bendriss" userId="11369b000ad4caca" providerId="LiveId" clId="{A0F11C54-EE2B-F54F-928C-BEACBF713618}" dt="2019-08-20T13:41:03.151" v="132" actId="478"/>
        <pc:sldMasterMkLst>
          <pc:docMk/>
          <pc:sldMasterMk cId="0" sldId="2147483648"/>
        </pc:sldMasterMkLst>
        <pc:spChg chg="del">
          <ac:chgData name="Elmehdi Bendriss" userId="11369b000ad4caca" providerId="LiveId" clId="{A0F11C54-EE2B-F54F-928C-BEACBF713618}" dt="2019-08-20T13:32:40.252" v="9" actId="478"/>
          <ac:spMkLst>
            <pc:docMk/>
            <pc:sldMasterMk cId="0" sldId="2147483648"/>
            <ac:spMk id="6" creationId="{00000000-0000-0000-0000-000000000000}"/>
          </ac:spMkLst>
        </pc:spChg>
        <pc:spChg chg="del">
          <ac:chgData name="Elmehdi Bendriss" userId="11369b000ad4caca" providerId="LiveId" clId="{A0F11C54-EE2B-F54F-928C-BEACBF713618}" dt="2019-08-20T13:32:21.856" v="7" actId="478"/>
          <ac:spMkLst>
            <pc:docMk/>
            <pc:sldMasterMk cId="0" sldId="2147483648"/>
            <ac:spMk id="16" creationId="{00000000-0000-0000-0000-000000000000}"/>
          </ac:spMkLst>
        </pc:spChg>
        <pc:picChg chg="add">
          <ac:chgData name="Elmehdi Bendriss" userId="11369b000ad4caca" providerId="LiveId" clId="{A0F11C54-EE2B-F54F-928C-BEACBF713618}" dt="2019-08-20T13:32:35.866" v="8"/>
          <ac:picMkLst>
            <pc:docMk/>
            <pc:sldMasterMk cId="0" sldId="2147483648"/>
            <ac:picMk id="8" creationId="{3A9F71A0-2D2B-2E43-A19F-F65937B57ED3}"/>
          </ac:picMkLst>
        </pc:picChg>
        <pc:sldLayoutChg chg="delSp">
          <pc:chgData name="Elmehdi Bendriss" userId="11369b000ad4caca" providerId="LiveId" clId="{A0F11C54-EE2B-F54F-928C-BEACBF713618}" dt="2019-08-20T13:40:53.506" v="129" actId="478"/>
          <pc:sldLayoutMkLst>
            <pc:docMk/>
            <pc:sldMasterMk cId="0" sldId="2147483648"/>
            <pc:sldLayoutMk cId="0" sldId="2147483661"/>
          </pc:sldLayoutMkLst>
          <pc:spChg chg="del">
            <ac:chgData name="Elmehdi Bendriss" userId="11369b000ad4caca" providerId="LiveId" clId="{A0F11C54-EE2B-F54F-928C-BEACBF713618}" dt="2019-08-20T13:40:53.506" v="129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delSp">
          <pc:chgData name="Elmehdi Bendriss" userId="11369b000ad4caca" providerId="LiveId" clId="{A0F11C54-EE2B-F54F-928C-BEACBF713618}" dt="2019-08-20T13:40:50.040" v="128" actId="478"/>
          <pc:sldLayoutMkLst>
            <pc:docMk/>
            <pc:sldMasterMk cId="0" sldId="2147483648"/>
            <pc:sldLayoutMk cId="0" sldId="2147483662"/>
          </pc:sldLayoutMkLst>
          <pc:spChg chg="del">
            <ac:chgData name="Elmehdi Bendriss" userId="11369b000ad4caca" providerId="LiveId" clId="{A0F11C54-EE2B-F54F-928C-BEACBF713618}" dt="2019-08-20T13:40:50.040" v="128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delSp">
          <pc:chgData name="Elmehdi Bendriss" userId="11369b000ad4caca" providerId="LiveId" clId="{A0F11C54-EE2B-F54F-928C-BEACBF713618}" dt="2019-08-20T13:40:56.709" v="130" actId="478"/>
          <pc:sldLayoutMkLst>
            <pc:docMk/>
            <pc:sldMasterMk cId="0" sldId="2147483648"/>
            <pc:sldLayoutMk cId="0" sldId="2147483663"/>
          </pc:sldLayoutMkLst>
          <pc:spChg chg="del">
            <ac:chgData name="Elmehdi Bendriss" userId="11369b000ad4caca" providerId="LiveId" clId="{A0F11C54-EE2B-F54F-928C-BEACBF713618}" dt="2019-08-20T13:40:56.709" v="130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delSp">
          <pc:chgData name="Elmehdi Bendriss" userId="11369b000ad4caca" providerId="LiveId" clId="{A0F11C54-EE2B-F54F-928C-BEACBF713618}" dt="2019-08-20T13:41:00.325" v="131" actId="478"/>
          <pc:sldLayoutMkLst>
            <pc:docMk/>
            <pc:sldMasterMk cId="0" sldId="2147483648"/>
            <pc:sldLayoutMk cId="0" sldId="2147483664"/>
          </pc:sldLayoutMkLst>
          <pc:spChg chg="del">
            <ac:chgData name="Elmehdi Bendriss" userId="11369b000ad4caca" providerId="LiveId" clId="{A0F11C54-EE2B-F54F-928C-BEACBF713618}" dt="2019-08-20T13:41:00.325" v="131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</pc:sldLayoutChg>
        <pc:sldLayoutChg chg="delSp">
          <pc:chgData name="Elmehdi Bendriss" userId="11369b000ad4caca" providerId="LiveId" clId="{A0F11C54-EE2B-F54F-928C-BEACBF713618}" dt="2019-08-20T13:41:03.151" v="132" actId="478"/>
          <pc:sldLayoutMkLst>
            <pc:docMk/>
            <pc:sldMasterMk cId="0" sldId="2147483648"/>
            <pc:sldLayoutMk cId="0" sldId="2147483665"/>
          </pc:sldLayoutMkLst>
          <pc:spChg chg="del">
            <ac:chgData name="Elmehdi Bendriss" userId="11369b000ad4caca" providerId="LiveId" clId="{A0F11C54-EE2B-F54F-928C-BEACBF713618}" dt="2019-08-20T13:41:03.151" v="132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51294" y="346963"/>
            <a:ext cx="315976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E3E3E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E3E3E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04789" y="350011"/>
            <a:ext cx="465277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E3E3E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8480" y="1411046"/>
            <a:ext cx="12645389" cy="579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E3E3E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9F71A0-2D2B-2E43-A19F-F65937B57ED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" y="0"/>
            <a:ext cx="1344561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FAEB4F5-8602-B84A-9799-4E7203D6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A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ITIL</a:t>
            </a:r>
            <a:r>
              <a:rPr sz="3150" baseline="25132" dirty="0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sz="3200" dirty="0">
                <a:solidFill>
                  <a:schemeClr val="bg1"/>
                </a:solidFill>
              </a:rPr>
              <a:t>4 </a:t>
            </a:r>
            <a:r>
              <a:rPr sz="3200" spc="-5" dirty="0">
                <a:solidFill>
                  <a:schemeClr val="bg1"/>
                </a:solidFill>
              </a:rPr>
              <a:t>Foundation </a:t>
            </a:r>
            <a:r>
              <a:rPr sz="3200" dirty="0">
                <a:solidFill>
                  <a:schemeClr val="bg1"/>
                </a:solidFill>
              </a:rPr>
              <a:t>Certification</a:t>
            </a:r>
            <a:r>
              <a:rPr sz="3200" spc="-260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Course</a:t>
            </a:r>
            <a:endParaRPr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5859" y="3581400"/>
            <a:ext cx="7696200" cy="6721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fr-MA" sz="3200" b="1" spc="-10" dirty="0" err="1">
                <a:solidFill>
                  <a:srgbClr val="252525"/>
                </a:solidFill>
                <a:latin typeface="Open Sans"/>
                <a:cs typeface="Open Sans"/>
              </a:rPr>
              <a:t>Lesson</a:t>
            </a:r>
            <a:r>
              <a:rPr lang="fr-MA" sz="3200" b="1" spc="-10" dirty="0">
                <a:solidFill>
                  <a:srgbClr val="252525"/>
                </a:solidFill>
                <a:latin typeface="Open Sans"/>
                <a:cs typeface="Open Sans"/>
              </a:rPr>
              <a:t> 4: ITIL® Service Value System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5820EA3-DB2A-A548-9603-382B89800D94}"/>
              </a:ext>
            </a:extLst>
          </p:cNvPr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811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5463" y="346963"/>
            <a:ext cx="5553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ITIL Guiding</a:t>
            </a:r>
            <a:r>
              <a:rPr spc="-45" dirty="0"/>
              <a:t> </a:t>
            </a:r>
            <a:r>
              <a:rPr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9" y="794004"/>
            <a:ext cx="5673851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891" y="2455164"/>
            <a:ext cx="7988808" cy="439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160" y="2866644"/>
            <a:ext cx="914400" cy="504825"/>
          </a:xfrm>
          <a:custGeom>
            <a:avLst/>
            <a:gdLst/>
            <a:ahLst/>
            <a:cxnLst/>
            <a:rect l="l" t="t" r="r" b="b"/>
            <a:pathLst>
              <a:path w="914400" h="504825">
                <a:moveTo>
                  <a:pt x="662177" y="0"/>
                </a:moveTo>
                <a:lnTo>
                  <a:pt x="662177" y="126110"/>
                </a:lnTo>
                <a:lnTo>
                  <a:pt x="0" y="126110"/>
                </a:lnTo>
                <a:lnTo>
                  <a:pt x="0" y="378332"/>
                </a:lnTo>
                <a:lnTo>
                  <a:pt x="662177" y="378332"/>
                </a:lnTo>
                <a:lnTo>
                  <a:pt x="662177" y="504443"/>
                </a:lnTo>
                <a:lnTo>
                  <a:pt x="914400" y="252221"/>
                </a:lnTo>
                <a:lnTo>
                  <a:pt x="662177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3160" y="2866644"/>
            <a:ext cx="914400" cy="504825"/>
          </a:xfrm>
          <a:custGeom>
            <a:avLst/>
            <a:gdLst/>
            <a:ahLst/>
            <a:cxnLst/>
            <a:rect l="l" t="t" r="r" b="b"/>
            <a:pathLst>
              <a:path w="914400" h="504825">
                <a:moveTo>
                  <a:pt x="662177" y="504443"/>
                </a:moveTo>
                <a:lnTo>
                  <a:pt x="662177" y="378332"/>
                </a:lnTo>
                <a:lnTo>
                  <a:pt x="0" y="378332"/>
                </a:lnTo>
                <a:lnTo>
                  <a:pt x="0" y="126110"/>
                </a:lnTo>
                <a:lnTo>
                  <a:pt x="662177" y="126110"/>
                </a:lnTo>
                <a:lnTo>
                  <a:pt x="662177" y="0"/>
                </a:lnTo>
                <a:lnTo>
                  <a:pt x="914400" y="252221"/>
                </a:lnTo>
                <a:lnTo>
                  <a:pt x="662177" y="504443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98942" y="2720466"/>
            <a:ext cx="6442710" cy="2589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Guiding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principles guide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 in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all circumstances, regardless of changes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 its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goals, strategies, type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work, or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management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structure.</a:t>
            </a:r>
            <a:endParaRPr sz="2400">
              <a:latin typeface="Open Sans"/>
              <a:cs typeface="Open Sans"/>
            </a:endParaRPr>
          </a:p>
          <a:p>
            <a:pPr marL="355600" marR="62865" indent="-342900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They encourage organizations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continual  improvement.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2528" y="2866644"/>
            <a:ext cx="1617345" cy="504825"/>
          </a:xfrm>
          <a:custGeom>
            <a:avLst/>
            <a:gdLst/>
            <a:ahLst/>
            <a:cxnLst/>
            <a:rect l="l" t="t" r="r" b="b"/>
            <a:pathLst>
              <a:path w="1617345" h="504825">
                <a:moveTo>
                  <a:pt x="0" y="504443"/>
                </a:moveTo>
                <a:lnTo>
                  <a:pt x="1616964" y="504443"/>
                </a:lnTo>
                <a:lnTo>
                  <a:pt x="1616964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010" y="346963"/>
            <a:ext cx="10510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ITIL Guiding </a:t>
            </a:r>
            <a:r>
              <a:rPr dirty="0"/>
              <a:t>Principles </a:t>
            </a:r>
            <a:r>
              <a:rPr spc="-5" dirty="0"/>
              <a:t>and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Frameworks</a:t>
            </a:r>
          </a:p>
        </p:txBody>
      </p:sp>
      <p:sp>
        <p:nvSpPr>
          <p:cNvPr id="3" name="object 3"/>
          <p:cNvSpPr/>
          <p:nvPr/>
        </p:nvSpPr>
        <p:spPr>
          <a:xfrm>
            <a:off x="2912364" y="882396"/>
            <a:ext cx="1048969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0888" y="7642859"/>
            <a:ext cx="12315825" cy="742315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974590" marR="730250" indent="-4241800">
              <a:lnSpc>
                <a:spcPct val="100600"/>
              </a:lnSpc>
              <a:spcBef>
                <a:spcPts val="23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guiding principles are universally applicable to any initiative and to all relationships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with 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stakeholder</a:t>
            </a:r>
            <a:r>
              <a:rPr sz="2000" spc="-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groups.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4895" y="1613916"/>
            <a:ext cx="4302252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4895" y="4818888"/>
            <a:ext cx="4003548" cy="176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7692" y="1720595"/>
            <a:ext cx="3569207" cy="1988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4540" y="4494276"/>
            <a:ext cx="3569207" cy="2380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307" y="346963"/>
            <a:ext cx="7288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Guiding</a:t>
            </a:r>
            <a:r>
              <a:rPr spc="-55" dirty="0"/>
              <a:t> </a:t>
            </a:r>
            <a:r>
              <a:rPr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4445508" y="812291"/>
            <a:ext cx="738835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0" y="2407920"/>
            <a:ext cx="2870200" cy="1964689"/>
          </a:xfrm>
          <a:custGeom>
            <a:avLst/>
            <a:gdLst/>
            <a:ahLst/>
            <a:cxnLst/>
            <a:rect l="l" t="t" r="r" b="b"/>
            <a:pathLst>
              <a:path w="2870200" h="1964689">
                <a:moveTo>
                  <a:pt x="2869692" y="0"/>
                </a:moveTo>
                <a:lnTo>
                  <a:pt x="0" y="0"/>
                </a:lnTo>
                <a:lnTo>
                  <a:pt x="0" y="1791334"/>
                </a:lnTo>
                <a:lnTo>
                  <a:pt x="6184" y="1837362"/>
                </a:lnTo>
                <a:lnTo>
                  <a:pt x="23636" y="1878715"/>
                </a:lnTo>
                <a:lnTo>
                  <a:pt x="50706" y="1913747"/>
                </a:lnTo>
                <a:lnTo>
                  <a:pt x="85744" y="1940809"/>
                </a:lnTo>
                <a:lnTo>
                  <a:pt x="127101" y="1958254"/>
                </a:lnTo>
                <a:lnTo>
                  <a:pt x="173126" y="1964435"/>
                </a:lnTo>
                <a:lnTo>
                  <a:pt x="2696591" y="1964435"/>
                </a:lnTo>
                <a:lnTo>
                  <a:pt x="2742618" y="1958254"/>
                </a:lnTo>
                <a:lnTo>
                  <a:pt x="2783971" y="1940809"/>
                </a:lnTo>
                <a:lnTo>
                  <a:pt x="2819003" y="1913747"/>
                </a:lnTo>
                <a:lnTo>
                  <a:pt x="2846065" y="1878715"/>
                </a:lnTo>
                <a:lnTo>
                  <a:pt x="2863510" y="1837362"/>
                </a:lnTo>
                <a:lnTo>
                  <a:pt x="2869692" y="1791334"/>
                </a:lnTo>
                <a:lnTo>
                  <a:pt x="2869692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" y="2322576"/>
            <a:ext cx="2870200" cy="85725"/>
          </a:xfrm>
          <a:custGeom>
            <a:avLst/>
            <a:gdLst/>
            <a:ahLst/>
            <a:cxnLst/>
            <a:rect l="l" t="t" r="r" b="b"/>
            <a:pathLst>
              <a:path w="2870200" h="85725">
                <a:moveTo>
                  <a:pt x="0" y="85344"/>
                </a:moveTo>
                <a:lnTo>
                  <a:pt x="2869692" y="85344"/>
                </a:lnTo>
                <a:lnTo>
                  <a:pt x="2869692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9140" y="1467611"/>
            <a:ext cx="2870200" cy="855344"/>
          </a:xfrm>
          <a:prstGeom prst="rect">
            <a:avLst/>
          </a:prstGeom>
          <a:solidFill>
            <a:srgbClr val="17639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086485" marR="243204" indent="-836930">
              <a:lnSpc>
                <a:spcPct val="100499"/>
              </a:lnSpc>
              <a:spcBef>
                <a:spcPts val="840"/>
              </a:spcBef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Principle: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Focus </a:t>
            </a: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on 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186" y="2672841"/>
            <a:ext cx="197675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Open Sans"/>
                <a:cs typeface="Open Sans"/>
              </a:rPr>
              <a:t>Map activities</a:t>
            </a:r>
            <a:r>
              <a:rPr sz="1800" spc="-3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to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Open Sans"/>
                <a:cs typeface="Open Sans"/>
              </a:rPr>
              <a:t>stakeholder</a:t>
            </a:r>
            <a:r>
              <a:rPr sz="1800" spc="-6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value.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5508" y="2290572"/>
            <a:ext cx="3162300" cy="86995"/>
          </a:xfrm>
          <a:custGeom>
            <a:avLst/>
            <a:gdLst/>
            <a:ahLst/>
            <a:cxnLst/>
            <a:rect l="l" t="t" r="r" b="b"/>
            <a:pathLst>
              <a:path w="3162300" h="86994">
                <a:moveTo>
                  <a:pt x="0" y="86868"/>
                </a:moveTo>
                <a:lnTo>
                  <a:pt x="3162299" y="86868"/>
                </a:lnTo>
                <a:lnTo>
                  <a:pt x="3162299" y="0"/>
                </a:lnTo>
                <a:lnTo>
                  <a:pt x="0" y="0"/>
                </a:lnTo>
                <a:lnTo>
                  <a:pt x="0" y="86868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508" y="1426463"/>
            <a:ext cx="3162300" cy="864235"/>
          </a:xfrm>
          <a:custGeom>
            <a:avLst/>
            <a:gdLst/>
            <a:ahLst/>
            <a:cxnLst/>
            <a:rect l="l" t="t" r="r" b="b"/>
            <a:pathLst>
              <a:path w="3162300" h="864235">
                <a:moveTo>
                  <a:pt x="0" y="864107"/>
                </a:moveTo>
                <a:lnTo>
                  <a:pt x="3162299" y="864107"/>
                </a:lnTo>
                <a:lnTo>
                  <a:pt x="3162299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508" y="1426463"/>
            <a:ext cx="3162300" cy="864235"/>
          </a:xfrm>
          <a:prstGeom prst="rect">
            <a:avLst/>
          </a:prstGeom>
          <a:solidFill>
            <a:srgbClr val="0086AC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Principle: </a:t>
            </a: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Start</a:t>
            </a:r>
            <a:r>
              <a:rPr sz="2000" b="1" spc="-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where</a:t>
            </a:r>
            <a:endParaRPr sz="2000">
              <a:latin typeface="Open Sans"/>
              <a:cs typeface="Open Sans"/>
            </a:endParaRPr>
          </a:p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you</a:t>
            </a: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45508" y="2377439"/>
            <a:ext cx="3162300" cy="1987550"/>
          </a:xfrm>
          <a:custGeom>
            <a:avLst/>
            <a:gdLst/>
            <a:ahLst/>
            <a:cxnLst/>
            <a:rect l="l" t="t" r="r" b="b"/>
            <a:pathLst>
              <a:path w="3162300" h="1987550">
                <a:moveTo>
                  <a:pt x="3162299" y="0"/>
                </a:moveTo>
                <a:lnTo>
                  <a:pt x="0" y="0"/>
                </a:lnTo>
                <a:lnTo>
                  <a:pt x="0" y="1812162"/>
                </a:lnTo>
                <a:lnTo>
                  <a:pt x="6252" y="1858737"/>
                </a:lnTo>
                <a:lnTo>
                  <a:pt x="23899" y="1900578"/>
                </a:lnTo>
                <a:lnTo>
                  <a:pt x="51276" y="1936019"/>
                </a:lnTo>
                <a:lnTo>
                  <a:pt x="86717" y="1963396"/>
                </a:lnTo>
                <a:lnTo>
                  <a:pt x="128558" y="1981043"/>
                </a:lnTo>
                <a:lnTo>
                  <a:pt x="175132" y="1987295"/>
                </a:lnTo>
                <a:lnTo>
                  <a:pt x="2987166" y="1987295"/>
                </a:lnTo>
                <a:lnTo>
                  <a:pt x="3033741" y="1981043"/>
                </a:lnTo>
                <a:lnTo>
                  <a:pt x="3075582" y="1963396"/>
                </a:lnTo>
                <a:lnTo>
                  <a:pt x="3111023" y="1936019"/>
                </a:lnTo>
                <a:lnTo>
                  <a:pt x="3138400" y="1900578"/>
                </a:lnTo>
                <a:lnTo>
                  <a:pt x="3156047" y="1858737"/>
                </a:lnTo>
                <a:lnTo>
                  <a:pt x="3162299" y="1812162"/>
                </a:lnTo>
                <a:lnTo>
                  <a:pt x="316229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1148" y="2647315"/>
            <a:ext cx="268414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latin typeface="Open Sans"/>
                <a:cs typeface="Open Sans"/>
              </a:rPr>
              <a:t>Do not build </a:t>
            </a:r>
            <a:r>
              <a:rPr sz="1800" spc="-5" dirty="0">
                <a:latin typeface="Open Sans"/>
                <a:cs typeface="Open Sans"/>
              </a:rPr>
              <a:t>something  </a:t>
            </a:r>
            <a:r>
              <a:rPr sz="1800" dirty="0">
                <a:latin typeface="Open Sans"/>
                <a:cs typeface="Open Sans"/>
              </a:rPr>
              <a:t>new without </a:t>
            </a:r>
            <a:r>
              <a:rPr sz="1800" spc="-5" dirty="0">
                <a:latin typeface="Open Sans"/>
                <a:cs typeface="Open Sans"/>
              </a:rPr>
              <a:t>considering  </a:t>
            </a:r>
            <a:r>
              <a:rPr sz="1800" dirty="0">
                <a:latin typeface="Open Sans"/>
                <a:cs typeface="Open Sans"/>
              </a:rPr>
              <a:t>what is </a:t>
            </a:r>
            <a:r>
              <a:rPr sz="1800" spc="-5" dirty="0">
                <a:latin typeface="Open Sans"/>
                <a:cs typeface="Open Sans"/>
              </a:rPr>
              <a:t>already</a:t>
            </a:r>
            <a:r>
              <a:rPr sz="1800" spc="-8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available.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17992" y="2330195"/>
            <a:ext cx="2870200" cy="90170"/>
          </a:xfrm>
          <a:custGeom>
            <a:avLst/>
            <a:gdLst/>
            <a:ahLst/>
            <a:cxnLst/>
            <a:rect l="l" t="t" r="r" b="b"/>
            <a:pathLst>
              <a:path w="2870200" h="90169">
                <a:moveTo>
                  <a:pt x="0" y="89915"/>
                </a:moveTo>
                <a:lnTo>
                  <a:pt x="2869692" y="89915"/>
                </a:lnTo>
                <a:lnTo>
                  <a:pt x="2869692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7992" y="1435608"/>
            <a:ext cx="2870200" cy="894715"/>
          </a:xfrm>
          <a:custGeom>
            <a:avLst/>
            <a:gdLst/>
            <a:ahLst/>
            <a:cxnLst/>
            <a:rect l="l" t="t" r="r" b="b"/>
            <a:pathLst>
              <a:path w="2870200" h="894714">
                <a:moveTo>
                  <a:pt x="0" y="894588"/>
                </a:moveTo>
                <a:lnTo>
                  <a:pt x="2869692" y="894588"/>
                </a:lnTo>
                <a:lnTo>
                  <a:pt x="2869692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17992" y="1435608"/>
            <a:ext cx="2870200" cy="894715"/>
          </a:xfrm>
          <a:prstGeom prst="rect">
            <a:avLst/>
          </a:prstGeom>
          <a:solidFill>
            <a:srgbClr val="1AA3BD"/>
          </a:solidFill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ts val="2210"/>
              </a:lnSpc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Principle:</a:t>
            </a:r>
            <a:r>
              <a:rPr sz="2000" b="1" spc="-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Progress</a:t>
            </a:r>
            <a:endParaRPr sz="2000">
              <a:latin typeface="Open Sans"/>
              <a:cs typeface="Open Sans"/>
            </a:endParaRPr>
          </a:p>
          <a:p>
            <a:pPr marL="533400" marR="523240" indent="635" algn="ctr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iteratively 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with</a:t>
            </a:r>
            <a:r>
              <a:rPr sz="2000" b="1" spc="-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feedback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17992" y="2420111"/>
            <a:ext cx="2870200" cy="2047239"/>
          </a:xfrm>
          <a:custGeom>
            <a:avLst/>
            <a:gdLst/>
            <a:ahLst/>
            <a:cxnLst/>
            <a:rect l="l" t="t" r="r" b="b"/>
            <a:pathLst>
              <a:path w="2870200" h="2047239">
                <a:moveTo>
                  <a:pt x="2869691" y="0"/>
                </a:moveTo>
                <a:lnTo>
                  <a:pt x="0" y="0"/>
                </a:lnTo>
                <a:lnTo>
                  <a:pt x="0" y="1866392"/>
                </a:lnTo>
                <a:lnTo>
                  <a:pt x="6444" y="1914322"/>
                </a:lnTo>
                <a:lnTo>
                  <a:pt x="24628" y="1957399"/>
                </a:lnTo>
                <a:lnTo>
                  <a:pt x="52832" y="1993900"/>
                </a:lnTo>
                <a:lnTo>
                  <a:pt x="89332" y="2022103"/>
                </a:lnTo>
                <a:lnTo>
                  <a:pt x="132409" y="2040287"/>
                </a:lnTo>
                <a:lnTo>
                  <a:pt x="180339" y="2046732"/>
                </a:lnTo>
                <a:lnTo>
                  <a:pt x="2689352" y="2046732"/>
                </a:lnTo>
                <a:lnTo>
                  <a:pt x="2737282" y="2040287"/>
                </a:lnTo>
                <a:lnTo>
                  <a:pt x="2780359" y="2022103"/>
                </a:lnTo>
                <a:lnTo>
                  <a:pt x="2816859" y="1993900"/>
                </a:lnTo>
                <a:lnTo>
                  <a:pt x="2845063" y="1957399"/>
                </a:lnTo>
                <a:lnTo>
                  <a:pt x="2863247" y="1914322"/>
                </a:lnTo>
                <a:lnTo>
                  <a:pt x="2869691" y="1866392"/>
                </a:lnTo>
                <a:lnTo>
                  <a:pt x="28696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23909" y="2710434"/>
            <a:ext cx="2268220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spc="-5" dirty="0">
                <a:latin typeface="Open Sans"/>
                <a:cs typeface="Open Sans"/>
              </a:rPr>
              <a:t>Organize </a:t>
            </a:r>
            <a:r>
              <a:rPr sz="1800" dirty="0">
                <a:latin typeface="Open Sans"/>
                <a:cs typeface="Open Sans"/>
              </a:rPr>
              <a:t>work into  </a:t>
            </a:r>
            <a:r>
              <a:rPr sz="1800" spc="-5" dirty="0">
                <a:latin typeface="Open Sans"/>
                <a:cs typeface="Open Sans"/>
              </a:rPr>
              <a:t>manageable chunks  and </a:t>
            </a:r>
            <a:r>
              <a:rPr sz="1800" dirty="0">
                <a:latin typeface="Open Sans"/>
                <a:cs typeface="Open Sans"/>
              </a:rPr>
              <a:t>use </a:t>
            </a:r>
            <a:r>
              <a:rPr sz="1800" spc="-5" dirty="0">
                <a:latin typeface="Open Sans"/>
                <a:cs typeface="Open Sans"/>
              </a:rPr>
              <a:t>feedback</a:t>
            </a:r>
            <a:r>
              <a:rPr sz="1800" spc="-60" dirty="0">
                <a:latin typeface="Open Sans"/>
                <a:cs typeface="Open Sans"/>
              </a:rPr>
              <a:t> </a:t>
            </a:r>
            <a:r>
              <a:rPr sz="1800" dirty="0">
                <a:latin typeface="Open Sans"/>
                <a:cs typeface="Open Sans"/>
              </a:rPr>
              <a:t>for  </a:t>
            </a:r>
            <a:r>
              <a:rPr sz="1800" spc="-5" dirty="0">
                <a:latin typeface="Open Sans"/>
                <a:cs typeface="Open Sans"/>
              </a:rPr>
              <a:t>focused</a:t>
            </a:r>
            <a:r>
              <a:rPr sz="1800" spc="-1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actions.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88368" y="2414016"/>
            <a:ext cx="2870200" cy="1965960"/>
          </a:xfrm>
          <a:custGeom>
            <a:avLst/>
            <a:gdLst/>
            <a:ahLst/>
            <a:cxnLst/>
            <a:rect l="l" t="t" r="r" b="b"/>
            <a:pathLst>
              <a:path w="2870200" h="1965960">
                <a:moveTo>
                  <a:pt x="2869691" y="0"/>
                </a:moveTo>
                <a:lnTo>
                  <a:pt x="0" y="0"/>
                </a:lnTo>
                <a:lnTo>
                  <a:pt x="0" y="1792731"/>
                </a:lnTo>
                <a:lnTo>
                  <a:pt x="6190" y="1838768"/>
                </a:lnTo>
                <a:lnTo>
                  <a:pt x="23659" y="1880145"/>
                </a:lnTo>
                <a:lnTo>
                  <a:pt x="50752" y="1915207"/>
                </a:lnTo>
                <a:lnTo>
                  <a:pt x="85814" y="1942300"/>
                </a:lnTo>
                <a:lnTo>
                  <a:pt x="127191" y="1959769"/>
                </a:lnTo>
                <a:lnTo>
                  <a:pt x="173227" y="1965959"/>
                </a:lnTo>
                <a:lnTo>
                  <a:pt x="2696464" y="1965959"/>
                </a:lnTo>
                <a:lnTo>
                  <a:pt x="2742500" y="1959769"/>
                </a:lnTo>
                <a:lnTo>
                  <a:pt x="2783877" y="1942300"/>
                </a:lnTo>
                <a:lnTo>
                  <a:pt x="2818939" y="1915207"/>
                </a:lnTo>
                <a:lnTo>
                  <a:pt x="2846032" y="1880145"/>
                </a:lnTo>
                <a:lnTo>
                  <a:pt x="2863501" y="1838768"/>
                </a:lnTo>
                <a:lnTo>
                  <a:pt x="2869691" y="1792731"/>
                </a:lnTo>
                <a:lnTo>
                  <a:pt x="28696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88368" y="2328672"/>
            <a:ext cx="2870200" cy="85725"/>
          </a:xfrm>
          <a:custGeom>
            <a:avLst/>
            <a:gdLst/>
            <a:ahLst/>
            <a:cxnLst/>
            <a:rect l="l" t="t" r="r" b="b"/>
            <a:pathLst>
              <a:path w="2870200" h="85725">
                <a:moveTo>
                  <a:pt x="0" y="85344"/>
                </a:moveTo>
                <a:lnTo>
                  <a:pt x="2869691" y="85344"/>
                </a:lnTo>
                <a:lnTo>
                  <a:pt x="2869691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309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88368" y="1475232"/>
            <a:ext cx="2870200" cy="853440"/>
          </a:xfrm>
          <a:custGeom>
            <a:avLst/>
            <a:gdLst/>
            <a:ahLst/>
            <a:cxnLst/>
            <a:rect l="l" t="t" r="r" b="b"/>
            <a:pathLst>
              <a:path w="2870200" h="853439">
                <a:moveTo>
                  <a:pt x="0" y="853440"/>
                </a:moveTo>
                <a:lnTo>
                  <a:pt x="2869691" y="853440"/>
                </a:lnTo>
                <a:lnTo>
                  <a:pt x="2869691" y="0"/>
                </a:lnTo>
                <a:lnTo>
                  <a:pt x="0" y="0"/>
                </a:lnTo>
                <a:lnTo>
                  <a:pt x="0" y="853440"/>
                </a:lnTo>
                <a:close/>
              </a:path>
            </a:pathLst>
          </a:custGeom>
          <a:solidFill>
            <a:srgbClr val="52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89357" y="1417065"/>
            <a:ext cx="227012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2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Principle:  Collaborate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and  promote</a:t>
            </a:r>
            <a:r>
              <a:rPr sz="2000" b="1" spc="-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visibility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47193" y="2702814"/>
            <a:ext cx="223647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5" dirty="0">
                <a:latin typeface="Open Sans"/>
                <a:cs typeface="Open Sans"/>
              </a:rPr>
              <a:t>Share information</a:t>
            </a:r>
            <a:r>
              <a:rPr sz="1800" spc="-95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to  the greatest degree  possible.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47088" y="3951732"/>
            <a:ext cx="486409" cy="35560"/>
          </a:xfrm>
          <a:custGeom>
            <a:avLst/>
            <a:gdLst/>
            <a:ahLst/>
            <a:cxnLst/>
            <a:rect l="l" t="t" r="r" b="b"/>
            <a:pathLst>
              <a:path w="486410" h="35560">
                <a:moveTo>
                  <a:pt x="0" y="35051"/>
                </a:moveTo>
                <a:lnTo>
                  <a:pt x="486156" y="35051"/>
                </a:lnTo>
                <a:lnTo>
                  <a:pt x="486156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47088" y="3986784"/>
            <a:ext cx="486409" cy="405765"/>
          </a:xfrm>
          <a:prstGeom prst="rect">
            <a:avLst/>
          </a:prstGeom>
          <a:solidFill>
            <a:srgbClr val="176390"/>
          </a:solidFill>
        </p:spPr>
        <p:txBody>
          <a:bodyPr vert="horz" wrap="square" lIns="0" tIns="7175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565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21096" y="4319015"/>
            <a:ext cx="486409" cy="41275"/>
          </a:xfrm>
          <a:custGeom>
            <a:avLst/>
            <a:gdLst/>
            <a:ahLst/>
            <a:cxnLst/>
            <a:rect l="l" t="t" r="r" b="b"/>
            <a:pathLst>
              <a:path w="486410" h="41275">
                <a:moveTo>
                  <a:pt x="0" y="41148"/>
                </a:moveTo>
                <a:lnTo>
                  <a:pt x="486155" y="41148"/>
                </a:lnTo>
                <a:lnTo>
                  <a:pt x="486155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1096" y="3913632"/>
            <a:ext cx="486409" cy="405765"/>
          </a:xfrm>
          <a:prstGeom prst="rect">
            <a:avLst/>
          </a:prstGeom>
          <a:solidFill>
            <a:srgbClr val="0086A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65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99947" y="4319015"/>
            <a:ext cx="486409" cy="41275"/>
          </a:xfrm>
          <a:custGeom>
            <a:avLst/>
            <a:gdLst/>
            <a:ahLst/>
            <a:cxnLst/>
            <a:rect l="l" t="t" r="r" b="b"/>
            <a:pathLst>
              <a:path w="486409" h="41275">
                <a:moveTo>
                  <a:pt x="0" y="41148"/>
                </a:moveTo>
                <a:lnTo>
                  <a:pt x="486155" y="41148"/>
                </a:lnTo>
                <a:lnTo>
                  <a:pt x="486155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309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299947" y="3913632"/>
            <a:ext cx="486409" cy="405765"/>
          </a:xfrm>
          <a:prstGeom prst="rect">
            <a:avLst/>
          </a:prstGeom>
          <a:solidFill>
            <a:srgbClr val="52C3CA"/>
          </a:solidFill>
        </p:spPr>
        <p:txBody>
          <a:bodyPr vert="horz" wrap="square" lIns="0" tIns="7175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65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17064" y="6227064"/>
            <a:ext cx="3005455" cy="1945005"/>
          </a:xfrm>
          <a:custGeom>
            <a:avLst/>
            <a:gdLst/>
            <a:ahLst/>
            <a:cxnLst/>
            <a:rect l="l" t="t" r="r" b="b"/>
            <a:pathLst>
              <a:path w="3005454" h="1945004">
                <a:moveTo>
                  <a:pt x="3005328" y="0"/>
                </a:moveTo>
                <a:lnTo>
                  <a:pt x="0" y="0"/>
                </a:lnTo>
                <a:lnTo>
                  <a:pt x="0" y="1773237"/>
                </a:lnTo>
                <a:lnTo>
                  <a:pt x="6120" y="1818798"/>
                </a:lnTo>
                <a:lnTo>
                  <a:pt x="23391" y="1859739"/>
                </a:lnTo>
                <a:lnTo>
                  <a:pt x="50180" y="1894425"/>
                </a:lnTo>
                <a:lnTo>
                  <a:pt x="84854" y="1921224"/>
                </a:lnTo>
                <a:lnTo>
                  <a:pt x="125779" y="1938501"/>
                </a:lnTo>
                <a:lnTo>
                  <a:pt x="171323" y="1944624"/>
                </a:lnTo>
                <a:lnTo>
                  <a:pt x="2834005" y="1944624"/>
                </a:lnTo>
                <a:lnTo>
                  <a:pt x="2879548" y="1938501"/>
                </a:lnTo>
                <a:lnTo>
                  <a:pt x="2920473" y="1921224"/>
                </a:lnTo>
                <a:lnTo>
                  <a:pt x="2955147" y="1894425"/>
                </a:lnTo>
                <a:lnTo>
                  <a:pt x="2981936" y="1859739"/>
                </a:lnTo>
                <a:lnTo>
                  <a:pt x="2999207" y="1818798"/>
                </a:lnTo>
                <a:lnTo>
                  <a:pt x="3005328" y="1773237"/>
                </a:lnTo>
                <a:lnTo>
                  <a:pt x="3005328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7064" y="6141720"/>
            <a:ext cx="3005455" cy="85725"/>
          </a:xfrm>
          <a:custGeom>
            <a:avLst/>
            <a:gdLst/>
            <a:ahLst/>
            <a:cxnLst/>
            <a:rect l="l" t="t" r="r" b="b"/>
            <a:pathLst>
              <a:path w="3005454" h="85725">
                <a:moveTo>
                  <a:pt x="0" y="85343"/>
                </a:moveTo>
                <a:lnTo>
                  <a:pt x="3005328" y="85343"/>
                </a:lnTo>
                <a:lnTo>
                  <a:pt x="3005328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solidFill>
            <a:srgbClr val="2C9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17064" y="5295900"/>
            <a:ext cx="3005455" cy="845819"/>
          </a:xfrm>
          <a:prstGeom prst="rect">
            <a:avLst/>
          </a:prstGeom>
          <a:solidFill>
            <a:srgbClr val="42BCC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454659" marR="235585" indent="-213360">
              <a:lnSpc>
                <a:spcPct val="100600"/>
              </a:lnSpc>
              <a:spcBef>
                <a:spcPts val="805"/>
              </a:spcBef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Principle: Think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and  work</a:t>
            </a:r>
            <a:r>
              <a:rPr sz="2000" b="1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holistically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83891" y="6512814"/>
            <a:ext cx="242824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1800" spc="-5" dirty="0">
                <a:latin typeface="Open Sans"/>
                <a:cs typeface="Open Sans"/>
              </a:rPr>
              <a:t>Work on the service</a:t>
            </a:r>
            <a:r>
              <a:rPr sz="1800" spc="-8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as  </a:t>
            </a:r>
            <a:r>
              <a:rPr sz="1800" dirty="0">
                <a:latin typeface="Open Sans"/>
                <a:cs typeface="Open Sans"/>
              </a:rPr>
              <a:t>a whole, not just </a:t>
            </a:r>
            <a:r>
              <a:rPr sz="1800" spc="-5" dirty="0">
                <a:latin typeface="Open Sans"/>
                <a:cs typeface="Open Sans"/>
              </a:rPr>
              <a:t>on</a:t>
            </a:r>
            <a:r>
              <a:rPr sz="1800" spc="-155" dirty="0">
                <a:latin typeface="Open Sans"/>
                <a:cs typeface="Open Sans"/>
              </a:rPr>
              <a:t> </a:t>
            </a:r>
            <a:r>
              <a:rPr sz="1800" dirty="0">
                <a:latin typeface="Open Sans"/>
                <a:cs typeface="Open Sans"/>
              </a:rPr>
              <a:t>its  </a:t>
            </a:r>
            <a:r>
              <a:rPr sz="1800" spc="-5" dirty="0">
                <a:latin typeface="Open Sans"/>
                <a:cs typeface="Open Sans"/>
              </a:rPr>
              <a:t>parts.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09759" y="4471415"/>
            <a:ext cx="487680" cy="41275"/>
          </a:xfrm>
          <a:custGeom>
            <a:avLst/>
            <a:gdLst/>
            <a:ahLst/>
            <a:cxnLst/>
            <a:rect l="l" t="t" r="r" b="b"/>
            <a:pathLst>
              <a:path w="487679" h="41275">
                <a:moveTo>
                  <a:pt x="0" y="41148"/>
                </a:moveTo>
                <a:lnTo>
                  <a:pt x="487679" y="41148"/>
                </a:lnTo>
                <a:lnTo>
                  <a:pt x="487679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09759" y="4066032"/>
            <a:ext cx="487680" cy="405765"/>
          </a:xfrm>
          <a:prstGeom prst="rect">
            <a:avLst/>
          </a:prstGeom>
          <a:solidFill>
            <a:srgbClr val="1AA3BD"/>
          </a:solidFill>
        </p:spPr>
        <p:txBody>
          <a:bodyPr vert="horz" wrap="square" lIns="0" tIns="7175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65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83096" y="6143244"/>
            <a:ext cx="3045460" cy="83820"/>
          </a:xfrm>
          <a:custGeom>
            <a:avLst/>
            <a:gdLst/>
            <a:ahLst/>
            <a:cxnLst/>
            <a:rect l="l" t="t" r="r" b="b"/>
            <a:pathLst>
              <a:path w="3045459" h="83820">
                <a:moveTo>
                  <a:pt x="0" y="83819"/>
                </a:moveTo>
                <a:lnTo>
                  <a:pt x="3044952" y="83819"/>
                </a:lnTo>
                <a:lnTo>
                  <a:pt x="3044952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0F6A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3096" y="5295900"/>
            <a:ext cx="3045460" cy="847725"/>
          </a:xfrm>
          <a:prstGeom prst="rect">
            <a:avLst/>
          </a:prstGeom>
          <a:solidFill>
            <a:srgbClr val="168EA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237490" marR="230504" indent="214629">
              <a:lnSpc>
                <a:spcPct val="100499"/>
              </a:lnSpc>
              <a:spcBef>
                <a:spcPts val="810"/>
              </a:spcBef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Principle: Keep it  simple and</a:t>
            </a:r>
            <a:r>
              <a:rPr sz="2000" b="1" spc="-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practical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83096" y="6227064"/>
            <a:ext cx="3045460" cy="1945005"/>
          </a:xfrm>
          <a:custGeom>
            <a:avLst/>
            <a:gdLst/>
            <a:ahLst/>
            <a:cxnLst/>
            <a:rect l="l" t="t" r="r" b="b"/>
            <a:pathLst>
              <a:path w="3045459" h="1945004">
                <a:moveTo>
                  <a:pt x="3044952" y="0"/>
                </a:moveTo>
                <a:lnTo>
                  <a:pt x="0" y="0"/>
                </a:lnTo>
                <a:lnTo>
                  <a:pt x="0" y="1773250"/>
                </a:lnTo>
                <a:lnTo>
                  <a:pt x="6120" y="1818805"/>
                </a:lnTo>
                <a:lnTo>
                  <a:pt x="23391" y="1859742"/>
                </a:lnTo>
                <a:lnTo>
                  <a:pt x="50180" y="1894427"/>
                </a:lnTo>
                <a:lnTo>
                  <a:pt x="84854" y="1921224"/>
                </a:lnTo>
                <a:lnTo>
                  <a:pt x="125779" y="1938501"/>
                </a:lnTo>
                <a:lnTo>
                  <a:pt x="171323" y="1944624"/>
                </a:lnTo>
                <a:lnTo>
                  <a:pt x="2873629" y="1944624"/>
                </a:lnTo>
                <a:lnTo>
                  <a:pt x="2919172" y="1938501"/>
                </a:lnTo>
                <a:lnTo>
                  <a:pt x="2960097" y="1921224"/>
                </a:lnTo>
                <a:lnTo>
                  <a:pt x="2994771" y="1894427"/>
                </a:lnTo>
                <a:lnTo>
                  <a:pt x="3021560" y="1859742"/>
                </a:lnTo>
                <a:lnTo>
                  <a:pt x="3038831" y="1818805"/>
                </a:lnTo>
                <a:lnTo>
                  <a:pt x="3044952" y="1773250"/>
                </a:lnTo>
                <a:lnTo>
                  <a:pt x="3044952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53225" y="6511797"/>
            <a:ext cx="243522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5" dirty="0">
                <a:latin typeface="Open Sans"/>
                <a:cs typeface="Open Sans"/>
              </a:rPr>
              <a:t>Use outcome-based  thinking to achieve</a:t>
            </a:r>
            <a:r>
              <a:rPr sz="1800" spc="-9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the  result.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722864" y="6123432"/>
            <a:ext cx="3252470" cy="85725"/>
          </a:xfrm>
          <a:custGeom>
            <a:avLst/>
            <a:gdLst/>
            <a:ahLst/>
            <a:cxnLst/>
            <a:rect l="l" t="t" r="r" b="b"/>
            <a:pathLst>
              <a:path w="3252469" h="85725">
                <a:moveTo>
                  <a:pt x="0" y="85344"/>
                </a:moveTo>
                <a:lnTo>
                  <a:pt x="3252216" y="85344"/>
                </a:lnTo>
                <a:lnTo>
                  <a:pt x="3252216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722864" y="5274564"/>
            <a:ext cx="3252470" cy="848994"/>
          </a:xfrm>
          <a:prstGeom prst="rect">
            <a:avLst/>
          </a:prstGeom>
          <a:solidFill>
            <a:srgbClr val="176390"/>
          </a:solidFill>
        </p:spPr>
        <p:txBody>
          <a:bodyPr vert="horz" wrap="square" lIns="0" tIns="1060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solidFill>
                  <a:srgbClr val="FFFFFF"/>
                </a:solidFill>
                <a:latin typeface="Open Sans"/>
                <a:cs typeface="Open Sans"/>
              </a:rPr>
              <a:t>Principle: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Optimize</a:t>
            </a:r>
            <a:r>
              <a:rPr sz="2000" b="1" spc="-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endParaRPr sz="2000">
              <a:latin typeface="Open Sans"/>
              <a:cs typeface="Open Sans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automate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22864" y="6208776"/>
            <a:ext cx="3252470" cy="1941830"/>
          </a:xfrm>
          <a:custGeom>
            <a:avLst/>
            <a:gdLst/>
            <a:ahLst/>
            <a:cxnLst/>
            <a:rect l="l" t="t" r="r" b="b"/>
            <a:pathLst>
              <a:path w="3252469" h="1941829">
                <a:moveTo>
                  <a:pt x="3252216" y="0"/>
                </a:moveTo>
                <a:lnTo>
                  <a:pt x="0" y="0"/>
                </a:lnTo>
                <a:lnTo>
                  <a:pt x="0" y="1770468"/>
                </a:lnTo>
                <a:lnTo>
                  <a:pt x="6110" y="1815956"/>
                </a:lnTo>
                <a:lnTo>
                  <a:pt x="23353" y="1856830"/>
                </a:lnTo>
                <a:lnTo>
                  <a:pt x="50101" y="1891460"/>
                </a:lnTo>
                <a:lnTo>
                  <a:pt x="84723" y="1918215"/>
                </a:lnTo>
                <a:lnTo>
                  <a:pt x="125588" y="1935463"/>
                </a:lnTo>
                <a:lnTo>
                  <a:pt x="171068" y="1941576"/>
                </a:lnTo>
                <a:lnTo>
                  <a:pt x="3081147" y="1941576"/>
                </a:lnTo>
                <a:lnTo>
                  <a:pt x="3126627" y="1935463"/>
                </a:lnTo>
                <a:lnTo>
                  <a:pt x="3167492" y="1918215"/>
                </a:lnTo>
                <a:lnTo>
                  <a:pt x="3202114" y="1891460"/>
                </a:lnTo>
                <a:lnTo>
                  <a:pt x="3228862" y="1856830"/>
                </a:lnTo>
                <a:lnTo>
                  <a:pt x="3246105" y="1815956"/>
                </a:lnTo>
                <a:lnTo>
                  <a:pt x="3252216" y="1770468"/>
                </a:lnTo>
                <a:lnTo>
                  <a:pt x="3252216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802239" y="6486270"/>
            <a:ext cx="317817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5" dirty="0">
                <a:latin typeface="Open Sans"/>
                <a:cs typeface="Open Sans"/>
              </a:rPr>
              <a:t>Eliminate anything that </a:t>
            </a:r>
            <a:r>
              <a:rPr sz="1800" dirty="0">
                <a:latin typeface="Open Sans"/>
                <a:cs typeface="Open Sans"/>
              </a:rPr>
              <a:t>is  </a:t>
            </a:r>
            <a:r>
              <a:rPr sz="1800" spc="-5" dirty="0">
                <a:latin typeface="Open Sans"/>
                <a:cs typeface="Open Sans"/>
              </a:rPr>
              <a:t>truly </a:t>
            </a:r>
            <a:r>
              <a:rPr sz="1800" dirty="0">
                <a:latin typeface="Open Sans"/>
                <a:cs typeface="Open Sans"/>
              </a:rPr>
              <a:t>wasteful </a:t>
            </a:r>
            <a:r>
              <a:rPr sz="1800" spc="-5" dirty="0">
                <a:latin typeface="Open Sans"/>
                <a:cs typeface="Open Sans"/>
              </a:rPr>
              <a:t>and </a:t>
            </a:r>
            <a:r>
              <a:rPr sz="1800" dirty="0">
                <a:latin typeface="Open Sans"/>
                <a:cs typeface="Open Sans"/>
              </a:rPr>
              <a:t>use  </a:t>
            </a:r>
            <a:r>
              <a:rPr sz="1800" spc="-5" dirty="0">
                <a:latin typeface="Open Sans"/>
                <a:cs typeface="Open Sans"/>
              </a:rPr>
              <a:t>technology to achieve</a:t>
            </a:r>
            <a:r>
              <a:rPr sz="1800" spc="-30" dirty="0">
                <a:latin typeface="Open Sans"/>
                <a:cs typeface="Open Sans"/>
              </a:rPr>
              <a:t> </a:t>
            </a:r>
            <a:r>
              <a:rPr sz="1800" spc="-5" dirty="0">
                <a:latin typeface="Open Sans"/>
                <a:cs typeface="Open Sans"/>
              </a:rPr>
              <a:t>results.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93591" y="7723631"/>
            <a:ext cx="486156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8788" y="7729728"/>
            <a:ext cx="486409" cy="15240"/>
          </a:xfrm>
          <a:custGeom>
            <a:avLst/>
            <a:gdLst/>
            <a:ahLst/>
            <a:cxnLst/>
            <a:rect l="l" t="t" r="r" b="b"/>
            <a:pathLst>
              <a:path w="486409" h="15240">
                <a:moveTo>
                  <a:pt x="0" y="15240"/>
                </a:moveTo>
                <a:lnTo>
                  <a:pt x="486155" y="15240"/>
                </a:lnTo>
                <a:lnTo>
                  <a:pt x="48615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F6A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28788" y="7744968"/>
            <a:ext cx="486409" cy="405765"/>
          </a:xfrm>
          <a:prstGeom prst="rect">
            <a:avLst/>
          </a:prstGeom>
          <a:solidFill>
            <a:srgbClr val="168EA6"/>
          </a:solidFill>
        </p:spPr>
        <p:txBody>
          <a:bodyPr vert="horz" wrap="square" lIns="0" tIns="7302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575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79807" y="7729728"/>
            <a:ext cx="486409" cy="405765"/>
          </a:xfrm>
          <a:prstGeom prst="rect">
            <a:avLst/>
          </a:prstGeom>
          <a:solidFill>
            <a:srgbClr val="176390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570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4252" y="7380731"/>
            <a:ext cx="2009139" cy="666115"/>
          </a:xfrm>
          <a:custGeom>
            <a:avLst/>
            <a:gdLst/>
            <a:ahLst/>
            <a:cxnLst/>
            <a:rect l="l" t="t" r="r" b="b"/>
            <a:pathLst>
              <a:path w="2009140" h="666115">
                <a:moveTo>
                  <a:pt x="0" y="110998"/>
                </a:moveTo>
                <a:lnTo>
                  <a:pt x="8717" y="67776"/>
                </a:lnTo>
                <a:lnTo>
                  <a:pt x="32496" y="32496"/>
                </a:lnTo>
                <a:lnTo>
                  <a:pt x="67776" y="8717"/>
                </a:lnTo>
                <a:lnTo>
                  <a:pt x="110998" y="0"/>
                </a:lnTo>
                <a:lnTo>
                  <a:pt x="1897633" y="0"/>
                </a:lnTo>
                <a:lnTo>
                  <a:pt x="1940855" y="8717"/>
                </a:lnTo>
                <a:lnTo>
                  <a:pt x="1976135" y="32496"/>
                </a:lnTo>
                <a:lnTo>
                  <a:pt x="1999914" y="67776"/>
                </a:lnTo>
                <a:lnTo>
                  <a:pt x="2008631" y="110998"/>
                </a:lnTo>
                <a:lnTo>
                  <a:pt x="2008631" y="554990"/>
                </a:lnTo>
                <a:lnTo>
                  <a:pt x="1999914" y="598195"/>
                </a:lnTo>
                <a:lnTo>
                  <a:pt x="1976135" y="633477"/>
                </a:lnTo>
                <a:lnTo>
                  <a:pt x="1940855" y="657265"/>
                </a:lnTo>
                <a:lnTo>
                  <a:pt x="1897633" y="665988"/>
                </a:lnTo>
                <a:lnTo>
                  <a:pt x="110998" y="665988"/>
                </a:lnTo>
                <a:lnTo>
                  <a:pt x="67776" y="657265"/>
                </a:lnTo>
                <a:lnTo>
                  <a:pt x="32496" y="633477"/>
                </a:lnTo>
                <a:lnTo>
                  <a:pt x="8717" y="598195"/>
                </a:lnTo>
                <a:lnTo>
                  <a:pt x="0" y="554990"/>
                </a:lnTo>
                <a:lnTo>
                  <a:pt x="0" y="110998"/>
                </a:lnTo>
                <a:close/>
              </a:path>
            </a:pathLst>
          </a:custGeom>
          <a:ln w="9143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9521" y="7432675"/>
            <a:ext cx="150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Consumer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7580" y="2374392"/>
            <a:ext cx="1257300" cy="512445"/>
          </a:xfrm>
          <a:custGeom>
            <a:avLst/>
            <a:gdLst/>
            <a:ahLst/>
            <a:cxnLst/>
            <a:rect l="l" t="t" r="r" b="b"/>
            <a:pathLst>
              <a:path w="1257300" h="512444">
                <a:moveTo>
                  <a:pt x="0" y="85343"/>
                </a:moveTo>
                <a:lnTo>
                  <a:pt x="6709" y="52131"/>
                </a:lnTo>
                <a:lnTo>
                  <a:pt x="25003" y="25003"/>
                </a:lnTo>
                <a:lnTo>
                  <a:pt x="52131" y="6709"/>
                </a:lnTo>
                <a:lnTo>
                  <a:pt x="85344" y="0"/>
                </a:lnTo>
                <a:lnTo>
                  <a:pt x="1171955" y="0"/>
                </a:lnTo>
                <a:lnTo>
                  <a:pt x="1205168" y="6709"/>
                </a:lnTo>
                <a:lnTo>
                  <a:pt x="1232296" y="25003"/>
                </a:lnTo>
                <a:lnTo>
                  <a:pt x="1250590" y="52131"/>
                </a:lnTo>
                <a:lnTo>
                  <a:pt x="1257300" y="85343"/>
                </a:lnTo>
                <a:lnTo>
                  <a:pt x="1257300" y="426719"/>
                </a:lnTo>
                <a:lnTo>
                  <a:pt x="1250590" y="459932"/>
                </a:lnTo>
                <a:lnTo>
                  <a:pt x="1232296" y="487060"/>
                </a:lnTo>
                <a:lnTo>
                  <a:pt x="1205168" y="505354"/>
                </a:lnTo>
                <a:lnTo>
                  <a:pt x="1171955" y="512063"/>
                </a:lnTo>
                <a:lnTo>
                  <a:pt x="85344" y="512063"/>
                </a:lnTo>
                <a:lnTo>
                  <a:pt x="52131" y="505354"/>
                </a:lnTo>
                <a:lnTo>
                  <a:pt x="25003" y="487060"/>
                </a:lnTo>
                <a:lnTo>
                  <a:pt x="6709" y="459932"/>
                </a:lnTo>
                <a:lnTo>
                  <a:pt x="0" y="426719"/>
                </a:lnTo>
                <a:lnTo>
                  <a:pt x="0" y="85343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2650" y="1328165"/>
            <a:ext cx="12040870" cy="14814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148580" marR="5080" indent="-5136515">
              <a:lnSpc>
                <a:spcPct val="100499"/>
              </a:lnSpc>
              <a:spcBef>
                <a:spcPts val="80"/>
              </a:spcBef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Everything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organization does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should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link back to value for itself, its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customers,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other  stakeholders.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R="465455" algn="ctr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User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54167" y="7383780"/>
            <a:ext cx="1732914" cy="666115"/>
          </a:xfrm>
          <a:custGeom>
            <a:avLst/>
            <a:gdLst/>
            <a:ahLst/>
            <a:cxnLst/>
            <a:rect l="l" t="t" r="r" b="b"/>
            <a:pathLst>
              <a:path w="1732915" h="666115">
                <a:moveTo>
                  <a:pt x="0" y="110998"/>
                </a:moveTo>
                <a:lnTo>
                  <a:pt x="8717" y="67776"/>
                </a:lnTo>
                <a:lnTo>
                  <a:pt x="32496" y="32496"/>
                </a:lnTo>
                <a:lnTo>
                  <a:pt x="67776" y="8717"/>
                </a:lnTo>
                <a:lnTo>
                  <a:pt x="110998" y="0"/>
                </a:lnTo>
                <a:lnTo>
                  <a:pt x="1621789" y="0"/>
                </a:lnTo>
                <a:lnTo>
                  <a:pt x="1665011" y="8717"/>
                </a:lnTo>
                <a:lnTo>
                  <a:pt x="1700291" y="32496"/>
                </a:lnTo>
                <a:lnTo>
                  <a:pt x="1724070" y="67776"/>
                </a:lnTo>
                <a:lnTo>
                  <a:pt x="1732788" y="110998"/>
                </a:lnTo>
                <a:lnTo>
                  <a:pt x="1732788" y="554990"/>
                </a:lnTo>
                <a:lnTo>
                  <a:pt x="1724070" y="598195"/>
                </a:lnTo>
                <a:lnTo>
                  <a:pt x="1700291" y="633477"/>
                </a:lnTo>
                <a:lnTo>
                  <a:pt x="1665011" y="657265"/>
                </a:lnTo>
                <a:lnTo>
                  <a:pt x="1621789" y="665988"/>
                </a:lnTo>
                <a:lnTo>
                  <a:pt x="110998" y="665988"/>
                </a:lnTo>
                <a:lnTo>
                  <a:pt x="67776" y="657265"/>
                </a:lnTo>
                <a:lnTo>
                  <a:pt x="32496" y="633477"/>
                </a:lnTo>
                <a:lnTo>
                  <a:pt x="8717" y="598195"/>
                </a:lnTo>
                <a:lnTo>
                  <a:pt x="0" y="554990"/>
                </a:lnTo>
                <a:lnTo>
                  <a:pt x="0" y="110998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7565" y="7435722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p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onsor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60519" y="346963"/>
            <a:ext cx="6944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</a:t>
            </a:r>
            <a:r>
              <a:rPr spc="-5" dirty="0"/>
              <a:t>Focus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Value</a:t>
            </a:r>
          </a:p>
        </p:txBody>
      </p:sp>
      <p:sp>
        <p:nvSpPr>
          <p:cNvPr id="9" name="object 9"/>
          <p:cNvSpPr/>
          <p:nvPr/>
        </p:nvSpPr>
        <p:spPr>
          <a:xfrm>
            <a:off x="4565903" y="888491"/>
            <a:ext cx="6877811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8315" y="713231"/>
            <a:ext cx="2007235" cy="59690"/>
          </a:xfrm>
          <a:custGeom>
            <a:avLst/>
            <a:gdLst/>
            <a:ahLst/>
            <a:cxnLst/>
            <a:rect l="l" t="t" r="r" b="b"/>
            <a:pathLst>
              <a:path w="2007234" h="59690">
                <a:moveTo>
                  <a:pt x="0" y="59436"/>
                </a:moveTo>
                <a:lnTo>
                  <a:pt x="2007107" y="59436"/>
                </a:lnTo>
                <a:lnTo>
                  <a:pt x="2007107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4247" y="3453384"/>
            <a:ext cx="4421124" cy="3537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67" y="6699504"/>
            <a:ext cx="2455545" cy="510540"/>
          </a:xfrm>
          <a:custGeom>
            <a:avLst/>
            <a:gdLst/>
            <a:ahLst/>
            <a:cxnLst/>
            <a:rect l="l" t="t" r="r" b="b"/>
            <a:pathLst>
              <a:path w="2455545" h="510540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2370073" y="0"/>
                </a:lnTo>
                <a:lnTo>
                  <a:pt x="2403193" y="6687"/>
                </a:lnTo>
                <a:lnTo>
                  <a:pt x="2430240" y="24923"/>
                </a:lnTo>
                <a:lnTo>
                  <a:pt x="2448476" y="51970"/>
                </a:lnTo>
                <a:lnTo>
                  <a:pt x="2455164" y="85090"/>
                </a:lnTo>
                <a:lnTo>
                  <a:pt x="2455164" y="425450"/>
                </a:lnTo>
                <a:lnTo>
                  <a:pt x="2448476" y="458569"/>
                </a:lnTo>
                <a:lnTo>
                  <a:pt x="2430240" y="485616"/>
                </a:lnTo>
                <a:lnTo>
                  <a:pt x="2403193" y="503852"/>
                </a:lnTo>
                <a:lnTo>
                  <a:pt x="2370073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3423" y="6742938"/>
            <a:ext cx="166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Perspective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221" y="2657983"/>
            <a:ext cx="665734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Why do 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consumers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use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2400" spc="-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services?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What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does the services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help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them to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do?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How do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services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help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them achieve their  goals?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What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are the financial consequences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r>
              <a:rPr sz="2400" spc="-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consumer?</a:t>
            </a:r>
            <a:endParaRPr sz="2400">
              <a:latin typeface="Open Sans"/>
              <a:cs typeface="Open Sans"/>
            </a:endParaRPr>
          </a:p>
          <a:p>
            <a:pPr marL="355600" marR="352425" indent="-342900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What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are the risks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involved 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service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consumer?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4319" y="346963"/>
            <a:ext cx="7101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Consumer’s Perspectives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dirty="0"/>
              <a:t>Value</a:t>
            </a:r>
          </a:p>
        </p:txBody>
      </p:sp>
      <p:sp>
        <p:nvSpPr>
          <p:cNvPr id="6" name="object 6"/>
          <p:cNvSpPr/>
          <p:nvPr/>
        </p:nvSpPr>
        <p:spPr>
          <a:xfrm>
            <a:off x="4561332" y="873252"/>
            <a:ext cx="713689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4480" y="2747772"/>
            <a:ext cx="3528060" cy="3528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110" y="1328165"/>
            <a:ext cx="12042775" cy="69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Customer experience determines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customer’s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view 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organization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its products</a:t>
            </a:r>
            <a:r>
              <a:rPr sz="2200" spc="4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200">
              <a:latin typeface="Open Sans"/>
              <a:cs typeface="Open Sans"/>
            </a:endParaRPr>
          </a:p>
          <a:p>
            <a:pPr marL="9525" algn="ctr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services.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1475" y="346963"/>
            <a:ext cx="5363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Customer</a:t>
            </a:r>
            <a:r>
              <a:rPr spc="-65" dirty="0"/>
              <a:t> </a:t>
            </a:r>
            <a:r>
              <a:rPr dirty="0"/>
              <a:t>Experience</a:t>
            </a:r>
          </a:p>
        </p:txBody>
      </p:sp>
      <p:sp>
        <p:nvSpPr>
          <p:cNvPr id="4" name="object 4"/>
          <p:cNvSpPr/>
          <p:nvPr/>
        </p:nvSpPr>
        <p:spPr>
          <a:xfrm>
            <a:off x="5413247" y="816863"/>
            <a:ext cx="5474208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5084" y="3066288"/>
            <a:ext cx="5004816" cy="3011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2986" y="2781427"/>
            <a:ext cx="7309484" cy="2589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84963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When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customer receives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product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at the  promised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price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time,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experience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 objectively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measurable.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400"/>
              </a:lnSpc>
              <a:spcBef>
                <a:spcPts val="2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However,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individual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customer’s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opinion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website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layout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from where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ordered may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vary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other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customers.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0183" y="346963"/>
            <a:ext cx="6225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Varying Customer</a:t>
            </a:r>
            <a:r>
              <a:rPr spc="-55" dirty="0"/>
              <a:t> </a:t>
            </a:r>
            <a:r>
              <a:rPr dirty="0"/>
              <a:t>Experience</a:t>
            </a:r>
          </a:p>
        </p:txBody>
      </p:sp>
      <p:sp>
        <p:nvSpPr>
          <p:cNvPr id="4" name="object 4"/>
          <p:cNvSpPr/>
          <p:nvPr/>
        </p:nvSpPr>
        <p:spPr>
          <a:xfrm>
            <a:off x="5004815" y="888491"/>
            <a:ext cx="6323076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8408" y="2305811"/>
            <a:ext cx="4544568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3804" y="2244851"/>
            <a:ext cx="5530850" cy="1525905"/>
          </a:xfrm>
          <a:custGeom>
            <a:avLst/>
            <a:gdLst/>
            <a:ahLst/>
            <a:cxnLst/>
            <a:rect l="l" t="t" r="r" b="b"/>
            <a:pathLst>
              <a:path w="5530850" h="1525904">
                <a:moveTo>
                  <a:pt x="5419979" y="373633"/>
                </a:moveTo>
                <a:lnTo>
                  <a:pt x="110617" y="373633"/>
                </a:lnTo>
                <a:lnTo>
                  <a:pt x="67562" y="382434"/>
                </a:lnTo>
                <a:lnTo>
                  <a:pt x="32400" y="406415"/>
                </a:lnTo>
                <a:lnTo>
                  <a:pt x="8693" y="441946"/>
                </a:lnTo>
                <a:lnTo>
                  <a:pt x="0" y="485394"/>
                </a:lnTo>
                <a:lnTo>
                  <a:pt x="0" y="1413764"/>
                </a:lnTo>
                <a:lnTo>
                  <a:pt x="8693" y="1457265"/>
                </a:lnTo>
                <a:lnTo>
                  <a:pt x="32400" y="1492789"/>
                </a:lnTo>
                <a:lnTo>
                  <a:pt x="67562" y="1516741"/>
                </a:lnTo>
                <a:lnTo>
                  <a:pt x="110617" y="1525524"/>
                </a:lnTo>
                <a:lnTo>
                  <a:pt x="5419979" y="1525524"/>
                </a:lnTo>
                <a:lnTo>
                  <a:pt x="5463033" y="1516741"/>
                </a:lnTo>
                <a:lnTo>
                  <a:pt x="5498195" y="1492789"/>
                </a:lnTo>
                <a:lnTo>
                  <a:pt x="5521902" y="1457265"/>
                </a:lnTo>
                <a:lnTo>
                  <a:pt x="5530596" y="1413764"/>
                </a:lnTo>
                <a:lnTo>
                  <a:pt x="5530596" y="485394"/>
                </a:lnTo>
                <a:lnTo>
                  <a:pt x="5521902" y="441946"/>
                </a:lnTo>
                <a:lnTo>
                  <a:pt x="5498195" y="406415"/>
                </a:lnTo>
                <a:lnTo>
                  <a:pt x="5463033" y="382434"/>
                </a:lnTo>
                <a:lnTo>
                  <a:pt x="5419979" y="373633"/>
                </a:lnTo>
                <a:close/>
              </a:path>
              <a:path w="5530850" h="1525904">
                <a:moveTo>
                  <a:pt x="1865122" y="0"/>
                </a:moveTo>
                <a:lnTo>
                  <a:pt x="503427" y="0"/>
                </a:lnTo>
                <a:lnTo>
                  <a:pt x="460426" y="8782"/>
                </a:lnTo>
                <a:lnTo>
                  <a:pt x="425259" y="32734"/>
                </a:lnTo>
                <a:lnTo>
                  <a:pt x="401522" y="68258"/>
                </a:lnTo>
                <a:lnTo>
                  <a:pt x="392811" y="111759"/>
                </a:lnTo>
                <a:lnTo>
                  <a:pt x="392811" y="373633"/>
                </a:lnTo>
                <a:lnTo>
                  <a:pt x="1975739" y="373633"/>
                </a:lnTo>
                <a:lnTo>
                  <a:pt x="1975739" y="111759"/>
                </a:lnTo>
                <a:lnTo>
                  <a:pt x="1967045" y="68258"/>
                </a:lnTo>
                <a:lnTo>
                  <a:pt x="1943338" y="32734"/>
                </a:lnTo>
                <a:lnTo>
                  <a:pt x="1908176" y="8782"/>
                </a:lnTo>
                <a:lnTo>
                  <a:pt x="1865122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35390" y="2713989"/>
            <a:ext cx="244983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Know how service  consumers use each  service.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6268" y="2614422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5635" y="3188207"/>
            <a:ext cx="4684775" cy="157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8976" y="3279647"/>
            <a:ext cx="4582795" cy="1475740"/>
          </a:xfrm>
          <a:custGeom>
            <a:avLst/>
            <a:gdLst/>
            <a:ahLst/>
            <a:cxnLst/>
            <a:rect l="l" t="t" r="r" b="b"/>
            <a:pathLst>
              <a:path w="4582795" h="1475739">
                <a:moveTo>
                  <a:pt x="4490974" y="361314"/>
                </a:moveTo>
                <a:lnTo>
                  <a:pt x="91694" y="361314"/>
                </a:lnTo>
                <a:lnTo>
                  <a:pt x="56042" y="369825"/>
                </a:lnTo>
                <a:lnTo>
                  <a:pt x="26892" y="393017"/>
                </a:lnTo>
                <a:lnTo>
                  <a:pt x="7219" y="427376"/>
                </a:lnTo>
                <a:lnTo>
                  <a:pt x="0" y="469391"/>
                </a:lnTo>
                <a:lnTo>
                  <a:pt x="0" y="1367154"/>
                </a:lnTo>
                <a:lnTo>
                  <a:pt x="7219" y="1409223"/>
                </a:lnTo>
                <a:lnTo>
                  <a:pt x="26892" y="1443577"/>
                </a:lnTo>
                <a:lnTo>
                  <a:pt x="56042" y="1466738"/>
                </a:lnTo>
                <a:lnTo>
                  <a:pt x="91694" y="1475231"/>
                </a:lnTo>
                <a:lnTo>
                  <a:pt x="4490974" y="1475231"/>
                </a:lnTo>
                <a:lnTo>
                  <a:pt x="4526625" y="1466738"/>
                </a:lnTo>
                <a:lnTo>
                  <a:pt x="4555775" y="1443577"/>
                </a:lnTo>
                <a:lnTo>
                  <a:pt x="4575448" y="1409223"/>
                </a:lnTo>
                <a:lnTo>
                  <a:pt x="4582668" y="1367154"/>
                </a:lnTo>
                <a:lnTo>
                  <a:pt x="4582668" y="469391"/>
                </a:lnTo>
                <a:lnTo>
                  <a:pt x="4575448" y="427376"/>
                </a:lnTo>
                <a:lnTo>
                  <a:pt x="4555775" y="393017"/>
                </a:lnTo>
                <a:lnTo>
                  <a:pt x="4526625" y="369825"/>
                </a:lnTo>
                <a:lnTo>
                  <a:pt x="4490974" y="361314"/>
                </a:lnTo>
                <a:close/>
              </a:path>
              <a:path w="4582795" h="1475739">
                <a:moveTo>
                  <a:pt x="4165473" y="0"/>
                </a:moveTo>
                <a:lnTo>
                  <a:pt x="3037204" y="0"/>
                </a:lnTo>
                <a:lnTo>
                  <a:pt x="3001553" y="8493"/>
                </a:lnTo>
                <a:lnTo>
                  <a:pt x="2972403" y="31654"/>
                </a:lnTo>
                <a:lnTo>
                  <a:pt x="2952730" y="66008"/>
                </a:lnTo>
                <a:lnTo>
                  <a:pt x="2945510" y="108076"/>
                </a:lnTo>
                <a:lnTo>
                  <a:pt x="2945510" y="361314"/>
                </a:lnTo>
                <a:lnTo>
                  <a:pt x="4257167" y="361314"/>
                </a:lnTo>
                <a:lnTo>
                  <a:pt x="4257167" y="108076"/>
                </a:lnTo>
                <a:lnTo>
                  <a:pt x="4249947" y="66008"/>
                </a:lnTo>
                <a:lnTo>
                  <a:pt x="4230274" y="31654"/>
                </a:lnTo>
                <a:lnTo>
                  <a:pt x="4201124" y="8493"/>
                </a:lnTo>
                <a:lnTo>
                  <a:pt x="4165473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8992" y="3552825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6080" y="4376928"/>
            <a:ext cx="5964935" cy="1629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9419" y="4468367"/>
            <a:ext cx="5862955" cy="1527175"/>
          </a:xfrm>
          <a:custGeom>
            <a:avLst/>
            <a:gdLst/>
            <a:ahLst/>
            <a:cxnLst/>
            <a:rect l="l" t="t" r="r" b="b"/>
            <a:pathLst>
              <a:path w="5862955" h="1527175">
                <a:moveTo>
                  <a:pt x="5745607" y="374015"/>
                </a:moveTo>
                <a:lnTo>
                  <a:pt x="117221" y="374015"/>
                </a:lnTo>
                <a:lnTo>
                  <a:pt x="71633" y="382817"/>
                </a:lnTo>
                <a:lnTo>
                  <a:pt x="34369" y="406812"/>
                </a:lnTo>
                <a:lnTo>
                  <a:pt x="9225" y="442380"/>
                </a:lnTo>
                <a:lnTo>
                  <a:pt x="0" y="485902"/>
                </a:lnTo>
                <a:lnTo>
                  <a:pt x="0" y="1415161"/>
                </a:lnTo>
                <a:lnTo>
                  <a:pt x="9225" y="1458682"/>
                </a:lnTo>
                <a:lnTo>
                  <a:pt x="34369" y="1494250"/>
                </a:lnTo>
                <a:lnTo>
                  <a:pt x="71633" y="1518245"/>
                </a:lnTo>
                <a:lnTo>
                  <a:pt x="117221" y="1527048"/>
                </a:lnTo>
                <a:lnTo>
                  <a:pt x="5745607" y="1527048"/>
                </a:lnTo>
                <a:lnTo>
                  <a:pt x="5791194" y="1518245"/>
                </a:lnTo>
                <a:lnTo>
                  <a:pt x="5828458" y="1494250"/>
                </a:lnTo>
                <a:lnTo>
                  <a:pt x="5853602" y="1458682"/>
                </a:lnTo>
                <a:lnTo>
                  <a:pt x="5862828" y="1415161"/>
                </a:lnTo>
                <a:lnTo>
                  <a:pt x="5862828" y="485902"/>
                </a:lnTo>
                <a:lnTo>
                  <a:pt x="5853602" y="442380"/>
                </a:lnTo>
                <a:lnTo>
                  <a:pt x="5828458" y="406812"/>
                </a:lnTo>
                <a:lnTo>
                  <a:pt x="5791194" y="382817"/>
                </a:lnTo>
                <a:lnTo>
                  <a:pt x="5745607" y="374015"/>
                </a:lnTo>
                <a:close/>
              </a:path>
              <a:path w="5862955" h="1527175">
                <a:moveTo>
                  <a:pt x="1977135" y="0"/>
                </a:moveTo>
                <a:lnTo>
                  <a:pt x="533780" y="0"/>
                </a:lnTo>
                <a:lnTo>
                  <a:pt x="488120" y="8802"/>
                </a:lnTo>
                <a:lnTo>
                  <a:pt x="450818" y="32797"/>
                </a:lnTo>
                <a:lnTo>
                  <a:pt x="425660" y="68365"/>
                </a:lnTo>
                <a:lnTo>
                  <a:pt x="416432" y="111887"/>
                </a:lnTo>
                <a:lnTo>
                  <a:pt x="416432" y="374015"/>
                </a:lnTo>
                <a:lnTo>
                  <a:pt x="2094483" y="374015"/>
                </a:lnTo>
                <a:lnTo>
                  <a:pt x="2094483" y="111887"/>
                </a:lnTo>
                <a:lnTo>
                  <a:pt x="2085256" y="68365"/>
                </a:lnTo>
                <a:lnTo>
                  <a:pt x="2060098" y="32797"/>
                </a:lnTo>
                <a:lnTo>
                  <a:pt x="2022796" y="8802"/>
                </a:lnTo>
                <a:lnTo>
                  <a:pt x="1977135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6009" y="4678807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24884" y="5303520"/>
            <a:ext cx="4684775" cy="1866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8223" y="5394959"/>
            <a:ext cx="4582795" cy="1765300"/>
          </a:xfrm>
          <a:custGeom>
            <a:avLst/>
            <a:gdLst/>
            <a:ahLst/>
            <a:cxnLst/>
            <a:rect l="l" t="t" r="r" b="b"/>
            <a:pathLst>
              <a:path w="4582795" h="1765300">
                <a:moveTo>
                  <a:pt x="4490974" y="432307"/>
                </a:moveTo>
                <a:lnTo>
                  <a:pt x="91693" y="432307"/>
                </a:lnTo>
                <a:lnTo>
                  <a:pt x="56042" y="442469"/>
                </a:lnTo>
                <a:lnTo>
                  <a:pt x="26892" y="470169"/>
                </a:lnTo>
                <a:lnTo>
                  <a:pt x="7219" y="511228"/>
                </a:lnTo>
                <a:lnTo>
                  <a:pt x="0" y="561466"/>
                </a:lnTo>
                <a:lnTo>
                  <a:pt x="0" y="1635506"/>
                </a:lnTo>
                <a:lnTo>
                  <a:pt x="7219" y="1685817"/>
                </a:lnTo>
                <a:lnTo>
                  <a:pt x="26892" y="1726914"/>
                </a:lnTo>
                <a:lnTo>
                  <a:pt x="56042" y="1754628"/>
                </a:lnTo>
                <a:lnTo>
                  <a:pt x="91693" y="1764791"/>
                </a:lnTo>
                <a:lnTo>
                  <a:pt x="4490974" y="1764791"/>
                </a:lnTo>
                <a:lnTo>
                  <a:pt x="4526625" y="1754628"/>
                </a:lnTo>
                <a:lnTo>
                  <a:pt x="4555775" y="1726914"/>
                </a:lnTo>
                <a:lnTo>
                  <a:pt x="4575448" y="1685817"/>
                </a:lnTo>
                <a:lnTo>
                  <a:pt x="4582668" y="1635506"/>
                </a:lnTo>
                <a:lnTo>
                  <a:pt x="4582668" y="561466"/>
                </a:lnTo>
                <a:lnTo>
                  <a:pt x="4575448" y="511228"/>
                </a:lnTo>
                <a:lnTo>
                  <a:pt x="4555775" y="470169"/>
                </a:lnTo>
                <a:lnTo>
                  <a:pt x="4526625" y="442469"/>
                </a:lnTo>
                <a:lnTo>
                  <a:pt x="4490974" y="432307"/>
                </a:lnTo>
                <a:close/>
              </a:path>
              <a:path w="4582795" h="1765300">
                <a:moveTo>
                  <a:pt x="4165473" y="0"/>
                </a:moveTo>
                <a:lnTo>
                  <a:pt x="3037204" y="0"/>
                </a:lnTo>
                <a:lnTo>
                  <a:pt x="3001553" y="10163"/>
                </a:lnTo>
                <a:lnTo>
                  <a:pt x="2972403" y="37877"/>
                </a:lnTo>
                <a:lnTo>
                  <a:pt x="2952730" y="78974"/>
                </a:lnTo>
                <a:lnTo>
                  <a:pt x="2945510" y="129286"/>
                </a:lnTo>
                <a:lnTo>
                  <a:pt x="2945510" y="432307"/>
                </a:lnTo>
                <a:lnTo>
                  <a:pt x="4257167" y="432307"/>
                </a:lnTo>
                <a:lnTo>
                  <a:pt x="4257167" y="129286"/>
                </a:lnTo>
                <a:lnTo>
                  <a:pt x="4249947" y="78974"/>
                </a:lnTo>
                <a:lnTo>
                  <a:pt x="4230274" y="37877"/>
                </a:lnTo>
                <a:lnTo>
                  <a:pt x="4201124" y="10163"/>
                </a:lnTo>
                <a:lnTo>
                  <a:pt x="4165473" y="0"/>
                </a:lnTo>
                <a:close/>
              </a:path>
            </a:pathLst>
          </a:custGeom>
          <a:solidFill>
            <a:srgbClr val="52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28992" y="5617209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2561" y="3695826"/>
            <a:ext cx="2262505" cy="94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Encourage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a focus  on value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among</a:t>
            </a:r>
            <a:r>
              <a:rPr sz="2000" spc="-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all  staff.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35390" y="4875657"/>
            <a:ext cx="3729354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Focus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on value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during normal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operational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activity as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well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as  during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improvement</a:t>
            </a:r>
            <a:r>
              <a:rPr sz="20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initiatives.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5421" y="5900673"/>
            <a:ext cx="25222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Focus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2000" spc="-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in  every step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any  improvement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initiative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Principle</a:t>
            </a:r>
          </a:p>
        </p:txBody>
      </p:sp>
      <p:sp>
        <p:nvSpPr>
          <p:cNvPr id="18" name="object 18"/>
          <p:cNvSpPr/>
          <p:nvPr/>
        </p:nvSpPr>
        <p:spPr>
          <a:xfrm>
            <a:off x="5686044" y="856488"/>
            <a:ext cx="4582667" cy="256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14191" y="1319276"/>
            <a:ext cx="1063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principle “focus on</a:t>
            </a:r>
            <a:r>
              <a:rPr sz="2400" spc="7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value.”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730" y="346963"/>
            <a:ext cx="8120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</a:t>
            </a:r>
            <a:r>
              <a:rPr spc="-5" dirty="0"/>
              <a:t>Start Where You</a:t>
            </a:r>
            <a:r>
              <a:rPr spc="-10" dirty="0"/>
              <a:t> </a:t>
            </a:r>
            <a:r>
              <a:rPr spc="-5" dirty="0"/>
              <a:t>Are</a:t>
            </a:r>
          </a:p>
        </p:txBody>
      </p:sp>
      <p:sp>
        <p:nvSpPr>
          <p:cNvPr id="3" name="object 3"/>
          <p:cNvSpPr/>
          <p:nvPr/>
        </p:nvSpPr>
        <p:spPr>
          <a:xfrm>
            <a:off x="2651760" y="6740652"/>
            <a:ext cx="3688079" cy="510540"/>
          </a:xfrm>
          <a:custGeom>
            <a:avLst/>
            <a:gdLst/>
            <a:ahLst/>
            <a:cxnLst/>
            <a:rect l="l" t="t" r="r" b="b"/>
            <a:pathLst>
              <a:path w="3688079" h="510540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89" y="0"/>
                </a:lnTo>
                <a:lnTo>
                  <a:pt x="3602990" y="0"/>
                </a:lnTo>
                <a:lnTo>
                  <a:pt x="3636109" y="6687"/>
                </a:lnTo>
                <a:lnTo>
                  <a:pt x="3663156" y="24923"/>
                </a:lnTo>
                <a:lnTo>
                  <a:pt x="3681392" y="51970"/>
                </a:lnTo>
                <a:lnTo>
                  <a:pt x="3688079" y="85090"/>
                </a:lnTo>
                <a:lnTo>
                  <a:pt x="3688079" y="425450"/>
                </a:lnTo>
                <a:lnTo>
                  <a:pt x="3681392" y="458569"/>
                </a:lnTo>
                <a:lnTo>
                  <a:pt x="3663156" y="485616"/>
                </a:lnTo>
                <a:lnTo>
                  <a:pt x="3636109" y="503852"/>
                </a:lnTo>
                <a:lnTo>
                  <a:pt x="3602990" y="510540"/>
                </a:lnTo>
                <a:lnTo>
                  <a:pt x="85089" y="510540"/>
                </a:lnTo>
                <a:lnTo>
                  <a:pt x="51970" y="503852"/>
                </a:lnTo>
                <a:lnTo>
                  <a:pt x="24923" y="485616"/>
                </a:lnTo>
                <a:lnTo>
                  <a:pt x="6687" y="458569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9143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9701" y="6783399"/>
            <a:ext cx="3093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Assess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where you</a:t>
            </a:r>
            <a:r>
              <a:rPr sz="2400" spc="-4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2484" y="891539"/>
            <a:ext cx="830580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3007" y="1247393"/>
            <a:ext cx="11698605" cy="4465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81525" marR="5080" indent="-456946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 is not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necessary to remove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older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technology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process of creating  something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better.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5887720" marR="708660" indent="-342900" algn="just">
              <a:lnSpc>
                <a:spcPct val="100499"/>
              </a:lnSpc>
              <a:spcBef>
                <a:spcPts val="2420"/>
              </a:spcBef>
              <a:buFont typeface="Arial"/>
              <a:buChar char="•"/>
              <a:tabLst>
                <a:tab pos="5887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Understand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where 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 and  methods currently are and consider  reusing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them.</a:t>
            </a:r>
            <a:endParaRPr sz="2400">
              <a:latin typeface="Open Sans"/>
              <a:cs typeface="Open Sans"/>
            </a:endParaRPr>
          </a:p>
          <a:p>
            <a:pPr marL="5887720" marR="471805" indent="-342900">
              <a:lnSpc>
                <a:spcPct val="100299"/>
              </a:lnSpc>
              <a:spcBef>
                <a:spcPts val="2845"/>
              </a:spcBef>
              <a:buFont typeface="Arial"/>
              <a:buChar char="•"/>
              <a:tabLst>
                <a:tab pos="5887085" algn="l"/>
                <a:tab pos="5887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Getting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data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source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helps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 avoid assumptions that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have a  negative impact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on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budget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timeline.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6520" y="2834639"/>
            <a:ext cx="3282696" cy="3281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9664" y="1284478"/>
            <a:ext cx="1161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Measurement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should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used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support the analysis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what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has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been</a:t>
            </a:r>
            <a:r>
              <a:rPr sz="2400" spc="1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observed.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4602" y="2706370"/>
            <a:ext cx="7627620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desk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measured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based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time  spent 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phone may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focus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more on minimizing  customer engagement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instead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resolving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 issue.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Metrics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meaningful and directly  relate to the desired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outcome.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7527" y="346963"/>
            <a:ext cx="4532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Role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dirty="0"/>
              <a:t>Measurement</a:t>
            </a:r>
          </a:p>
        </p:txBody>
      </p:sp>
      <p:sp>
        <p:nvSpPr>
          <p:cNvPr id="5" name="object 5"/>
          <p:cNvSpPr/>
          <p:nvPr/>
        </p:nvSpPr>
        <p:spPr>
          <a:xfrm>
            <a:off x="5064252" y="874775"/>
            <a:ext cx="6190488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2458211"/>
            <a:ext cx="7213092" cy="277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975603" y="885444"/>
            <a:ext cx="4305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2085" y="426542"/>
            <a:ext cx="4213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2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5635" y="2615183"/>
            <a:ext cx="457200" cy="457199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5635" y="3648455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5635" y="4792979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5635" y="5908547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4121" y="1754886"/>
            <a:ext cx="11355705" cy="548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By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end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this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lesson, you will be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able</a:t>
            </a:r>
            <a:r>
              <a:rPr sz="2200" spc="1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to: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Describe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the ITIL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r>
              <a:rPr sz="2200" spc="1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system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Times New Roman"/>
              <a:cs typeface="Times New Roman"/>
            </a:endParaRPr>
          </a:p>
          <a:p>
            <a:pPr marL="693420" marR="508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Identify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interconnected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nature of the service value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chain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how opportunity 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demand trigger activities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within 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ITIL</a:t>
            </a:r>
            <a:r>
              <a:rPr sz="2200" spc="1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SVS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Outline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nature,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use, and interaction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guiding</a:t>
            </a:r>
            <a:r>
              <a:rPr sz="2200" spc="2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principles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Elaborate on the role and position 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governance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in the ITIL</a:t>
            </a:r>
            <a:r>
              <a:rPr sz="2200" spc="114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SVS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Understand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continual improvement</a:t>
            </a:r>
            <a:r>
              <a:rPr sz="22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model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5635" y="6871716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43147BF4-3692-AB4D-B66C-D4273BBDFA8C}"/>
              </a:ext>
            </a:extLst>
          </p:cNvPr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EC301B">
              <a:alpha val="882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79F20233-E9ED-F54D-9832-E01350CAE8C4}"/>
              </a:ext>
            </a:extLst>
          </p:cNvPr>
          <p:cNvSpPr/>
          <p:nvPr/>
        </p:nvSpPr>
        <p:spPr>
          <a:xfrm>
            <a:off x="371856" y="3505200"/>
            <a:ext cx="2650744" cy="2705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8339" y="2827020"/>
            <a:ext cx="3127375" cy="2193290"/>
          </a:xfrm>
          <a:custGeom>
            <a:avLst/>
            <a:gdLst/>
            <a:ahLst/>
            <a:cxnLst/>
            <a:rect l="l" t="t" r="r" b="b"/>
            <a:pathLst>
              <a:path w="3127375" h="2193290">
                <a:moveTo>
                  <a:pt x="0" y="2193036"/>
                </a:moveTo>
                <a:lnTo>
                  <a:pt x="3127248" y="2193036"/>
                </a:lnTo>
                <a:lnTo>
                  <a:pt x="3127248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58339" y="2831592"/>
            <a:ext cx="3127375" cy="1355090"/>
          </a:xfrm>
          <a:custGeom>
            <a:avLst/>
            <a:gdLst/>
            <a:ahLst/>
            <a:cxnLst/>
            <a:rect l="l" t="t" r="r" b="b"/>
            <a:pathLst>
              <a:path w="3127375" h="1355089">
                <a:moveTo>
                  <a:pt x="1958848" y="1230630"/>
                </a:moveTo>
                <a:lnTo>
                  <a:pt x="1168400" y="1230630"/>
                </a:lnTo>
                <a:lnTo>
                  <a:pt x="1563624" y="1354836"/>
                </a:lnTo>
                <a:lnTo>
                  <a:pt x="1958848" y="1230630"/>
                </a:lnTo>
                <a:close/>
              </a:path>
              <a:path w="3127375" h="1355089">
                <a:moveTo>
                  <a:pt x="3127248" y="0"/>
                </a:moveTo>
                <a:lnTo>
                  <a:pt x="0" y="0"/>
                </a:lnTo>
                <a:lnTo>
                  <a:pt x="0" y="1230630"/>
                </a:lnTo>
                <a:lnTo>
                  <a:pt x="3127248" y="1230630"/>
                </a:lnTo>
                <a:lnTo>
                  <a:pt x="3127248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8339" y="5023103"/>
            <a:ext cx="3127375" cy="2223770"/>
          </a:xfrm>
          <a:prstGeom prst="rect">
            <a:avLst/>
          </a:prstGeom>
          <a:solidFill>
            <a:srgbClr val="17639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667385" marR="871219" indent="-1270" algn="ctr">
              <a:lnSpc>
                <a:spcPct val="1002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Look at what  exists as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objectively</a:t>
            </a:r>
            <a:r>
              <a:rPr sz="2000" spc="-10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as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possible.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8339" y="4376673"/>
            <a:ext cx="3127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E3E3E"/>
                </a:solidFill>
                <a:latin typeface="Open Sans"/>
                <a:cs typeface="Open Sans"/>
              </a:rPr>
              <a:t>Look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23332" y="2843783"/>
            <a:ext cx="2796540" cy="2185670"/>
          </a:xfrm>
          <a:custGeom>
            <a:avLst/>
            <a:gdLst/>
            <a:ahLst/>
            <a:cxnLst/>
            <a:rect l="l" t="t" r="r" b="b"/>
            <a:pathLst>
              <a:path w="2796540" h="2185670">
                <a:moveTo>
                  <a:pt x="0" y="2185416"/>
                </a:moveTo>
                <a:lnTo>
                  <a:pt x="2796540" y="2185416"/>
                </a:lnTo>
                <a:lnTo>
                  <a:pt x="2796540" y="0"/>
                </a:lnTo>
                <a:lnTo>
                  <a:pt x="0" y="0"/>
                </a:lnTo>
                <a:lnTo>
                  <a:pt x="0" y="21854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3332" y="2846832"/>
            <a:ext cx="2796540" cy="1350645"/>
          </a:xfrm>
          <a:custGeom>
            <a:avLst/>
            <a:gdLst/>
            <a:ahLst/>
            <a:cxnLst/>
            <a:rect l="l" t="t" r="r" b="b"/>
            <a:pathLst>
              <a:path w="2796540" h="1350645">
                <a:moveTo>
                  <a:pt x="1792096" y="1226439"/>
                </a:moveTo>
                <a:lnTo>
                  <a:pt x="1004442" y="1226439"/>
                </a:lnTo>
                <a:lnTo>
                  <a:pt x="1398269" y="1350264"/>
                </a:lnTo>
                <a:lnTo>
                  <a:pt x="1792096" y="1226439"/>
                </a:lnTo>
                <a:close/>
              </a:path>
              <a:path w="2796540" h="1350645">
                <a:moveTo>
                  <a:pt x="2796540" y="0"/>
                </a:moveTo>
                <a:lnTo>
                  <a:pt x="0" y="0"/>
                </a:lnTo>
                <a:lnTo>
                  <a:pt x="0" y="1226439"/>
                </a:lnTo>
                <a:lnTo>
                  <a:pt x="2796540" y="1226439"/>
                </a:lnTo>
                <a:lnTo>
                  <a:pt x="279654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30768" y="2811779"/>
            <a:ext cx="2840990" cy="2200910"/>
          </a:xfrm>
          <a:custGeom>
            <a:avLst/>
            <a:gdLst/>
            <a:ahLst/>
            <a:cxnLst/>
            <a:rect l="l" t="t" r="r" b="b"/>
            <a:pathLst>
              <a:path w="2840990" h="2200910">
                <a:moveTo>
                  <a:pt x="0" y="2200656"/>
                </a:moveTo>
                <a:lnTo>
                  <a:pt x="2840735" y="2200656"/>
                </a:lnTo>
                <a:lnTo>
                  <a:pt x="2840735" y="0"/>
                </a:lnTo>
                <a:lnTo>
                  <a:pt x="0" y="0"/>
                </a:lnTo>
                <a:lnTo>
                  <a:pt x="0" y="22006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0768" y="2814827"/>
            <a:ext cx="2840990" cy="1359535"/>
          </a:xfrm>
          <a:custGeom>
            <a:avLst/>
            <a:gdLst/>
            <a:ahLst/>
            <a:cxnLst/>
            <a:rect l="l" t="t" r="r" b="b"/>
            <a:pathLst>
              <a:path w="2840990" h="1359535">
                <a:moveTo>
                  <a:pt x="1816861" y="1234821"/>
                </a:moveTo>
                <a:lnTo>
                  <a:pt x="1023874" y="1234821"/>
                </a:lnTo>
                <a:lnTo>
                  <a:pt x="1420367" y="1359408"/>
                </a:lnTo>
                <a:lnTo>
                  <a:pt x="1816861" y="1234821"/>
                </a:lnTo>
                <a:close/>
              </a:path>
              <a:path w="2840990" h="1359535">
                <a:moveTo>
                  <a:pt x="2840735" y="0"/>
                </a:moveTo>
                <a:lnTo>
                  <a:pt x="0" y="0"/>
                </a:lnTo>
                <a:lnTo>
                  <a:pt x="0" y="1234821"/>
                </a:lnTo>
                <a:lnTo>
                  <a:pt x="2840735" y="1234821"/>
                </a:lnTo>
                <a:lnTo>
                  <a:pt x="2840735" y="0"/>
                </a:lnTo>
                <a:close/>
              </a:path>
            </a:pathLst>
          </a:custGeom>
          <a:solidFill>
            <a:srgbClr val="2D7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63528" y="2811779"/>
            <a:ext cx="2842260" cy="2205355"/>
          </a:xfrm>
          <a:custGeom>
            <a:avLst/>
            <a:gdLst/>
            <a:ahLst/>
            <a:cxnLst/>
            <a:rect l="l" t="t" r="r" b="b"/>
            <a:pathLst>
              <a:path w="2842259" h="2205354">
                <a:moveTo>
                  <a:pt x="0" y="2205228"/>
                </a:moveTo>
                <a:lnTo>
                  <a:pt x="2842260" y="2205228"/>
                </a:lnTo>
                <a:lnTo>
                  <a:pt x="2842260" y="0"/>
                </a:lnTo>
                <a:lnTo>
                  <a:pt x="0" y="0"/>
                </a:lnTo>
                <a:lnTo>
                  <a:pt x="0" y="2205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63528" y="2814827"/>
            <a:ext cx="2842260" cy="1362710"/>
          </a:xfrm>
          <a:custGeom>
            <a:avLst/>
            <a:gdLst/>
            <a:ahLst/>
            <a:cxnLst/>
            <a:rect l="l" t="t" r="r" b="b"/>
            <a:pathLst>
              <a:path w="2842259" h="1362710">
                <a:moveTo>
                  <a:pt x="1818512" y="1237614"/>
                </a:moveTo>
                <a:lnTo>
                  <a:pt x="1023747" y="1237614"/>
                </a:lnTo>
                <a:lnTo>
                  <a:pt x="1421129" y="1362456"/>
                </a:lnTo>
                <a:lnTo>
                  <a:pt x="1818512" y="1237614"/>
                </a:lnTo>
                <a:close/>
              </a:path>
              <a:path w="2842259" h="1362710">
                <a:moveTo>
                  <a:pt x="2842260" y="0"/>
                </a:moveTo>
                <a:lnTo>
                  <a:pt x="0" y="0"/>
                </a:lnTo>
                <a:lnTo>
                  <a:pt x="0" y="1237614"/>
                </a:lnTo>
                <a:lnTo>
                  <a:pt x="2842260" y="1237614"/>
                </a:lnTo>
                <a:lnTo>
                  <a:pt x="2842260" y="0"/>
                </a:lnTo>
                <a:close/>
              </a:path>
            </a:pathLst>
          </a:custGeom>
          <a:solidFill>
            <a:srgbClr val="7BB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23332" y="5030723"/>
            <a:ext cx="2796540" cy="221742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330200" marR="383540" indent="-635" algn="ctr">
              <a:lnSpc>
                <a:spcPct val="100099"/>
              </a:lnSpc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Determine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if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and  how these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can</a:t>
            </a:r>
            <a:r>
              <a:rPr sz="20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be 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replicated to  achieve the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desired</a:t>
            </a:r>
            <a:r>
              <a:rPr sz="2000" spc="-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state.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0768" y="5015484"/>
            <a:ext cx="2840990" cy="2232660"/>
          </a:xfrm>
          <a:prstGeom prst="rect">
            <a:avLst/>
          </a:prstGeom>
          <a:solidFill>
            <a:srgbClr val="2D75B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540385" marR="531495" algn="ctr">
              <a:lnSpc>
                <a:spcPct val="100200"/>
              </a:lnSpc>
            </a:pP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Apply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your</a:t>
            </a:r>
            <a:r>
              <a:rPr sz="2000" spc="-8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risk  management  skills.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63528" y="5018532"/>
            <a:ext cx="2842260" cy="2237740"/>
          </a:xfrm>
          <a:prstGeom prst="rect">
            <a:avLst/>
          </a:prstGeom>
          <a:solidFill>
            <a:srgbClr val="7BB1E6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284480" marR="535305" indent="-1270" algn="ctr">
              <a:lnSpc>
                <a:spcPct val="1002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Recognize that  sometimes  nothing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from</a:t>
            </a:r>
            <a:r>
              <a:rPr sz="2000" spc="-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the  current state</a:t>
            </a:r>
            <a:r>
              <a:rPr sz="2000" spc="-9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can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reused.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3332" y="4337430"/>
            <a:ext cx="2796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3E3E3E"/>
                </a:solidFill>
                <a:latin typeface="Open Sans"/>
                <a:cs typeface="Open Sans"/>
              </a:rPr>
              <a:t>Determine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0768" y="4295013"/>
            <a:ext cx="2840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E3E3E"/>
                </a:solidFill>
                <a:latin typeface="Open Sans"/>
                <a:cs typeface="Open Sans"/>
              </a:rPr>
              <a:t>Apply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63528" y="4264609"/>
            <a:ext cx="2842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3E3E3E"/>
                </a:solidFill>
                <a:latin typeface="Open Sans"/>
                <a:cs typeface="Open Sans"/>
              </a:rPr>
              <a:t>Recognize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805042" y="346963"/>
            <a:ext cx="4653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19" name="object 19"/>
          <p:cNvSpPr/>
          <p:nvPr/>
        </p:nvSpPr>
        <p:spPr>
          <a:xfrm>
            <a:off x="5693664" y="858011"/>
            <a:ext cx="4738116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7464" y="1319276"/>
            <a:ext cx="1135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principle “start where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you</a:t>
            </a:r>
            <a:r>
              <a:rPr sz="2400" spc="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are.”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589" y="346963"/>
            <a:ext cx="11141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Progress </a:t>
            </a:r>
            <a:r>
              <a:rPr spc="-5" dirty="0"/>
              <a:t>Iteratively with</a:t>
            </a:r>
            <a:r>
              <a:rPr spc="0" dirty="0"/>
              <a:t> </a:t>
            </a:r>
            <a:r>
              <a:rPr spc="-5" dirty="0"/>
              <a:t>Feedback</a:t>
            </a:r>
          </a:p>
        </p:txBody>
      </p:sp>
      <p:sp>
        <p:nvSpPr>
          <p:cNvPr id="3" name="object 3"/>
          <p:cNvSpPr/>
          <p:nvPr/>
        </p:nvSpPr>
        <p:spPr>
          <a:xfrm>
            <a:off x="2564892" y="893063"/>
            <a:ext cx="11029188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42784" y="2683255"/>
            <a:ext cx="6389370" cy="478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iterations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sequential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</a:t>
            </a:r>
            <a:r>
              <a:rPr sz="24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simultaneous.</a:t>
            </a:r>
            <a:endParaRPr sz="2400">
              <a:latin typeface="Open Sans"/>
              <a:cs typeface="Open Sans"/>
            </a:endParaRPr>
          </a:p>
          <a:p>
            <a:pPr marL="355600" marR="970280" indent="-342900">
              <a:lnSpc>
                <a:spcPct val="100800"/>
              </a:lnSpc>
              <a:spcBef>
                <a:spcPts val="2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Individual iterations should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both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manageable and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managed.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While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iteration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being undertaken,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its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altered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even eliminated.</a:t>
            </a:r>
            <a:endParaRPr sz="2400">
              <a:latin typeface="Open Sans"/>
              <a:cs typeface="Open Sans"/>
            </a:endParaRPr>
          </a:p>
          <a:p>
            <a:pPr marL="355600" marR="361315" indent="-342900">
              <a:lnSpc>
                <a:spcPct val="100299"/>
              </a:lnSpc>
              <a:spcBef>
                <a:spcPts val="2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Seeking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using feedback before,  throughout, and after each iteration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will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ensure that actions are focused and  appropriate.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9724" y="2319527"/>
            <a:ext cx="5718048" cy="512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602" y="2386329"/>
            <a:ext cx="5673090" cy="4784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Well-constructed feedback mechanisms  facilitate understanding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the: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End user and customer perception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ts val="287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created</a:t>
            </a:r>
            <a:endParaRPr sz="2400">
              <a:latin typeface="Open Sans"/>
              <a:cs typeface="Open Sans"/>
            </a:endParaRPr>
          </a:p>
          <a:p>
            <a:pPr marL="355600" marR="217170" indent="-342900">
              <a:lnSpc>
                <a:spcPts val="2900"/>
              </a:lnSpc>
              <a:spcBef>
                <a:spcPts val="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Efficiency and effectiveness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activities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ts val="27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Effectiveness of 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governance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ts val="287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management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controls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Interfaces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between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</a:t>
            </a:r>
            <a:endParaRPr sz="2400">
              <a:latin typeface="Open Sans"/>
              <a:cs typeface="Open Sans"/>
            </a:endParaRPr>
          </a:p>
          <a:p>
            <a:pPr marL="355600" marR="798830">
              <a:lnSpc>
                <a:spcPts val="2900"/>
              </a:lnSpc>
              <a:spcBef>
                <a:spcPts val="8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its partner and the supplier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network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ts val="27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Demand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-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3246" y="346963"/>
            <a:ext cx="443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Role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5" dirty="0"/>
              <a:t>Feedback</a:t>
            </a:r>
          </a:p>
        </p:txBody>
      </p:sp>
      <p:sp>
        <p:nvSpPr>
          <p:cNvPr id="4" name="object 4"/>
          <p:cNvSpPr/>
          <p:nvPr/>
        </p:nvSpPr>
        <p:spPr>
          <a:xfrm>
            <a:off x="5942076" y="795527"/>
            <a:ext cx="436016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016" y="2945892"/>
            <a:ext cx="5999988" cy="3375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9645" y="2683255"/>
            <a:ext cx="6372860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Working in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time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boxed,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iterative manner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with feedback loops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embedded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into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 process allows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greater flexibility,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faster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responses, and 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overall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quality.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0827" y="346963"/>
            <a:ext cx="5060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Iteration with</a:t>
            </a:r>
            <a:r>
              <a:rPr spc="-35" dirty="0"/>
              <a:t> </a:t>
            </a:r>
            <a:r>
              <a:rPr spc="-5" dirty="0"/>
              <a:t>Feedback</a:t>
            </a:r>
          </a:p>
        </p:txBody>
      </p:sp>
      <p:sp>
        <p:nvSpPr>
          <p:cNvPr id="4" name="object 4"/>
          <p:cNvSpPr/>
          <p:nvPr/>
        </p:nvSpPr>
        <p:spPr>
          <a:xfrm>
            <a:off x="5515355" y="851916"/>
            <a:ext cx="522427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843" y="2298192"/>
            <a:ext cx="5999987" cy="3374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6464" y="2642438"/>
            <a:ext cx="6762750" cy="3321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05740" indent="-342900" algn="just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Understanding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big picture 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important,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but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making progress, so avoid analysis  paralysis.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ecosystem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constantly changing;</a:t>
            </a:r>
            <a:r>
              <a:rPr sz="2400" spc="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so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feedback is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essential.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Any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iteration should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line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with  the concept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the minimum viable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Principle</a:t>
            </a:r>
          </a:p>
        </p:txBody>
      </p:sp>
      <p:sp>
        <p:nvSpPr>
          <p:cNvPr id="4" name="object 4"/>
          <p:cNvSpPr/>
          <p:nvPr/>
        </p:nvSpPr>
        <p:spPr>
          <a:xfrm>
            <a:off x="5719571" y="833627"/>
            <a:ext cx="495757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5617" y="1319276"/>
            <a:ext cx="135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three 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the principle “progress iteratively with</a:t>
            </a:r>
            <a:r>
              <a:rPr sz="2400" spc="2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feedback.”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4500" y="2412492"/>
            <a:ext cx="4317492" cy="431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833" y="408177"/>
            <a:ext cx="11038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</a:t>
            </a:r>
            <a:r>
              <a:rPr spc="-5" dirty="0"/>
              <a:t>Collaborate and Promote</a:t>
            </a:r>
            <a:r>
              <a:rPr spc="30" dirty="0"/>
              <a:t> </a:t>
            </a:r>
            <a:r>
              <a:rPr dirty="0"/>
              <a:t>Visibility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954024"/>
            <a:ext cx="10983468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6477" y="2686050"/>
            <a:ext cx="6076315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54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Without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effective collaboration,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Agile,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Lean, and other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ITSM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frameworks or  methods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will not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work.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499"/>
              </a:lnSpc>
              <a:spcBef>
                <a:spcPts val="2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Identifying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managing all the  stakeholder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groups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that an organization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deals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with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important.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0831" y="2441448"/>
            <a:ext cx="6623304" cy="3313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6534" y="2628646"/>
            <a:ext cx="672274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Stakeholder collaboration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include: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Developers working with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other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 internal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teams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Suppliers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collaborating with the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Relationship managers collaborating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with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consumers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Customers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collaborating with each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 other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Internal and external suppliers</a:t>
            </a:r>
            <a:r>
              <a:rPr sz="2400" spc="6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collaborating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with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each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other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1332" y="1287526"/>
            <a:ext cx="1083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stakeholder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anyone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who has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stake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activities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2400" spc="1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5463" y="408177"/>
            <a:ext cx="5548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Stakeholder</a:t>
            </a:r>
            <a:r>
              <a:rPr spc="-25" dirty="0"/>
              <a:t> </a:t>
            </a:r>
            <a:r>
              <a:rPr spc="-5" dirty="0"/>
              <a:t>Collaboration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201411" y="838200"/>
            <a:ext cx="5873495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2791" y="2385060"/>
            <a:ext cx="5344668" cy="5344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149" y="1284478"/>
            <a:ext cx="1405763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Insufficient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visibility of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work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leads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poor decision-making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impacts the organization’s ability</a:t>
            </a:r>
            <a:r>
              <a:rPr sz="2400" spc="1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</a:t>
            </a:r>
            <a:endParaRPr sz="2400">
              <a:latin typeface="Open Sans"/>
              <a:cs typeface="Open Sans"/>
            </a:endParaRPr>
          </a:p>
          <a:p>
            <a:pPr marL="4445"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 internal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capabilities.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1343" y="3946683"/>
            <a:ext cx="4992370" cy="3856354"/>
          </a:xfrm>
          <a:custGeom>
            <a:avLst/>
            <a:gdLst/>
            <a:ahLst/>
            <a:cxnLst/>
            <a:rect l="l" t="t" r="r" b="b"/>
            <a:pathLst>
              <a:path w="4992370" h="3856354">
                <a:moveTo>
                  <a:pt x="2495106" y="0"/>
                </a:moveTo>
                <a:lnTo>
                  <a:pt x="2419495" y="9637"/>
                </a:lnTo>
                <a:lnTo>
                  <a:pt x="2382345" y="21685"/>
                </a:lnTo>
                <a:lnTo>
                  <a:pt x="2345935" y="38551"/>
                </a:lnTo>
                <a:lnTo>
                  <a:pt x="2310490" y="60236"/>
                </a:lnTo>
                <a:lnTo>
                  <a:pt x="2276238" y="86740"/>
                </a:lnTo>
                <a:lnTo>
                  <a:pt x="2243406" y="118064"/>
                </a:lnTo>
                <a:lnTo>
                  <a:pt x="2212220" y="154206"/>
                </a:lnTo>
                <a:lnTo>
                  <a:pt x="2182908" y="195167"/>
                </a:lnTo>
                <a:lnTo>
                  <a:pt x="75089" y="3380835"/>
                </a:lnTo>
                <a:lnTo>
                  <a:pt x="48681" y="3423778"/>
                </a:lnTo>
                <a:lnTo>
                  <a:pt x="28091" y="3465706"/>
                </a:lnTo>
                <a:lnTo>
                  <a:pt x="13196" y="3506446"/>
                </a:lnTo>
                <a:lnTo>
                  <a:pt x="3873" y="3545823"/>
                </a:lnTo>
                <a:lnTo>
                  <a:pt x="0" y="3583661"/>
                </a:lnTo>
                <a:lnTo>
                  <a:pt x="1453" y="3619788"/>
                </a:lnTo>
                <a:lnTo>
                  <a:pt x="19848" y="3686205"/>
                </a:lnTo>
                <a:lnTo>
                  <a:pt x="58077" y="3743678"/>
                </a:lnTo>
                <a:lnTo>
                  <a:pt x="115155" y="3790810"/>
                </a:lnTo>
                <a:lnTo>
                  <a:pt x="150457" y="3810061"/>
                </a:lnTo>
                <a:lnTo>
                  <a:pt x="190102" y="3826204"/>
                </a:lnTo>
                <a:lnTo>
                  <a:pt x="233969" y="3839064"/>
                </a:lnTo>
                <a:lnTo>
                  <a:pt x="281934" y="3848465"/>
                </a:lnTo>
                <a:lnTo>
                  <a:pt x="333875" y="3854234"/>
                </a:lnTo>
                <a:lnTo>
                  <a:pt x="389668" y="3856196"/>
                </a:lnTo>
                <a:lnTo>
                  <a:pt x="4605179" y="3856196"/>
                </a:lnTo>
                <a:lnTo>
                  <a:pt x="4660919" y="3854234"/>
                </a:lnTo>
                <a:lnTo>
                  <a:pt x="4712709" y="3848465"/>
                </a:lnTo>
                <a:lnTo>
                  <a:pt x="4760447" y="3839064"/>
                </a:lnTo>
                <a:lnTo>
                  <a:pt x="4804029" y="3826204"/>
                </a:lnTo>
                <a:lnTo>
                  <a:pt x="4843351" y="3810061"/>
                </a:lnTo>
                <a:lnTo>
                  <a:pt x="4878309" y="3790810"/>
                </a:lnTo>
                <a:lnTo>
                  <a:pt x="4934722" y="3743678"/>
                </a:lnTo>
                <a:lnTo>
                  <a:pt x="4972438" y="3686205"/>
                </a:lnTo>
                <a:lnTo>
                  <a:pt x="4990629" y="3619788"/>
                </a:lnTo>
                <a:lnTo>
                  <a:pt x="4992143" y="3583661"/>
                </a:lnTo>
                <a:lnTo>
                  <a:pt x="4988465" y="3545823"/>
                </a:lnTo>
                <a:lnTo>
                  <a:pt x="4979491" y="3506446"/>
                </a:lnTo>
                <a:lnTo>
                  <a:pt x="4965118" y="3465706"/>
                </a:lnTo>
                <a:lnTo>
                  <a:pt x="4945241" y="3423778"/>
                </a:lnTo>
                <a:lnTo>
                  <a:pt x="4919758" y="3380835"/>
                </a:lnTo>
                <a:lnTo>
                  <a:pt x="2812066" y="195167"/>
                </a:lnTo>
                <a:lnTo>
                  <a:pt x="2781755" y="154206"/>
                </a:lnTo>
                <a:lnTo>
                  <a:pt x="2749687" y="118064"/>
                </a:lnTo>
                <a:lnTo>
                  <a:pt x="2716091" y="86740"/>
                </a:lnTo>
                <a:lnTo>
                  <a:pt x="2681192" y="60236"/>
                </a:lnTo>
                <a:lnTo>
                  <a:pt x="2645218" y="38551"/>
                </a:lnTo>
                <a:lnTo>
                  <a:pt x="2608396" y="21685"/>
                </a:lnTo>
                <a:lnTo>
                  <a:pt x="2570952" y="9637"/>
                </a:lnTo>
                <a:lnTo>
                  <a:pt x="2533113" y="2409"/>
                </a:lnTo>
                <a:lnTo>
                  <a:pt x="249510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0459" y="4694177"/>
            <a:ext cx="3492500" cy="2696210"/>
          </a:xfrm>
          <a:custGeom>
            <a:avLst/>
            <a:gdLst/>
            <a:ahLst/>
            <a:cxnLst/>
            <a:rect l="l" t="t" r="r" b="b"/>
            <a:pathLst>
              <a:path w="3492500" h="2696209">
                <a:moveTo>
                  <a:pt x="1766826" y="0"/>
                </a:moveTo>
                <a:lnTo>
                  <a:pt x="1729821" y="0"/>
                </a:lnTo>
                <a:lnTo>
                  <a:pt x="1693042" y="6628"/>
                </a:lnTo>
                <a:lnTo>
                  <a:pt x="1656935" y="19884"/>
                </a:lnTo>
                <a:lnTo>
                  <a:pt x="1621946" y="39768"/>
                </a:lnTo>
                <a:lnTo>
                  <a:pt x="1588522" y="66280"/>
                </a:lnTo>
                <a:lnTo>
                  <a:pt x="1557109" y="99420"/>
                </a:lnTo>
                <a:lnTo>
                  <a:pt x="1528153" y="139188"/>
                </a:lnTo>
                <a:lnTo>
                  <a:pt x="49619" y="2367657"/>
                </a:lnTo>
                <a:lnTo>
                  <a:pt x="24283" y="2412129"/>
                </a:lnTo>
                <a:lnTo>
                  <a:pt x="7838" y="2454795"/>
                </a:lnTo>
                <a:lnTo>
                  <a:pt x="0" y="2495263"/>
                </a:lnTo>
                <a:lnTo>
                  <a:pt x="484" y="2533138"/>
                </a:lnTo>
                <a:lnTo>
                  <a:pt x="25282" y="2599544"/>
                </a:lnTo>
                <a:lnTo>
                  <a:pt x="79958" y="2650867"/>
                </a:lnTo>
                <a:lnTo>
                  <a:pt x="117788" y="2669892"/>
                </a:lnTo>
                <a:lnTo>
                  <a:pt x="162234" y="2683967"/>
                </a:lnTo>
                <a:lnTo>
                  <a:pt x="213012" y="2692700"/>
                </a:lnTo>
                <a:lnTo>
                  <a:pt x="269837" y="2695698"/>
                </a:lnTo>
                <a:lnTo>
                  <a:pt x="3220555" y="2695698"/>
                </a:lnTo>
                <a:lnTo>
                  <a:pt x="3274468" y="2693139"/>
                </a:lnTo>
                <a:lnTo>
                  <a:pt x="3322849" y="2685668"/>
                </a:lnTo>
                <a:lnTo>
                  <a:pt x="3365525" y="2673593"/>
                </a:lnTo>
                <a:lnTo>
                  <a:pt x="3402325" y="2657225"/>
                </a:lnTo>
                <a:lnTo>
                  <a:pt x="3457610" y="2612841"/>
                </a:lnTo>
                <a:lnTo>
                  <a:pt x="3487330" y="2554988"/>
                </a:lnTo>
                <a:lnTo>
                  <a:pt x="3492175" y="2521784"/>
                </a:lnTo>
                <a:lnTo>
                  <a:pt x="3490113" y="2486140"/>
                </a:lnTo>
                <a:lnTo>
                  <a:pt x="3480973" y="2448365"/>
                </a:lnTo>
                <a:lnTo>
                  <a:pt x="3464583" y="2408768"/>
                </a:lnTo>
                <a:lnTo>
                  <a:pt x="3440773" y="2367657"/>
                </a:lnTo>
                <a:lnTo>
                  <a:pt x="1968589" y="139188"/>
                </a:lnTo>
                <a:lnTo>
                  <a:pt x="1939606" y="99420"/>
                </a:lnTo>
                <a:lnTo>
                  <a:pt x="1908170" y="66280"/>
                </a:lnTo>
                <a:lnTo>
                  <a:pt x="1874728" y="39768"/>
                </a:lnTo>
                <a:lnTo>
                  <a:pt x="1839725" y="19884"/>
                </a:lnTo>
                <a:lnTo>
                  <a:pt x="1803609" y="6628"/>
                </a:lnTo>
                <a:lnTo>
                  <a:pt x="176682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0528" y="5439155"/>
            <a:ext cx="3546348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0423" y="4572000"/>
            <a:ext cx="1677924" cy="1812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3311" y="6592823"/>
            <a:ext cx="1836420" cy="1651000"/>
          </a:xfrm>
          <a:custGeom>
            <a:avLst/>
            <a:gdLst/>
            <a:ahLst/>
            <a:cxnLst/>
            <a:rect l="l" t="t" r="r" b="b"/>
            <a:pathLst>
              <a:path w="1836420" h="1651000">
                <a:moveTo>
                  <a:pt x="918210" y="0"/>
                </a:moveTo>
                <a:lnTo>
                  <a:pt x="867830" y="1220"/>
                </a:lnTo>
                <a:lnTo>
                  <a:pt x="818161" y="4842"/>
                </a:lnTo>
                <a:lnTo>
                  <a:pt x="769272" y="10800"/>
                </a:lnTo>
                <a:lnTo>
                  <a:pt x="721233" y="19032"/>
                </a:lnTo>
                <a:lnTo>
                  <a:pt x="674114" y="29476"/>
                </a:lnTo>
                <a:lnTo>
                  <a:pt x="627985" y="42068"/>
                </a:lnTo>
                <a:lnTo>
                  <a:pt x="582917" y="56746"/>
                </a:lnTo>
                <a:lnTo>
                  <a:pt x="538978" y="73446"/>
                </a:lnTo>
                <a:lnTo>
                  <a:pt x="496240" y="92106"/>
                </a:lnTo>
                <a:lnTo>
                  <a:pt x="454772" y="112663"/>
                </a:lnTo>
                <a:lnTo>
                  <a:pt x="414645" y="135053"/>
                </a:lnTo>
                <a:lnTo>
                  <a:pt x="375928" y="159215"/>
                </a:lnTo>
                <a:lnTo>
                  <a:pt x="338691" y="185084"/>
                </a:lnTo>
                <a:lnTo>
                  <a:pt x="303004" y="212599"/>
                </a:lnTo>
                <a:lnTo>
                  <a:pt x="268938" y="241696"/>
                </a:lnTo>
                <a:lnTo>
                  <a:pt x="236562" y="272313"/>
                </a:lnTo>
                <a:lnTo>
                  <a:pt x="205947" y="304386"/>
                </a:lnTo>
                <a:lnTo>
                  <a:pt x="177161" y="337852"/>
                </a:lnTo>
                <a:lnTo>
                  <a:pt x="150277" y="372649"/>
                </a:lnTo>
                <a:lnTo>
                  <a:pt x="125363" y="408714"/>
                </a:lnTo>
                <a:lnTo>
                  <a:pt x="102489" y="445983"/>
                </a:lnTo>
                <a:lnTo>
                  <a:pt x="81726" y="484395"/>
                </a:lnTo>
                <a:lnTo>
                  <a:pt x="63143" y="523885"/>
                </a:lnTo>
                <a:lnTo>
                  <a:pt x="46811" y="564392"/>
                </a:lnTo>
                <a:lnTo>
                  <a:pt x="32799" y="605851"/>
                </a:lnTo>
                <a:lnTo>
                  <a:pt x="21178" y="648201"/>
                </a:lnTo>
                <a:lnTo>
                  <a:pt x="12017" y="691378"/>
                </a:lnTo>
                <a:lnTo>
                  <a:pt x="5387" y="735320"/>
                </a:lnTo>
                <a:lnTo>
                  <a:pt x="1358" y="779964"/>
                </a:lnTo>
                <a:lnTo>
                  <a:pt x="0" y="825245"/>
                </a:lnTo>
                <a:lnTo>
                  <a:pt x="1358" y="870527"/>
                </a:lnTo>
                <a:lnTo>
                  <a:pt x="5387" y="915171"/>
                </a:lnTo>
                <a:lnTo>
                  <a:pt x="12017" y="959113"/>
                </a:lnTo>
                <a:lnTo>
                  <a:pt x="21178" y="1002290"/>
                </a:lnTo>
                <a:lnTo>
                  <a:pt x="32799" y="1044640"/>
                </a:lnTo>
                <a:lnTo>
                  <a:pt x="46811" y="1086099"/>
                </a:lnTo>
                <a:lnTo>
                  <a:pt x="63143" y="1126606"/>
                </a:lnTo>
                <a:lnTo>
                  <a:pt x="81726" y="1166096"/>
                </a:lnTo>
                <a:lnTo>
                  <a:pt x="102489" y="1204508"/>
                </a:lnTo>
                <a:lnTo>
                  <a:pt x="125363" y="1241777"/>
                </a:lnTo>
                <a:lnTo>
                  <a:pt x="150277" y="1277842"/>
                </a:lnTo>
                <a:lnTo>
                  <a:pt x="177161" y="1312639"/>
                </a:lnTo>
                <a:lnTo>
                  <a:pt x="205947" y="1346105"/>
                </a:lnTo>
                <a:lnTo>
                  <a:pt x="236562" y="1378178"/>
                </a:lnTo>
                <a:lnTo>
                  <a:pt x="268938" y="1408795"/>
                </a:lnTo>
                <a:lnTo>
                  <a:pt x="303004" y="1437892"/>
                </a:lnTo>
                <a:lnTo>
                  <a:pt x="338691" y="1465407"/>
                </a:lnTo>
                <a:lnTo>
                  <a:pt x="375928" y="1491276"/>
                </a:lnTo>
                <a:lnTo>
                  <a:pt x="414645" y="1515438"/>
                </a:lnTo>
                <a:lnTo>
                  <a:pt x="454772" y="1537828"/>
                </a:lnTo>
                <a:lnTo>
                  <a:pt x="496240" y="1558385"/>
                </a:lnTo>
                <a:lnTo>
                  <a:pt x="538978" y="1577045"/>
                </a:lnTo>
                <a:lnTo>
                  <a:pt x="582917" y="1593745"/>
                </a:lnTo>
                <a:lnTo>
                  <a:pt x="627985" y="1608423"/>
                </a:lnTo>
                <a:lnTo>
                  <a:pt x="674114" y="1621015"/>
                </a:lnTo>
                <a:lnTo>
                  <a:pt x="721233" y="1631459"/>
                </a:lnTo>
                <a:lnTo>
                  <a:pt x="769272" y="1639691"/>
                </a:lnTo>
                <a:lnTo>
                  <a:pt x="818161" y="1645649"/>
                </a:lnTo>
                <a:lnTo>
                  <a:pt x="867830" y="1649271"/>
                </a:lnTo>
                <a:lnTo>
                  <a:pt x="918210" y="1650491"/>
                </a:lnTo>
                <a:lnTo>
                  <a:pt x="968589" y="1649271"/>
                </a:lnTo>
                <a:lnTo>
                  <a:pt x="1018258" y="1645649"/>
                </a:lnTo>
                <a:lnTo>
                  <a:pt x="1067147" y="1639691"/>
                </a:lnTo>
                <a:lnTo>
                  <a:pt x="1115186" y="1631459"/>
                </a:lnTo>
                <a:lnTo>
                  <a:pt x="1162305" y="1621015"/>
                </a:lnTo>
                <a:lnTo>
                  <a:pt x="1208434" y="1608423"/>
                </a:lnTo>
                <a:lnTo>
                  <a:pt x="1253502" y="1593745"/>
                </a:lnTo>
                <a:lnTo>
                  <a:pt x="1297441" y="1577045"/>
                </a:lnTo>
                <a:lnTo>
                  <a:pt x="1340179" y="1558385"/>
                </a:lnTo>
                <a:lnTo>
                  <a:pt x="1381647" y="1537828"/>
                </a:lnTo>
                <a:lnTo>
                  <a:pt x="1421774" y="1515438"/>
                </a:lnTo>
                <a:lnTo>
                  <a:pt x="1460491" y="1491276"/>
                </a:lnTo>
                <a:lnTo>
                  <a:pt x="1497728" y="1465407"/>
                </a:lnTo>
                <a:lnTo>
                  <a:pt x="1533415" y="1437892"/>
                </a:lnTo>
                <a:lnTo>
                  <a:pt x="1567481" y="1408795"/>
                </a:lnTo>
                <a:lnTo>
                  <a:pt x="1599857" y="1378178"/>
                </a:lnTo>
                <a:lnTo>
                  <a:pt x="1630472" y="1346105"/>
                </a:lnTo>
                <a:lnTo>
                  <a:pt x="1659258" y="1312639"/>
                </a:lnTo>
                <a:lnTo>
                  <a:pt x="1686142" y="1277842"/>
                </a:lnTo>
                <a:lnTo>
                  <a:pt x="1711056" y="1241777"/>
                </a:lnTo>
                <a:lnTo>
                  <a:pt x="1733930" y="1204508"/>
                </a:lnTo>
                <a:lnTo>
                  <a:pt x="1754693" y="1166096"/>
                </a:lnTo>
                <a:lnTo>
                  <a:pt x="1773276" y="1126606"/>
                </a:lnTo>
                <a:lnTo>
                  <a:pt x="1789608" y="1086099"/>
                </a:lnTo>
                <a:lnTo>
                  <a:pt x="1803620" y="1044640"/>
                </a:lnTo>
                <a:lnTo>
                  <a:pt x="1815241" y="1002290"/>
                </a:lnTo>
                <a:lnTo>
                  <a:pt x="1824402" y="959113"/>
                </a:lnTo>
                <a:lnTo>
                  <a:pt x="1831032" y="915171"/>
                </a:lnTo>
                <a:lnTo>
                  <a:pt x="1835061" y="870527"/>
                </a:lnTo>
                <a:lnTo>
                  <a:pt x="1836420" y="825245"/>
                </a:lnTo>
                <a:lnTo>
                  <a:pt x="1835061" y="779964"/>
                </a:lnTo>
                <a:lnTo>
                  <a:pt x="1831032" y="735320"/>
                </a:lnTo>
                <a:lnTo>
                  <a:pt x="1824402" y="691378"/>
                </a:lnTo>
                <a:lnTo>
                  <a:pt x="1815241" y="648201"/>
                </a:lnTo>
                <a:lnTo>
                  <a:pt x="1803620" y="605851"/>
                </a:lnTo>
                <a:lnTo>
                  <a:pt x="1789608" y="564392"/>
                </a:lnTo>
                <a:lnTo>
                  <a:pt x="1773276" y="523885"/>
                </a:lnTo>
                <a:lnTo>
                  <a:pt x="1754693" y="484395"/>
                </a:lnTo>
                <a:lnTo>
                  <a:pt x="1733930" y="445983"/>
                </a:lnTo>
                <a:lnTo>
                  <a:pt x="1711056" y="408714"/>
                </a:lnTo>
                <a:lnTo>
                  <a:pt x="1686142" y="372649"/>
                </a:lnTo>
                <a:lnTo>
                  <a:pt x="1659258" y="337852"/>
                </a:lnTo>
                <a:lnTo>
                  <a:pt x="1630472" y="304386"/>
                </a:lnTo>
                <a:lnTo>
                  <a:pt x="1599857" y="272313"/>
                </a:lnTo>
                <a:lnTo>
                  <a:pt x="1567481" y="241696"/>
                </a:lnTo>
                <a:lnTo>
                  <a:pt x="1533415" y="212599"/>
                </a:lnTo>
                <a:lnTo>
                  <a:pt x="1497728" y="185084"/>
                </a:lnTo>
                <a:lnTo>
                  <a:pt x="1460491" y="159215"/>
                </a:lnTo>
                <a:lnTo>
                  <a:pt x="1421774" y="135053"/>
                </a:lnTo>
                <a:lnTo>
                  <a:pt x="1381647" y="112663"/>
                </a:lnTo>
                <a:lnTo>
                  <a:pt x="1340179" y="92106"/>
                </a:lnTo>
                <a:lnTo>
                  <a:pt x="1297441" y="73446"/>
                </a:lnTo>
                <a:lnTo>
                  <a:pt x="1253502" y="56746"/>
                </a:lnTo>
                <a:lnTo>
                  <a:pt x="1208434" y="42068"/>
                </a:lnTo>
                <a:lnTo>
                  <a:pt x="1162305" y="29476"/>
                </a:lnTo>
                <a:lnTo>
                  <a:pt x="1115186" y="19032"/>
                </a:lnTo>
                <a:lnTo>
                  <a:pt x="1067147" y="10800"/>
                </a:lnTo>
                <a:lnTo>
                  <a:pt x="1018258" y="4842"/>
                </a:lnTo>
                <a:lnTo>
                  <a:pt x="968589" y="1220"/>
                </a:lnTo>
                <a:lnTo>
                  <a:pt x="918210" y="0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4480" y="6771131"/>
            <a:ext cx="1434465" cy="1292860"/>
          </a:xfrm>
          <a:custGeom>
            <a:avLst/>
            <a:gdLst/>
            <a:ahLst/>
            <a:cxnLst/>
            <a:rect l="l" t="t" r="r" b="b"/>
            <a:pathLst>
              <a:path w="1434465" h="1292859">
                <a:moveTo>
                  <a:pt x="717042" y="0"/>
                </a:moveTo>
                <a:lnTo>
                  <a:pt x="665836" y="1622"/>
                </a:lnTo>
                <a:lnTo>
                  <a:pt x="615602" y="6416"/>
                </a:lnTo>
                <a:lnTo>
                  <a:pt x="566461" y="14274"/>
                </a:lnTo>
                <a:lnTo>
                  <a:pt x="518534" y="25084"/>
                </a:lnTo>
                <a:lnTo>
                  <a:pt x="471942" y="38738"/>
                </a:lnTo>
                <a:lnTo>
                  <a:pt x="426806" y="55127"/>
                </a:lnTo>
                <a:lnTo>
                  <a:pt x="383249" y="74142"/>
                </a:lnTo>
                <a:lnTo>
                  <a:pt x="341392" y="95672"/>
                </a:lnTo>
                <a:lnTo>
                  <a:pt x="301355" y="119608"/>
                </a:lnTo>
                <a:lnTo>
                  <a:pt x="263260" y="145842"/>
                </a:lnTo>
                <a:lnTo>
                  <a:pt x="227229" y="174264"/>
                </a:lnTo>
                <a:lnTo>
                  <a:pt x="193383" y="204764"/>
                </a:lnTo>
                <a:lnTo>
                  <a:pt x="161844" y="237234"/>
                </a:lnTo>
                <a:lnTo>
                  <a:pt x="132732" y="271563"/>
                </a:lnTo>
                <a:lnTo>
                  <a:pt x="106169" y="307643"/>
                </a:lnTo>
                <a:lnTo>
                  <a:pt x="82277" y="345364"/>
                </a:lnTo>
                <a:lnTo>
                  <a:pt x="61176" y="384616"/>
                </a:lnTo>
                <a:lnTo>
                  <a:pt x="42989" y="425291"/>
                </a:lnTo>
                <a:lnTo>
                  <a:pt x="27837" y="467279"/>
                </a:lnTo>
                <a:lnTo>
                  <a:pt x="15840" y="510471"/>
                </a:lnTo>
                <a:lnTo>
                  <a:pt x="7121" y="554757"/>
                </a:lnTo>
                <a:lnTo>
                  <a:pt x="1800" y="600029"/>
                </a:lnTo>
                <a:lnTo>
                  <a:pt x="0" y="646176"/>
                </a:lnTo>
                <a:lnTo>
                  <a:pt x="1800" y="692322"/>
                </a:lnTo>
                <a:lnTo>
                  <a:pt x="7121" y="737594"/>
                </a:lnTo>
                <a:lnTo>
                  <a:pt x="15840" y="781880"/>
                </a:lnTo>
                <a:lnTo>
                  <a:pt x="27837" y="825072"/>
                </a:lnTo>
                <a:lnTo>
                  <a:pt x="42989" y="867060"/>
                </a:lnTo>
                <a:lnTo>
                  <a:pt x="61176" y="907735"/>
                </a:lnTo>
                <a:lnTo>
                  <a:pt x="82277" y="946987"/>
                </a:lnTo>
                <a:lnTo>
                  <a:pt x="106169" y="984708"/>
                </a:lnTo>
                <a:lnTo>
                  <a:pt x="132732" y="1020788"/>
                </a:lnTo>
                <a:lnTo>
                  <a:pt x="161844" y="1055117"/>
                </a:lnTo>
                <a:lnTo>
                  <a:pt x="193383" y="1087587"/>
                </a:lnTo>
                <a:lnTo>
                  <a:pt x="227229" y="1118087"/>
                </a:lnTo>
                <a:lnTo>
                  <a:pt x="263260" y="1146509"/>
                </a:lnTo>
                <a:lnTo>
                  <a:pt x="301355" y="1172743"/>
                </a:lnTo>
                <a:lnTo>
                  <a:pt x="341392" y="1196679"/>
                </a:lnTo>
                <a:lnTo>
                  <a:pt x="383249" y="1218209"/>
                </a:lnTo>
                <a:lnTo>
                  <a:pt x="426806" y="1237224"/>
                </a:lnTo>
                <a:lnTo>
                  <a:pt x="471942" y="1253613"/>
                </a:lnTo>
                <a:lnTo>
                  <a:pt x="518534" y="1267267"/>
                </a:lnTo>
                <a:lnTo>
                  <a:pt x="566461" y="1278077"/>
                </a:lnTo>
                <a:lnTo>
                  <a:pt x="615602" y="1285935"/>
                </a:lnTo>
                <a:lnTo>
                  <a:pt x="665836" y="1290729"/>
                </a:lnTo>
                <a:lnTo>
                  <a:pt x="717042" y="1292352"/>
                </a:lnTo>
                <a:lnTo>
                  <a:pt x="768247" y="1290729"/>
                </a:lnTo>
                <a:lnTo>
                  <a:pt x="818481" y="1285935"/>
                </a:lnTo>
                <a:lnTo>
                  <a:pt x="867622" y="1278077"/>
                </a:lnTo>
                <a:lnTo>
                  <a:pt x="915549" y="1267267"/>
                </a:lnTo>
                <a:lnTo>
                  <a:pt x="962141" y="1253613"/>
                </a:lnTo>
                <a:lnTo>
                  <a:pt x="1007277" y="1237224"/>
                </a:lnTo>
                <a:lnTo>
                  <a:pt x="1050834" y="1218209"/>
                </a:lnTo>
                <a:lnTo>
                  <a:pt x="1092691" y="1196679"/>
                </a:lnTo>
                <a:lnTo>
                  <a:pt x="1132728" y="1172743"/>
                </a:lnTo>
                <a:lnTo>
                  <a:pt x="1170823" y="1146509"/>
                </a:lnTo>
                <a:lnTo>
                  <a:pt x="1206854" y="1118087"/>
                </a:lnTo>
                <a:lnTo>
                  <a:pt x="1240700" y="1087587"/>
                </a:lnTo>
                <a:lnTo>
                  <a:pt x="1272239" y="1055117"/>
                </a:lnTo>
                <a:lnTo>
                  <a:pt x="1301351" y="1020788"/>
                </a:lnTo>
                <a:lnTo>
                  <a:pt x="1327914" y="984708"/>
                </a:lnTo>
                <a:lnTo>
                  <a:pt x="1351806" y="946987"/>
                </a:lnTo>
                <a:lnTo>
                  <a:pt x="1372907" y="907735"/>
                </a:lnTo>
                <a:lnTo>
                  <a:pt x="1391094" y="867060"/>
                </a:lnTo>
                <a:lnTo>
                  <a:pt x="1406246" y="825072"/>
                </a:lnTo>
                <a:lnTo>
                  <a:pt x="1418243" y="781880"/>
                </a:lnTo>
                <a:lnTo>
                  <a:pt x="1426962" y="737594"/>
                </a:lnTo>
                <a:lnTo>
                  <a:pt x="1432283" y="692322"/>
                </a:lnTo>
                <a:lnTo>
                  <a:pt x="1434084" y="646176"/>
                </a:lnTo>
                <a:lnTo>
                  <a:pt x="1432283" y="600029"/>
                </a:lnTo>
                <a:lnTo>
                  <a:pt x="1426962" y="554757"/>
                </a:lnTo>
                <a:lnTo>
                  <a:pt x="1418243" y="510471"/>
                </a:lnTo>
                <a:lnTo>
                  <a:pt x="1406246" y="467279"/>
                </a:lnTo>
                <a:lnTo>
                  <a:pt x="1391094" y="425291"/>
                </a:lnTo>
                <a:lnTo>
                  <a:pt x="1372907" y="384616"/>
                </a:lnTo>
                <a:lnTo>
                  <a:pt x="1351806" y="345364"/>
                </a:lnTo>
                <a:lnTo>
                  <a:pt x="1327914" y="307643"/>
                </a:lnTo>
                <a:lnTo>
                  <a:pt x="1301351" y="271563"/>
                </a:lnTo>
                <a:lnTo>
                  <a:pt x="1272239" y="237234"/>
                </a:lnTo>
                <a:lnTo>
                  <a:pt x="1240700" y="204764"/>
                </a:lnTo>
                <a:lnTo>
                  <a:pt x="1206854" y="174264"/>
                </a:lnTo>
                <a:lnTo>
                  <a:pt x="1170823" y="145842"/>
                </a:lnTo>
                <a:lnTo>
                  <a:pt x="1132728" y="119608"/>
                </a:lnTo>
                <a:lnTo>
                  <a:pt x="1092691" y="95672"/>
                </a:lnTo>
                <a:lnTo>
                  <a:pt x="1050834" y="74142"/>
                </a:lnTo>
                <a:lnTo>
                  <a:pt x="1007277" y="55127"/>
                </a:lnTo>
                <a:lnTo>
                  <a:pt x="962141" y="38738"/>
                </a:lnTo>
                <a:lnTo>
                  <a:pt x="915549" y="25084"/>
                </a:lnTo>
                <a:lnTo>
                  <a:pt x="867622" y="14274"/>
                </a:lnTo>
                <a:lnTo>
                  <a:pt x="818481" y="6416"/>
                </a:lnTo>
                <a:lnTo>
                  <a:pt x="768247" y="1622"/>
                </a:lnTo>
                <a:lnTo>
                  <a:pt x="717042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28961" y="7209535"/>
            <a:ext cx="32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6735" y="6592823"/>
            <a:ext cx="1835150" cy="1651000"/>
          </a:xfrm>
          <a:custGeom>
            <a:avLst/>
            <a:gdLst/>
            <a:ahLst/>
            <a:cxnLst/>
            <a:rect l="l" t="t" r="r" b="b"/>
            <a:pathLst>
              <a:path w="1835150" h="1651000">
                <a:moveTo>
                  <a:pt x="917448" y="0"/>
                </a:moveTo>
                <a:lnTo>
                  <a:pt x="867106" y="1220"/>
                </a:lnTo>
                <a:lnTo>
                  <a:pt x="817475" y="4842"/>
                </a:lnTo>
                <a:lnTo>
                  <a:pt x="768624" y="10800"/>
                </a:lnTo>
                <a:lnTo>
                  <a:pt x="720622" y="19032"/>
                </a:lnTo>
                <a:lnTo>
                  <a:pt x="673540" y="29476"/>
                </a:lnTo>
                <a:lnTo>
                  <a:pt x="627449" y="42068"/>
                </a:lnTo>
                <a:lnTo>
                  <a:pt x="582416" y="56746"/>
                </a:lnTo>
                <a:lnTo>
                  <a:pt x="538514" y="73446"/>
                </a:lnTo>
                <a:lnTo>
                  <a:pt x="495811" y="92106"/>
                </a:lnTo>
                <a:lnTo>
                  <a:pt x="454377" y="112663"/>
                </a:lnTo>
                <a:lnTo>
                  <a:pt x="414283" y="135053"/>
                </a:lnTo>
                <a:lnTo>
                  <a:pt x="375598" y="159215"/>
                </a:lnTo>
                <a:lnTo>
                  <a:pt x="338393" y="185084"/>
                </a:lnTo>
                <a:lnTo>
                  <a:pt x="302737" y="212599"/>
                </a:lnTo>
                <a:lnTo>
                  <a:pt x="268700" y="241696"/>
                </a:lnTo>
                <a:lnTo>
                  <a:pt x="236352" y="272313"/>
                </a:lnTo>
                <a:lnTo>
                  <a:pt x="205763" y="304386"/>
                </a:lnTo>
                <a:lnTo>
                  <a:pt x="177003" y="337852"/>
                </a:lnTo>
                <a:lnTo>
                  <a:pt x="150142" y="372649"/>
                </a:lnTo>
                <a:lnTo>
                  <a:pt x="125250" y="408714"/>
                </a:lnTo>
                <a:lnTo>
                  <a:pt x="102396" y="445983"/>
                </a:lnTo>
                <a:lnTo>
                  <a:pt x="81652" y="484395"/>
                </a:lnTo>
                <a:lnTo>
                  <a:pt x="63086" y="523885"/>
                </a:lnTo>
                <a:lnTo>
                  <a:pt x="46768" y="564392"/>
                </a:lnTo>
                <a:lnTo>
                  <a:pt x="32769" y="605851"/>
                </a:lnTo>
                <a:lnTo>
                  <a:pt x="21158" y="648201"/>
                </a:lnTo>
                <a:lnTo>
                  <a:pt x="12006" y="691378"/>
                </a:lnTo>
                <a:lnTo>
                  <a:pt x="5382" y="735320"/>
                </a:lnTo>
                <a:lnTo>
                  <a:pt x="1357" y="779964"/>
                </a:lnTo>
                <a:lnTo>
                  <a:pt x="0" y="825245"/>
                </a:lnTo>
                <a:lnTo>
                  <a:pt x="1357" y="870527"/>
                </a:lnTo>
                <a:lnTo>
                  <a:pt x="5382" y="915171"/>
                </a:lnTo>
                <a:lnTo>
                  <a:pt x="12006" y="959113"/>
                </a:lnTo>
                <a:lnTo>
                  <a:pt x="21158" y="1002290"/>
                </a:lnTo>
                <a:lnTo>
                  <a:pt x="32769" y="1044640"/>
                </a:lnTo>
                <a:lnTo>
                  <a:pt x="46768" y="1086099"/>
                </a:lnTo>
                <a:lnTo>
                  <a:pt x="63086" y="1126606"/>
                </a:lnTo>
                <a:lnTo>
                  <a:pt x="81652" y="1166096"/>
                </a:lnTo>
                <a:lnTo>
                  <a:pt x="102396" y="1204508"/>
                </a:lnTo>
                <a:lnTo>
                  <a:pt x="125250" y="1241777"/>
                </a:lnTo>
                <a:lnTo>
                  <a:pt x="150142" y="1277842"/>
                </a:lnTo>
                <a:lnTo>
                  <a:pt x="177003" y="1312639"/>
                </a:lnTo>
                <a:lnTo>
                  <a:pt x="205763" y="1346105"/>
                </a:lnTo>
                <a:lnTo>
                  <a:pt x="236352" y="1378178"/>
                </a:lnTo>
                <a:lnTo>
                  <a:pt x="268700" y="1408795"/>
                </a:lnTo>
                <a:lnTo>
                  <a:pt x="302737" y="1437892"/>
                </a:lnTo>
                <a:lnTo>
                  <a:pt x="338393" y="1465407"/>
                </a:lnTo>
                <a:lnTo>
                  <a:pt x="375598" y="1491276"/>
                </a:lnTo>
                <a:lnTo>
                  <a:pt x="414283" y="1515438"/>
                </a:lnTo>
                <a:lnTo>
                  <a:pt x="454377" y="1537828"/>
                </a:lnTo>
                <a:lnTo>
                  <a:pt x="495811" y="1558385"/>
                </a:lnTo>
                <a:lnTo>
                  <a:pt x="538514" y="1577045"/>
                </a:lnTo>
                <a:lnTo>
                  <a:pt x="582416" y="1593745"/>
                </a:lnTo>
                <a:lnTo>
                  <a:pt x="627449" y="1608423"/>
                </a:lnTo>
                <a:lnTo>
                  <a:pt x="673540" y="1621015"/>
                </a:lnTo>
                <a:lnTo>
                  <a:pt x="720622" y="1631459"/>
                </a:lnTo>
                <a:lnTo>
                  <a:pt x="768624" y="1639691"/>
                </a:lnTo>
                <a:lnTo>
                  <a:pt x="817475" y="1645649"/>
                </a:lnTo>
                <a:lnTo>
                  <a:pt x="867106" y="1649271"/>
                </a:lnTo>
                <a:lnTo>
                  <a:pt x="917448" y="1650491"/>
                </a:lnTo>
                <a:lnTo>
                  <a:pt x="967789" y="1649271"/>
                </a:lnTo>
                <a:lnTo>
                  <a:pt x="1017420" y="1645649"/>
                </a:lnTo>
                <a:lnTo>
                  <a:pt x="1066271" y="1639691"/>
                </a:lnTo>
                <a:lnTo>
                  <a:pt x="1114273" y="1631459"/>
                </a:lnTo>
                <a:lnTo>
                  <a:pt x="1161355" y="1621015"/>
                </a:lnTo>
                <a:lnTo>
                  <a:pt x="1207446" y="1608423"/>
                </a:lnTo>
                <a:lnTo>
                  <a:pt x="1252479" y="1593745"/>
                </a:lnTo>
                <a:lnTo>
                  <a:pt x="1296381" y="1577045"/>
                </a:lnTo>
                <a:lnTo>
                  <a:pt x="1339084" y="1558385"/>
                </a:lnTo>
                <a:lnTo>
                  <a:pt x="1380518" y="1537828"/>
                </a:lnTo>
                <a:lnTo>
                  <a:pt x="1420612" y="1515438"/>
                </a:lnTo>
                <a:lnTo>
                  <a:pt x="1459297" y="1491276"/>
                </a:lnTo>
                <a:lnTo>
                  <a:pt x="1496502" y="1465407"/>
                </a:lnTo>
                <a:lnTo>
                  <a:pt x="1532158" y="1437892"/>
                </a:lnTo>
                <a:lnTo>
                  <a:pt x="1566195" y="1408795"/>
                </a:lnTo>
                <a:lnTo>
                  <a:pt x="1598543" y="1378178"/>
                </a:lnTo>
                <a:lnTo>
                  <a:pt x="1629132" y="1346105"/>
                </a:lnTo>
                <a:lnTo>
                  <a:pt x="1657892" y="1312639"/>
                </a:lnTo>
                <a:lnTo>
                  <a:pt x="1684753" y="1277842"/>
                </a:lnTo>
                <a:lnTo>
                  <a:pt x="1709645" y="1241777"/>
                </a:lnTo>
                <a:lnTo>
                  <a:pt x="1732499" y="1204508"/>
                </a:lnTo>
                <a:lnTo>
                  <a:pt x="1753243" y="1166096"/>
                </a:lnTo>
                <a:lnTo>
                  <a:pt x="1771809" y="1126606"/>
                </a:lnTo>
                <a:lnTo>
                  <a:pt x="1788127" y="1086099"/>
                </a:lnTo>
                <a:lnTo>
                  <a:pt x="1802126" y="1044640"/>
                </a:lnTo>
                <a:lnTo>
                  <a:pt x="1813737" y="1002290"/>
                </a:lnTo>
                <a:lnTo>
                  <a:pt x="1822889" y="959113"/>
                </a:lnTo>
                <a:lnTo>
                  <a:pt x="1829513" y="915171"/>
                </a:lnTo>
                <a:lnTo>
                  <a:pt x="1833538" y="870527"/>
                </a:lnTo>
                <a:lnTo>
                  <a:pt x="1834895" y="825245"/>
                </a:lnTo>
                <a:lnTo>
                  <a:pt x="1833538" y="779964"/>
                </a:lnTo>
                <a:lnTo>
                  <a:pt x="1829513" y="735320"/>
                </a:lnTo>
                <a:lnTo>
                  <a:pt x="1822889" y="691378"/>
                </a:lnTo>
                <a:lnTo>
                  <a:pt x="1813737" y="648201"/>
                </a:lnTo>
                <a:lnTo>
                  <a:pt x="1802126" y="605851"/>
                </a:lnTo>
                <a:lnTo>
                  <a:pt x="1788127" y="564392"/>
                </a:lnTo>
                <a:lnTo>
                  <a:pt x="1771809" y="523885"/>
                </a:lnTo>
                <a:lnTo>
                  <a:pt x="1753243" y="484395"/>
                </a:lnTo>
                <a:lnTo>
                  <a:pt x="1732499" y="445983"/>
                </a:lnTo>
                <a:lnTo>
                  <a:pt x="1709645" y="408714"/>
                </a:lnTo>
                <a:lnTo>
                  <a:pt x="1684753" y="372649"/>
                </a:lnTo>
                <a:lnTo>
                  <a:pt x="1657892" y="337852"/>
                </a:lnTo>
                <a:lnTo>
                  <a:pt x="1629132" y="304386"/>
                </a:lnTo>
                <a:lnTo>
                  <a:pt x="1598543" y="272313"/>
                </a:lnTo>
                <a:lnTo>
                  <a:pt x="1566195" y="241696"/>
                </a:lnTo>
                <a:lnTo>
                  <a:pt x="1532158" y="212599"/>
                </a:lnTo>
                <a:lnTo>
                  <a:pt x="1496502" y="185084"/>
                </a:lnTo>
                <a:lnTo>
                  <a:pt x="1459297" y="159215"/>
                </a:lnTo>
                <a:lnTo>
                  <a:pt x="1420612" y="135053"/>
                </a:lnTo>
                <a:lnTo>
                  <a:pt x="1380518" y="112663"/>
                </a:lnTo>
                <a:lnTo>
                  <a:pt x="1339084" y="92106"/>
                </a:lnTo>
                <a:lnTo>
                  <a:pt x="1296381" y="73446"/>
                </a:lnTo>
                <a:lnTo>
                  <a:pt x="1252479" y="56746"/>
                </a:lnTo>
                <a:lnTo>
                  <a:pt x="1207446" y="42068"/>
                </a:lnTo>
                <a:lnTo>
                  <a:pt x="1161355" y="29476"/>
                </a:lnTo>
                <a:lnTo>
                  <a:pt x="1114273" y="19032"/>
                </a:lnTo>
                <a:lnTo>
                  <a:pt x="1066271" y="10800"/>
                </a:lnTo>
                <a:lnTo>
                  <a:pt x="1017420" y="4842"/>
                </a:lnTo>
                <a:lnTo>
                  <a:pt x="967789" y="1220"/>
                </a:lnTo>
                <a:lnTo>
                  <a:pt x="917448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9428" y="6771131"/>
            <a:ext cx="1430020" cy="1292860"/>
          </a:xfrm>
          <a:custGeom>
            <a:avLst/>
            <a:gdLst/>
            <a:ahLst/>
            <a:cxnLst/>
            <a:rect l="l" t="t" r="r" b="b"/>
            <a:pathLst>
              <a:path w="1430020" h="1292859">
                <a:moveTo>
                  <a:pt x="714756" y="0"/>
                </a:moveTo>
                <a:lnTo>
                  <a:pt x="663714" y="1622"/>
                </a:lnTo>
                <a:lnTo>
                  <a:pt x="613641" y="6416"/>
                </a:lnTo>
                <a:lnTo>
                  <a:pt x="564657" y="14274"/>
                </a:lnTo>
                <a:lnTo>
                  <a:pt x="516883" y="25084"/>
                </a:lnTo>
                <a:lnTo>
                  <a:pt x="470440" y="38738"/>
                </a:lnTo>
                <a:lnTo>
                  <a:pt x="425449" y="55127"/>
                </a:lnTo>
                <a:lnTo>
                  <a:pt x="382031" y="74142"/>
                </a:lnTo>
                <a:lnTo>
                  <a:pt x="340307" y="95672"/>
                </a:lnTo>
                <a:lnTo>
                  <a:pt x="300397" y="119608"/>
                </a:lnTo>
                <a:lnTo>
                  <a:pt x="262424" y="145842"/>
                </a:lnTo>
                <a:lnTo>
                  <a:pt x="226508" y="174264"/>
                </a:lnTo>
                <a:lnTo>
                  <a:pt x="192770" y="204764"/>
                </a:lnTo>
                <a:lnTo>
                  <a:pt x="161330" y="237234"/>
                </a:lnTo>
                <a:lnTo>
                  <a:pt x="132311" y="271563"/>
                </a:lnTo>
                <a:lnTo>
                  <a:pt x="105833" y="307643"/>
                </a:lnTo>
                <a:lnTo>
                  <a:pt x="82016" y="345364"/>
                </a:lnTo>
                <a:lnTo>
                  <a:pt x="60983" y="384616"/>
                </a:lnTo>
                <a:lnTo>
                  <a:pt x="42853" y="425291"/>
                </a:lnTo>
                <a:lnTo>
                  <a:pt x="27748" y="467279"/>
                </a:lnTo>
                <a:lnTo>
                  <a:pt x="15790" y="510471"/>
                </a:lnTo>
                <a:lnTo>
                  <a:pt x="7098" y="554757"/>
                </a:lnTo>
                <a:lnTo>
                  <a:pt x="1794" y="600029"/>
                </a:lnTo>
                <a:lnTo>
                  <a:pt x="0" y="646176"/>
                </a:lnTo>
                <a:lnTo>
                  <a:pt x="1794" y="692322"/>
                </a:lnTo>
                <a:lnTo>
                  <a:pt x="7098" y="737594"/>
                </a:lnTo>
                <a:lnTo>
                  <a:pt x="15790" y="781880"/>
                </a:lnTo>
                <a:lnTo>
                  <a:pt x="27748" y="825072"/>
                </a:lnTo>
                <a:lnTo>
                  <a:pt x="42853" y="867060"/>
                </a:lnTo>
                <a:lnTo>
                  <a:pt x="60983" y="907735"/>
                </a:lnTo>
                <a:lnTo>
                  <a:pt x="82016" y="946987"/>
                </a:lnTo>
                <a:lnTo>
                  <a:pt x="105833" y="984708"/>
                </a:lnTo>
                <a:lnTo>
                  <a:pt x="132311" y="1020788"/>
                </a:lnTo>
                <a:lnTo>
                  <a:pt x="161330" y="1055117"/>
                </a:lnTo>
                <a:lnTo>
                  <a:pt x="192770" y="1087587"/>
                </a:lnTo>
                <a:lnTo>
                  <a:pt x="226508" y="1118087"/>
                </a:lnTo>
                <a:lnTo>
                  <a:pt x="262424" y="1146509"/>
                </a:lnTo>
                <a:lnTo>
                  <a:pt x="300397" y="1172743"/>
                </a:lnTo>
                <a:lnTo>
                  <a:pt x="340307" y="1196679"/>
                </a:lnTo>
                <a:lnTo>
                  <a:pt x="382031" y="1218209"/>
                </a:lnTo>
                <a:lnTo>
                  <a:pt x="425449" y="1237224"/>
                </a:lnTo>
                <a:lnTo>
                  <a:pt x="470440" y="1253613"/>
                </a:lnTo>
                <a:lnTo>
                  <a:pt x="516883" y="1267267"/>
                </a:lnTo>
                <a:lnTo>
                  <a:pt x="564657" y="1278077"/>
                </a:lnTo>
                <a:lnTo>
                  <a:pt x="613641" y="1285935"/>
                </a:lnTo>
                <a:lnTo>
                  <a:pt x="663714" y="1290729"/>
                </a:lnTo>
                <a:lnTo>
                  <a:pt x="714756" y="1292352"/>
                </a:lnTo>
                <a:lnTo>
                  <a:pt x="765797" y="1290729"/>
                </a:lnTo>
                <a:lnTo>
                  <a:pt x="815870" y="1285935"/>
                </a:lnTo>
                <a:lnTo>
                  <a:pt x="864854" y="1278077"/>
                </a:lnTo>
                <a:lnTo>
                  <a:pt x="912628" y="1267267"/>
                </a:lnTo>
                <a:lnTo>
                  <a:pt x="959071" y="1253613"/>
                </a:lnTo>
                <a:lnTo>
                  <a:pt x="1004062" y="1237224"/>
                </a:lnTo>
                <a:lnTo>
                  <a:pt x="1047480" y="1218209"/>
                </a:lnTo>
                <a:lnTo>
                  <a:pt x="1089204" y="1196679"/>
                </a:lnTo>
                <a:lnTo>
                  <a:pt x="1129114" y="1172743"/>
                </a:lnTo>
                <a:lnTo>
                  <a:pt x="1167087" y="1146509"/>
                </a:lnTo>
                <a:lnTo>
                  <a:pt x="1203003" y="1118087"/>
                </a:lnTo>
                <a:lnTo>
                  <a:pt x="1236741" y="1087587"/>
                </a:lnTo>
                <a:lnTo>
                  <a:pt x="1268181" y="1055117"/>
                </a:lnTo>
                <a:lnTo>
                  <a:pt x="1297200" y="1020788"/>
                </a:lnTo>
                <a:lnTo>
                  <a:pt x="1323678" y="984708"/>
                </a:lnTo>
                <a:lnTo>
                  <a:pt x="1347495" y="946987"/>
                </a:lnTo>
                <a:lnTo>
                  <a:pt x="1368528" y="907735"/>
                </a:lnTo>
                <a:lnTo>
                  <a:pt x="1386658" y="867060"/>
                </a:lnTo>
                <a:lnTo>
                  <a:pt x="1401763" y="825072"/>
                </a:lnTo>
                <a:lnTo>
                  <a:pt x="1413721" y="781880"/>
                </a:lnTo>
                <a:lnTo>
                  <a:pt x="1422413" y="737594"/>
                </a:lnTo>
                <a:lnTo>
                  <a:pt x="1427717" y="692322"/>
                </a:lnTo>
                <a:lnTo>
                  <a:pt x="1429512" y="646176"/>
                </a:lnTo>
                <a:lnTo>
                  <a:pt x="1427717" y="600029"/>
                </a:lnTo>
                <a:lnTo>
                  <a:pt x="1422413" y="554757"/>
                </a:lnTo>
                <a:lnTo>
                  <a:pt x="1413721" y="510471"/>
                </a:lnTo>
                <a:lnTo>
                  <a:pt x="1401763" y="467279"/>
                </a:lnTo>
                <a:lnTo>
                  <a:pt x="1386658" y="425291"/>
                </a:lnTo>
                <a:lnTo>
                  <a:pt x="1368528" y="384616"/>
                </a:lnTo>
                <a:lnTo>
                  <a:pt x="1347495" y="345364"/>
                </a:lnTo>
                <a:lnTo>
                  <a:pt x="1323678" y="307643"/>
                </a:lnTo>
                <a:lnTo>
                  <a:pt x="1297200" y="271563"/>
                </a:lnTo>
                <a:lnTo>
                  <a:pt x="1268181" y="237234"/>
                </a:lnTo>
                <a:lnTo>
                  <a:pt x="1236741" y="204764"/>
                </a:lnTo>
                <a:lnTo>
                  <a:pt x="1203003" y="174264"/>
                </a:lnTo>
                <a:lnTo>
                  <a:pt x="1167087" y="145842"/>
                </a:lnTo>
                <a:lnTo>
                  <a:pt x="1129114" y="119608"/>
                </a:lnTo>
                <a:lnTo>
                  <a:pt x="1089204" y="95672"/>
                </a:lnTo>
                <a:lnTo>
                  <a:pt x="1047480" y="74142"/>
                </a:lnTo>
                <a:lnTo>
                  <a:pt x="1004062" y="55127"/>
                </a:lnTo>
                <a:lnTo>
                  <a:pt x="959071" y="38738"/>
                </a:lnTo>
                <a:lnTo>
                  <a:pt x="912628" y="25084"/>
                </a:lnTo>
                <a:lnTo>
                  <a:pt x="864854" y="14274"/>
                </a:lnTo>
                <a:lnTo>
                  <a:pt x="815870" y="6416"/>
                </a:lnTo>
                <a:lnTo>
                  <a:pt x="765797" y="1622"/>
                </a:lnTo>
                <a:lnTo>
                  <a:pt x="714756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81242" y="7209535"/>
            <a:ext cx="32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56119" y="3593591"/>
            <a:ext cx="1830705" cy="1647825"/>
          </a:xfrm>
          <a:custGeom>
            <a:avLst/>
            <a:gdLst/>
            <a:ahLst/>
            <a:cxnLst/>
            <a:rect l="l" t="t" r="r" b="b"/>
            <a:pathLst>
              <a:path w="1830704" h="1647825">
                <a:moveTo>
                  <a:pt x="915161" y="0"/>
                </a:moveTo>
                <a:lnTo>
                  <a:pt x="864946" y="1218"/>
                </a:lnTo>
                <a:lnTo>
                  <a:pt x="815439" y="4833"/>
                </a:lnTo>
                <a:lnTo>
                  <a:pt x="766710" y="10781"/>
                </a:lnTo>
                <a:lnTo>
                  <a:pt x="718829" y="18999"/>
                </a:lnTo>
                <a:lnTo>
                  <a:pt x="671865" y="29425"/>
                </a:lnTo>
                <a:lnTo>
                  <a:pt x="625888" y="41995"/>
                </a:lnTo>
                <a:lnTo>
                  <a:pt x="580968" y="56647"/>
                </a:lnTo>
                <a:lnTo>
                  <a:pt x="537175" y="73318"/>
                </a:lnTo>
                <a:lnTo>
                  <a:pt x="494579" y="91945"/>
                </a:lnTo>
                <a:lnTo>
                  <a:pt x="453248" y="112465"/>
                </a:lnTo>
                <a:lnTo>
                  <a:pt x="413254" y="134816"/>
                </a:lnTo>
                <a:lnTo>
                  <a:pt x="374666" y="158934"/>
                </a:lnTo>
                <a:lnTo>
                  <a:pt x="337553" y="184758"/>
                </a:lnTo>
                <a:lnTo>
                  <a:pt x="301985" y="212223"/>
                </a:lnTo>
                <a:lnTo>
                  <a:pt x="268033" y="241268"/>
                </a:lnTo>
                <a:lnTo>
                  <a:pt x="235765" y="271829"/>
                </a:lnTo>
                <a:lnTo>
                  <a:pt x="205253" y="303843"/>
                </a:lnTo>
                <a:lnTo>
                  <a:pt x="176564" y="337249"/>
                </a:lnTo>
                <a:lnTo>
                  <a:pt x="149770" y="371982"/>
                </a:lnTo>
                <a:lnTo>
                  <a:pt x="124939" y="407980"/>
                </a:lnTo>
                <a:lnTo>
                  <a:pt x="102143" y="445180"/>
                </a:lnTo>
                <a:lnTo>
                  <a:pt x="81449" y="483520"/>
                </a:lnTo>
                <a:lnTo>
                  <a:pt x="62929" y="522937"/>
                </a:lnTo>
                <a:lnTo>
                  <a:pt x="46652" y="563367"/>
                </a:lnTo>
                <a:lnTo>
                  <a:pt x="32688" y="604749"/>
                </a:lnTo>
                <a:lnTo>
                  <a:pt x="21106" y="647018"/>
                </a:lnTo>
                <a:lnTo>
                  <a:pt x="11977" y="690113"/>
                </a:lnTo>
                <a:lnTo>
                  <a:pt x="5369" y="733971"/>
                </a:lnTo>
                <a:lnTo>
                  <a:pt x="1354" y="778528"/>
                </a:lnTo>
                <a:lnTo>
                  <a:pt x="0" y="823722"/>
                </a:lnTo>
                <a:lnTo>
                  <a:pt x="1354" y="868915"/>
                </a:lnTo>
                <a:lnTo>
                  <a:pt x="5369" y="913472"/>
                </a:lnTo>
                <a:lnTo>
                  <a:pt x="11977" y="957330"/>
                </a:lnTo>
                <a:lnTo>
                  <a:pt x="21106" y="1000425"/>
                </a:lnTo>
                <a:lnTo>
                  <a:pt x="32688" y="1042694"/>
                </a:lnTo>
                <a:lnTo>
                  <a:pt x="46652" y="1084076"/>
                </a:lnTo>
                <a:lnTo>
                  <a:pt x="62929" y="1124506"/>
                </a:lnTo>
                <a:lnTo>
                  <a:pt x="81449" y="1163923"/>
                </a:lnTo>
                <a:lnTo>
                  <a:pt x="102143" y="1202263"/>
                </a:lnTo>
                <a:lnTo>
                  <a:pt x="124939" y="1239463"/>
                </a:lnTo>
                <a:lnTo>
                  <a:pt x="149770" y="1275461"/>
                </a:lnTo>
                <a:lnTo>
                  <a:pt x="176564" y="1310194"/>
                </a:lnTo>
                <a:lnTo>
                  <a:pt x="205253" y="1343600"/>
                </a:lnTo>
                <a:lnTo>
                  <a:pt x="235765" y="1375614"/>
                </a:lnTo>
                <a:lnTo>
                  <a:pt x="268033" y="1406175"/>
                </a:lnTo>
                <a:lnTo>
                  <a:pt x="301985" y="1435220"/>
                </a:lnTo>
                <a:lnTo>
                  <a:pt x="337553" y="1462685"/>
                </a:lnTo>
                <a:lnTo>
                  <a:pt x="374666" y="1488509"/>
                </a:lnTo>
                <a:lnTo>
                  <a:pt x="413254" y="1512627"/>
                </a:lnTo>
                <a:lnTo>
                  <a:pt x="453248" y="1534978"/>
                </a:lnTo>
                <a:lnTo>
                  <a:pt x="494579" y="1555498"/>
                </a:lnTo>
                <a:lnTo>
                  <a:pt x="537175" y="1574125"/>
                </a:lnTo>
                <a:lnTo>
                  <a:pt x="580968" y="1590796"/>
                </a:lnTo>
                <a:lnTo>
                  <a:pt x="625888" y="1605448"/>
                </a:lnTo>
                <a:lnTo>
                  <a:pt x="671865" y="1618018"/>
                </a:lnTo>
                <a:lnTo>
                  <a:pt x="718829" y="1628444"/>
                </a:lnTo>
                <a:lnTo>
                  <a:pt x="766710" y="1636662"/>
                </a:lnTo>
                <a:lnTo>
                  <a:pt x="815439" y="1642610"/>
                </a:lnTo>
                <a:lnTo>
                  <a:pt x="864946" y="1646225"/>
                </a:lnTo>
                <a:lnTo>
                  <a:pt x="915161" y="1647444"/>
                </a:lnTo>
                <a:lnTo>
                  <a:pt x="965377" y="1646225"/>
                </a:lnTo>
                <a:lnTo>
                  <a:pt x="1014884" y="1642610"/>
                </a:lnTo>
                <a:lnTo>
                  <a:pt x="1063613" y="1636662"/>
                </a:lnTo>
                <a:lnTo>
                  <a:pt x="1111494" y="1628444"/>
                </a:lnTo>
                <a:lnTo>
                  <a:pt x="1158458" y="1618018"/>
                </a:lnTo>
                <a:lnTo>
                  <a:pt x="1204435" y="1605448"/>
                </a:lnTo>
                <a:lnTo>
                  <a:pt x="1249355" y="1590796"/>
                </a:lnTo>
                <a:lnTo>
                  <a:pt x="1293148" y="1574125"/>
                </a:lnTo>
                <a:lnTo>
                  <a:pt x="1335744" y="1555498"/>
                </a:lnTo>
                <a:lnTo>
                  <a:pt x="1377075" y="1534978"/>
                </a:lnTo>
                <a:lnTo>
                  <a:pt x="1417069" y="1512627"/>
                </a:lnTo>
                <a:lnTo>
                  <a:pt x="1455657" y="1488509"/>
                </a:lnTo>
                <a:lnTo>
                  <a:pt x="1492770" y="1462685"/>
                </a:lnTo>
                <a:lnTo>
                  <a:pt x="1528338" y="1435220"/>
                </a:lnTo>
                <a:lnTo>
                  <a:pt x="1562290" y="1406175"/>
                </a:lnTo>
                <a:lnTo>
                  <a:pt x="1594558" y="1375614"/>
                </a:lnTo>
                <a:lnTo>
                  <a:pt x="1625070" y="1343600"/>
                </a:lnTo>
                <a:lnTo>
                  <a:pt x="1653759" y="1310194"/>
                </a:lnTo>
                <a:lnTo>
                  <a:pt x="1680553" y="1275461"/>
                </a:lnTo>
                <a:lnTo>
                  <a:pt x="1705384" y="1239463"/>
                </a:lnTo>
                <a:lnTo>
                  <a:pt x="1728180" y="1202263"/>
                </a:lnTo>
                <a:lnTo>
                  <a:pt x="1748874" y="1163923"/>
                </a:lnTo>
                <a:lnTo>
                  <a:pt x="1767394" y="1124506"/>
                </a:lnTo>
                <a:lnTo>
                  <a:pt x="1783671" y="1084076"/>
                </a:lnTo>
                <a:lnTo>
                  <a:pt x="1797635" y="1042694"/>
                </a:lnTo>
                <a:lnTo>
                  <a:pt x="1809217" y="1000425"/>
                </a:lnTo>
                <a:lnTo>
                  <a:pt x="1818346" y="957330"/>
                </a:lnTo>
                <a:lnTo>
                  <a:pt x="1824954" y="913472"/>
                </a:lnTo>
                <a:lnTo>
                  <a:pt x="1828969" y="868915"/>
                </a:lnTo>
                <a:lnTo>
                  <a:pt x="1830324" y="823722"/>
                </a:lnTo>
                <a:lnTo>
                  <a:pt x="1828969" y="778528"/>
                </a:lnTo>
                <a:lnTo>
                  <a:pt x="1824954" y="733971"/>
                </a:lnTo>
                <a:lnTo>
                  <a:pt x="1818346" y="690113"/>
                </a:lnTo>
                <a:lnTo>
                  <a:pt x="1809217" y="647018"/>
                </a:lnTo>
                <a:lnTo>
                  <a:pt x="1797635" y="604749"/>
                </a:lnTo>
                <a:lnTo>
                  <a:pt x="1783671" y="563367"/>
                </a:lnTo>
                <a:lnTo>
                  <a:pt x="1767394" y="522937"/>
                </a:lnTo>
                <a:lnTo>
                  <a:pt x="1748874" y="483520"/>
                </a:lnTo>
                <a:lnTo>
                  <a:pt x="1728180" y="445180"/>
                </a:lnTo>
                <a:lnTo>
                  <a:pt x="1705384" y="407980"/>
                </a:lnTo>
                <a:lnTo>
                  <a:pt x="1680553" y="371982"/>
                </a:lnTo>
                <a:lnTo>
                  <a:pt x="1653759" y="337249"/>
                </a:lnTo>
                <a:lnTo>
                  <a:pt x="1625070" y="303843"/>
                </a:lnTo>
                <a:lnTo>
                  <a:pt x="1594558" y="271829"/>
                </a:lnTo>
                <a:lnTo>
                  <a:pt x="1562290" y="241268"/>
                </a:lnTo>
                <a:lnTo>
                  <a:pt x="1528338" y="212223"/>
                </a:lnTo>
                <a:lnTo>
                  <a:pt x="1492770" y="184758"/>
                </a:lnTo>
                <a:lnTo>
                  <a:pt x="1455657" y="158934"/>
                </a:lnTo>
                <a:lnTo>
                  <a:pt x="1417069" y="134816"/>
                </a:lnTo>
                <a:lnTo>
                  <a:pt x="1377075" y="112465"/>
                </a:lnTo>
                <a:lnTo>
                  <a:pt x="1335744" y="91945"/>
                </a:lnTo>
                <a:lnTo>
                  <a:pt x="1293148" y="73318"/>
                </a:lnTo>
                <a:lnTo>
                  <a:pt x="1249355" y="56647"/>
                </a:lnTo>
                <a:lnTo>
                  <a:pt x="1204435" y="41995"/>
                </a:lnTo>
                <a:lnTo>
                  <a:pt x="1158458" y="29425"/>
                </a:lnTo>
                <a:lnTo>
                  <a:pt x="1111494" y="18999"/>
                </a:lnTo>
                <a:lnTo>
                  <a:pt x="1063613" y="10781"/>
                </a:lnTo>
                <a:lnTo>
                  <a:pt x="1014884" y="4833"/>
                </a:lnTo>
                <a:lnTo>
                  <a:pt x="965377" y="1218"/>
                </a:lnTo>
                <a:lnTo>
                  <a:pt x="915161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8811" y="3774947"/>
            <a:ext cx="1428115" cy="1285240"/>
          </a:xfrm>
          <a:custGeom>
            <a:avLst/>
            <a:gdLst/>
            <a:ahLst/>
            <a:cxnLst/>
            <a:rect l="l" t="t" r="r" b="b"/>
            <a:pathLst>
              <a:path w="1428115" h="1285239">
                <a:moveTo>
                  <a:pt x="713994" y="0"/>
                </a:moveTo>
                <a:lnTo>
                  <a:pt x="663002" y="1613"/>
                </a:lnTo>
                <a:lnTo>
                  <a:pt x="612979" y="6380"/>
                </a:lnTo>
                <a:lnTo>
                  <a:pt x="564044" y="14192"/>
                </a:lnTo>
                <a:lnTo>
                  <a:pt x="516318" y="24940"/>
                </a:lnTo>
                <a:lnTo>
                  <a:pt x="469923" y="38516"/>
                </a:lnTo>
                <a:lnTo>
                  <a:pt x="424978" y="54811"/>
                </a:lnTo>
                <a:lnTo>
                  <a:pt x="381606" y="73715"/>
                </a:lnTo>
                <a:lnTo>
                  <a:pt x="339926" y="95121"/>
                </a:lnTo>
                <a:lnTo>
                  <a:pt x="300060" y="118918"/>
                </a:lnTo>
                <a:lnTo>
                  <a:pt x="262128" y="145000"/>
                </a:lnTo>
                <a:lnTo>
                  <a:pt x="226251" y="173256"/>
                </a:lnTo>
                <a:lnTo>
                  <a:pt x="192550" y="203578"/>
                </a:lnTo>
                <a:lnTo>
                  <a:pt x="161146" y="235858"/>
                </a:lnTo>
                <a:lnTo>
                  <a:pt x="132159" y="269986"/>
                </a:lnTo>
                <a:lnTo>
                  <a:pt x="105710" y="305853"/>
                </a:lnTo>
                <a:lnTo>
                  <a:pt x="81921" y="343352"/>
                </a:lnTo>
                <a:lnTo>
                  <a:pt x="60912" y="382372"/>
                </a:lnTo>
                <a:lnTo>
                  <a:pt x="42803" y="422806"/>
                </a:lnTo>
                <a:lnTo>
                  <a:pt x="27716" y="464544"/>
                </a:lnTo>
                <a:lnTo>
                  <a:pt x="15771" y="507478"/>
                </a:lnTo>
                <a:lnTo>
                  <a:pt x="7090" y="551498"/>
                </a:lnTo>
                <a:lnTo>
                  <a:pt x="1792" y="596497"/>
                </a:lnTo>
                <a:lnTo>
                  <a:pt x="0" y="642365"/>
                </a:lnTo>
                <a:lnTo>
                  <a:pt x="1792" y="688234"/>
                </a:lnTo>
                <a:lnTo>
                  <a:pt x="7090" y="733233"/>
                </a:lnTo>
                <a:lnTo>
                  <a:pt x="15771" y="777253"/>
                </a:lnTo>
                <a:lnTo>
                  <a:pt x="27716" y="820187"/>
                </a:lnTo>
                <a:lnTo>
                  <a:pt x="42803" y="861925"/>
                </a:lnTo>
                <a:lnTo>
                  <a:pt x="60912" y="902359"/>
                </a:lnTo>
                <a:lnTo>
                  <a:pt x="81921" y="941379"/>
                </a:lnTo>
                <a:lnTo>
                  <a:pt x="105710" y="978878"/>
                </a:lnTo>
                <a:lnTo>
                  <a:pt x="132159" y="1014745"/>
                </a:lnTo>
                <a:lnTo>
                  <a:pt x="161146" y="1048873"/>
                </a:lnTo>
                <a:lnTo>
                  <a:pt x="192550" y="1081153"/>
                </a:lnTo>
                <a:lnTo>
                  <a:pt x="226251" y="1111475"/>
                </a:lnTo>
                <a:lnTo>
                  <a:pt x="262128" y="1139731"/>
                </a:lnTo>
                <a:lnTo>
                  <a:pt x="300060" y="1165813"/>
                </a:lnTo>
                <a:lnTo>
                  <a:pt x="339926" y="1189610"/>
                </a:lnTo>
                <a:lnTo>
                  <a:pt x="381606" y="1211016"/>
                </a:lnTo>
                <a:lnTo>
                  <a:pt x="424978" y="1229920"/>
                </a:lnTo>
                <a:lnTo>
                  <a:pt x="469923" y="1246215"/>
                </a:lnTo>
                <a:lnTo>
                  <a:pt x="516318" y="1259791"/>
                </a:lnTo>
                <a:lnTo>
                  <a:pt x="564044" y="1270539"/>
                </a:lnTo>
                <a:lnTo>
                  <a:pt x="612979" y="1278351"/>
                </a:lnTo>
                <a:lnTo>
                  <a:pt x="663002" y="1283118"/>
                </a:lnTo>
                <a:lnTo>
                  <a:pt x="713994" y="1284731"/>
                </a:lnTo>
                <a:lnTo>
                  <a:pt x="764985" y="1283118"/>
                </a:lnTo>
                <a:lnTo>
                  <a:pt x="815008" y="1278351"/>
                </a:lnTo>
                <a:lnTo>
                  <a:pt x="863943" y="1270539"/>
                </a:lnTo>
                <a:lnTo>
                  <a:pt x="911669" y="1259791"/>
                </a:lnTo>
                <a:lnTo>
                  <a:pt x="958064" y="1246215"/>
                </a:lnTo>
                <a:lnTo>
                  <a:pt x="1003009" y="1229920"/>
                </a:lnTo>
                <a:lnTo>
                  <a:pt x="1046381" y="1211016"/>
                </a:lnTo>
                <a:lnTo>
                  <a:pt x="1088061" y="1189610"/>
                </a:lnTo>
                <a:lnTo>
                  <a:pt x="1127927" y="1165813"/>
                </a:lnTo>
                <a:lnTo>
                  <a:pt x="1165859" y="1139731"/>
                </a:lnTo>
                <a:lnTo>
                  <a:pt x="1201736" y="1111475"/>
                </a:lnTo>
                <a:lnTo>
                  <a:pt x="1235437" y="1081153"/>
                </a:lnTo>
                <a:lnTo>
                  <a:pt x="1266841" y="1048873"/>
                </a:lnTo>
                <a:lnTo>
                  <a:pt x="1295828" y="1014745"/>
                </a:lnTo>
                <a:lnTo>
                  <a:pt x="1322277" y="978878"/>
                </a:lnTo>
                <a:lnTo>
                  <a:pt x="1346066" y="941379"/>
                </a:lnTo>
                <a:lnTo>
                  <a:pt x="1367075" y="902359"/>
                </a:lnTo>
                <a:lnTo>
                  <a:pt x="1385184" y="861925"/>
                </a:lnTo>
                <a:lnTo>
                  <a:pt x="1400271" y="820187"/>
                </a:lnTo>
                <a:lnTo>
                  <a:pt x="1412216" y="777253"/>
                </a:lnTo>
                <a:lnTo>
                  <a:pt x="1420897" y="733233"/>
                </a:lnTo>
                <a:lnTo>
                  <a:pt x="1426195" y="688234"/>
                </a:lnTo>
                <a:lnTo>
                  <a:pt x="1427988" y="642365"/>
                </a:lnTo>
                <a:lnTo>
                  <a:pt x="1426195" y="596497"/>
                </a:lnTo>
                <a:lnTo>
                  <a:pt x="1420897" y="551498"/>
                </a:lnTo>
                <a:lnTo>
                  <a:pt x="1412216" y="507478"/>
                </a:lnTo>
                <a:lnTo>
                  <a:pt x="1400271" y="464544"/>
                </a:lnTo>
                <a:lnTo>
                  <a:pt x="1385184" y="422806"/>
                </a:lnTo>
                <a:lnTo>
                  <a:pt x="1367075" y="382372"/>
                </a:lnTo>
                <a:lnTo>
                  <a:pt x="1346066" y="343352"/>
                </a:lnTo>
                <a:lnTo>
                  <a:pt x="1322277" y="305853"/>
                </a:lnTo>
                <a:lnTo>
                  <a:pt x="1295828" y="269986"/>
                </a:lnTo>
                <a:lnTo>
                  <a:pt x="1266841" y="235858"/>
                </a:lnTo>
                <a:lnTo>
                  <a:pt x="1235437" y="203578"/>
                </a:lnTo>
                <a:lnTo>
                  <a:pt x="1201736" y="173256"/>
                </a:lnTo>
                <a:lnTo>
                  <a:pt x="1165859" y="145000"/>
                </a:lnTo>
                <a:lnTo>
                  <a:pt x="1127927" y="118918"/>
                </a:lnTo>
                <a:lnTo>
                  <a:pt x="1088061" y="95121"/>
                </a:lnTo>
                <a:lnTo>
                  <a:pt x="1046381" y="73715"/>
                </a:lnTo>
                <a:lnTo>
                  <a:pt x="1003009" y="54811"/>
                </a:lnTo>
                <a:lnTo>
                  <a:pt x="958064" y="38516"/>
                </a:lnTo>
                <a:lnTo>
                  <a:pt x="911669" y="24940"/>
                </a:lnTo>
                <a:lnTo>
                  <a:pt x="863943" y="14192"/>
                </a:lnTo>
                <a:lnTo>
                  <a:pt x="815008" y="6380"/>
                </a:lnTo>
                <a:lnTo>
                  <a:pt x="764985" y="1613"/>
                </a:lnTo>
                <a:lnTo>
                  <a:pt x="713994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10245" y="4208779"/>
            <a:ext cx="32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1467" y="2554223"/>
            <a:ext cx="3229610" cy="832485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Understand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2400" spc="-2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flow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work in</a:t>
            </a:r>
            <a:r>
              <a:rPr sz="2400" spc="-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progress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2307" y="6725411"/>
            <a:ext cx="2908300" cy="115570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19405" marR="313055" indent="635" algn="ctr">
              <a:lnSpc>
                <a:spcPct val="100400"/>
              </a:lnSpc>
              <a:spcBef>
                <a:spcPts val="21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Identify  bottlenecks</a:t>
            </a:r>
            <a:r>
              <a:rPr sz="2400" spc="-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excess</a:t>
            </a:r>
            <a:r>
              <a:rPr sz="2400" spc="-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capacity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92028" y="7050023"/>
            <a:ext cx="1630680" cy="83058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Uncover</a:t>
            </a:r>
            <a:endParaRPr sz="2400">
              <a:latin typeface="Open Sans"/>
              <a:cs typeface="Open Sans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waste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210939" y="408177"/>
            <a:ext cx="78365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Increasing </a:t>
            </a:r>
            <a:r>
              <a:rPr dirty="0"/>
              <a:t>Urgency through</a:t>
            </a:r>
            <a:r>
              <a:rPr spc="-25" dirty="0"/>
              <a:t> </a:t>
            </a:r>
            <a:r>
              <a:rPr dirty="0"/>
              <a:t>Visibility</a:t>
            </a:r>
          </a:p>
        </p:txBody>
      </p:sp>
      <p:sp>
        <p:nvSpPr>
          <p:cNvPr id="20" name="object 20"/>
          <p:cNvSpPr/>
          <p:nvPr/>
        </p:nvSpPr>
        <p:spPr>
          <a:xfrm>
            <a:off x="4108703" y="911352"/>
            <a:ext cx="8080248" cy="25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051" y="4268723"/>
            <a:ext cx="5201920" cy="894715"/>
          </a:xfrm>
          <a:custGeom>
            <a:avLst/>
            <a:gdLst/>
            <a:ahLst/>
            <a:cxnLst/>
            <a:rect l="l" t="t" r="r" b="b"/>
            <a:pathLst>
              <a:path w="5201920" h="894714">
                <a:moveTo>
                  <a:pt x="0" y="894588"/>
                </a:moveTo>
                <a:lnTo>
                  <a:pt x="5201412" y="894588"/>
                </a:lnTo>
                <a:lnTo>
                  <a:pt x="5201412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6401" y="4288027"/>
            <a:ext cx="352044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Communicate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way</a:t>
            </a:r>
            <a:r>
              <a:rPr sz="2000" b="1" spc="-50" dirty="0">
                <a:solidFill>
                  <a:srgbClr val="FFFFFF"/>
                </a:solidFill>
                <a:latin typeface="OpenSans-Extrabold"/>
                <a:cs typeface="OpenSans-Extrabol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the 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audience can</a:t>
            </a:r>
            <a:r>
              <a:rPr sz="2000" b="1" spc="-15" dirty="0">
                <a:solidFill>
                  <a:srgbClr val="FFFFFF"/>
                </a:solidFill>
                <a:latin typeface="OpenSans-Extrabold"/>
                <a:cs typeface="OpenSans-Extrabold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hear.</a:t>
            </a:r>
            <a:endParaRPr sz="2000">
              <a:latin typeface="OpenSans-Extrabold"/>
              <a:cs typeface="OpenSans-Extra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0643" y="5289803"/>
            <a:ext cx="5230495" cy="893444"/>
          </a:xfrm>
          <a:custGeom>
            <a:avLst/>
            <a:gdLst/>
            <a:ahLst/>
            <a:cxnLst/>
            <a:rect l="l" t="t" r="r" b="b"/>
            <a:pathLst>
              <a:path w="5230494" h="893445">
                <a:moveTo>
                  <a:pt x="0" y="893064"/>
                </a:moveTo>
                <a:lnTo>
                  <a:pt x="5230367" y="893064"/>
                </a:lnTo>
                <a:lnTo>
                  <a:pt x="5230367" y="0"/>
                </a:lnTo>
                <a:lnTo>
                  <a:pt x="0" y="0"/>
                </a:lnTo>
                <a:lnTo>
                  <a:pt x="0" y="893064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5659" y="5310632"/>
            <a:ext cx="3630929" cy="63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Decisions can only </a:t>
            </a: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be</a:t>
            </a:r>
            <a:r>
              <a:rPr sz="2000" b="1" spc="-15" dirty="0">
                <a:solidFill>
                  <a:srgbClr val="FFFFFF"/>
                </a:solidFill>
                <a:latin typeface="OpenSans-Extrabold"/>
                <a:cs typeface="OpenSans-Extrabold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made</a:t>
            </a:r>
            <a:endParaRPr sz="2000">
              <a:latin typeface="OpenSans-Extrabold"/>
              <a:cs typeface="OpenSans-Extrabold"/>
            </a:endParaRPr>
          </a:p>
          <a:p>
            <a:pPr marL="1619250">
              <a:lnSpc>
                <a:spcPts val="2395"/>
              </a:lnSpc>
            </a:pP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on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visible</a:t>
            </a:r>
            <a:r>
              <a:rPr sz="2000" b="1" spc="-65" dirty="0">
                <a:solidFill>
                  <a:srgbClr val="FFFFFF"/>
                </a:solidFill>
                <a:latin typeface="OpenSans-Extrabold"/>
                <a:cs typeface="OpenSans-Extrabold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data.</a:t>
            </a:r>
            <a:endParaRPr sz="2000">
              <a:latin typeface="OpenSans-Extrabold"/>
              <a:cs typeface="OpenSans-Extra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8476" y="2513076"/>
            <a:ext cx="5629910" cy="904240"/>
          </a:xfrm>
          <a:custGeom>
            <a:avLst/>
            <a:gdLst/>
            <a:ahLst/>
            <a:cxnLst/>
            <a:rect l="l" t="t" r="r" b="b"/>
            <a:pathLst>
              <a:path w="5629909" h="904239">
                <a:moveTo>
                  <a:pt x="0" y="903732"/>
                </a:moveTo>
                <a:lnTo>
                  <a:pt x="5629655" y="903732"/>
                </a:lnTo>
                <a:lnTo>
                  <a:pt x="5629655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52026" y="2533014"/>
            <a:ext cx="38201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Collaboration does </a:t>
            </a: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not</a:t>
            </a:r>
            <a:r>
              <a:rPr sz="2000" b="1" spc="-30" dirty="0">
                <a:solidFill>
                  <a:srgbClr val="FFFFFF"/>
                </a:solidFill>
                <a:latin typeface="OpenSans-Extrabold"/>
                <a:cs typeface="OpenSans-Extrabol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OpenSans-Extrabold"/>
                <a:cs typeface="OpenSans-Extrabold"/>
              </a:rPr>
              <a:t>mean</a:t>
            </a:r>
            <a:endParaRPr sz="2000">
              <a:latin typeface="OpenSans-Extrabold"/>
              <a:cs typeface="OpenSans-Extrabold"/>
            </a:endParaRPr>
          </a:p>
          <a:p>
            <a:pPr marL="235775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consensus.</a:t>
            </a:r>
            <a:endParaRPr sz="2000">
              <a:latin typeface="OpenSans-Extrabold"/>
              <a:cs typeface="OpenSans-Extra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3069" y="2395443"/>
            <a:ext cx="4563992" cy="452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2327" y="2459735"/>
            <a:ext cx="4561649" cy="445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37046" y="2874010"/>
            <a:ext cx="44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OpenSans-Extrabold"/>
                <a:cs typeface="OpenSans-Extrabold"/>
              </a:rPr>
              <a:t>01</a:t>
            </a:r>
            <a:endParaRPr sz="2800">
              <a:latin typeface="OpenSans-Extrabold"/>
              <a:cs typeface="OpenSans-Extra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05042" y="408177"/>
            <a:ext cx="4649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Principle</a:t>
            </a:r>
          </a:p>
        </p:txBody>
      </p:sp>
      <p:sp>
        <p:nvSpPr>
          <p:cNvPr id="12" name="object 12"/>
          <p:cNvSpPr/>
          <p:nvPr/>
        </p:nvSpPr>
        <p:spPr>
          <a:xfrm>
            <a:off x="5747003" y="937260"/>
            <a:ext cx="4608576" cy="25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8296" y="4166108"/>
            <a:ext cx="44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OpenSans-Extrabold"/>
                <a:cs typeface="OpenSans-Extrabold"/>
              </a:rPr>
              <a:t>02</a:t>
            </a:r>
            <a:endParaRPr sz="2800">
              <a:latin typeface="OpenSans-Extrabold"/>
              <a:cs typeface="OpenSans-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3818" y="5715380"/>
            <a:ext cx="44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OpenSans-Extrabold"/>
                <a:cs typeface="OpenSans-Extrabold"/>
              </a:rPr>
              <a:t>03</a:t>
            </a:r>
            <a:endParaRPr sz="2800">
              <a:latin typeface="OpenSans-Extrabold"/>
              <a:cs typeface="OpenSans-Extra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477" y="1319276"/>
            <a:ext cx="1350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three 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the principle “collaborate and promote</a:t>
            </a:r>
            <a:r>
              <a:rPr sz="2400" spc="19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visibility.”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638" y="346963"/>
            <a:ext cx="9611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Think </a:t>
            </a:r>
            <a:r>
              <a:rPr spc="-5" dirty="0"/>
              <a:t>and Work</a:t>
            </a:r>
            <a:r>
              <a:rPr spc="15" dirty="0"/>
              <a:t> </a:t>
            </a:r>
            <a:r>
              <a:rPr spc="-5" dirty="0"/>
              <a:t>Holistically</a:t>
            </a:r>
          </a:p>
        </p:txBody>
      </p:sp>
      <p:sp>
        <p:nvSpPr>
          <p:cNvPr id="3" name="object 3"/>
          <p:cNvSpPr/>
          <p:nvPr/>
        </p:nvSpPr>
        <p:spPr>
          <a:xfrm>
            <a:off x="3273552" y="888491"/>
            <a:ext cx="972007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2702" y="2686050"/>
            <a:ext cx="6075680" cy="185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Taking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holistic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approach to service  management includes establishing an  understanding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how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all the parts of an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work together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  integrated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way.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5732" y="2142743"/>
            <a:ext cx="4716779" cy="420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132E9485-D43E-B14F-9990-0C60044BC6A2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77222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1: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Introduction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Value</a:t>
            </a:r>
            <a:r>
              <a:rPr sz="2800" b="1" spc="7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System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E2F2B34-1C1C-D943-9F6C-5CCFEB6C26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Principle</a:t>
            </a:r>
          </a:p>
        </p:txBody>
      </p:sp>
      <p:sp>
        <p:nvSpPr>
          <p:cNvPr id="3" name="object 3"/>
          <p:cNvSpPr/>
          <p:nvPr/>
        </p:nvSpPr>
        <p:spPr>
          <a:xfrm>
            <a:off x="5742432" y="870203"/>
            <a:ext cx="475183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1440" y="2736278"/>
            <a:ext cx="4206875" cy="4097020"/>
          </a:xfrm>
          <a:custGeom>
            <a:avLst/>
            <a:gdLst/>
            <a:ahLst/>
            <a:cxnLst/>
            <a:rect l="l" t="t" r="r" b="b"/>
            <a:pathLst>
              <a:path w="4206875" h="4097020">
                <a:moveTo>
                  <a:pt x="4201475" y="2186622"/>
                </a:moveTo>
                <a:lnTo>
                  <a:pt x="4197616" y="2234145"/>
                </a:lnTo>
                <a:lnTo>
                  <a:pt x="4192669" y="2281330"/>
                </a:lnTo>
                <a:lnTo>
                  <a:pt x="4186648" y="2328164"/>
                </a:lnTo>
                <a:lnTo>
                  <a:pt x="4179564" y="2374638"/>
                </a:lnTo>
                <a:lnTo>
                  <a:pt x="4171432" y="2420740"/>
                </a:lnTo>
                <a:lnTo>
                  <a:pt x="4162263" y="2466459"/>
                </a:lnTo>
                <a:lnTo>
                  <a:pt x="4152071" y="2511784"/>
                </a:lnTo>
                <a:lnTo>
                  <a:pt x="4140868" y="2556705"/>
                </a:lnTo>
                <a:lnTo>
                  <a:pt x="4128668" y="2601210"/>
                </a:lnTo>
                <a:lnTo>
                  <a:pt x="4115484" y="2645288"/>
                </a:lnTo>
                <a:lnTo>
                  <a:pt x="4101328" y="2688928"/>
                </a:lnTo>
                <a:lnTo>
                  <a:pt x="4086213" y="2732120"/>
                </a:lnTo>
                <a:lnTo>
                  <a:pt x="4070152" y="2774852"/>
                </a:lnTo>
                <a:lnTo>
                  <a:pt x="4053158" y="2817114"/>
                </a:lnTo>
                <a:lnTo>
                  <a:pt x="4035244" y="2858894"/>
                </a:lnTo>
                <a:lnTo>
                  <a:pt x="4016422" y="2900182"/>
                </a:lnTo>
                <a:lnTo>
                  <a:pt x="3996707" y="2940966"/>
                </a:lnTo>
                <a:lnTo>
                  <a:pt x="3976109" y="2981236"/>
                </a:lnTo>
                <a:lnTo>
                  <a:pt x="3954643" y="3020981"/>
                </a:lnTo>
                <a:lnTo>
                  <a:pt x="3932322" y="3060189"/>
                </a:lnTo>
                <a:lnTo>
                  <a:pt x="3909158" y="3098851"/>
                </a:lnTo>
                <a:lnTo>
                  <a:pt x="3885163" y="3136953"/>
                </a:lnTo>
                <a:lnTo>
                  <a:pt x="3860352" y="3174487"/>
                </a:lnTo>
                <a:lnTo>
                  <a:pt x="3834736" y="3211441"/>
                </a:lnTo>
                <a:lnTo>
                  <a:pt x="3808330" y="3247803"/>
                </a:lnTo>
                <a:lnTo>
                  <a:pt x="3781145" y="3283563"/>
                </a:lnTo>
                <a:lnTo>
                  <a:pt x="3753194" y="3318711"/>
                </a:lnTo>
                <a:lnTo>
                  <a:pt x="3724491" y="3353234"/>
                </a:lnTo>
                <a:lnTo>
                  <a:pt x="3695048" y="3387122"/>
                </a:lnTo>
                <a:lnTo>
                  <a:pt x="3664878" y="3420365"/>
                </a:lnTo>
                <a:lnTo>
                  <a:pt x="3633994" y="3452950"/>
                </a:lnTo>
                <a:lnTo>
                  <a:pt x="3602410" y="3484868"/>
                </a:lnTo>
                <a:lnTo>
                  <a:pt x="3570137" y="3516107"/>
                </a:lnTo>
                <a:lnTo>
                  <a:pt x="3537189" y="3546656"/>
                </a:lnTo>
                <a:lnTo>
                  <a:pt x="3503578" y="3576504"/>
                </a:lnTo>
                <a:lnTo>
                  <a:pt x="3469318" y="3605641"/>
                </a:lnTo>
                <a:lnTo>
                  <a:pt x="3434422" y="3634055"/>
                </a:lnTo>
                <a:lnTo>
                  <a:pt x="3398902" y="3661735"/>
                </a:lnTo>
                <a:lnTo>
                  <a:pt x="3362771" y="3688671"/>
                </a:lnTo>
                <a:lnTo>
                  <a:pt x="3326042" y="3714851"/>
                </a:lnTo>
                <a:lnTo>
                  <a:pt x="3288728" y="3740265"/>
                </a:lnTo>
                <a:lnTo>
                  <a:pt x="3250841" y="3764901"/>
                </a:lnTo>
                <a:lnTo>
                  <a:pt x="3212396" y="3788749"/>
                </a:lnTo>
                <a:lnTo>
                  <a:pt x="3173404" y="3811797"/>
                </a:lnTo>
                <a:lnTo>
                  <a:pt x="3133879" y="3834036"/>
                </a:lnTo>
                <a:lnTo>
                  <a:pt x="3093833" y="3855452"/>
                </a:lnTo>
                <a:lnTo>
                  <a:pt x="3053279" y="3876037"/>
                </a:lnTo>
                <a:lnTo>
                  <a:pt x="3012231" y="3895778"/>
                </a:lnTo>
                <a:lnTo>
                  <a:pt x="2970701" y="3914665"/>
                </a:lnTo>
                <a:lnTo>
                  <a:pt x="2928701" y="3932687"/>
                </a:lnTo>
                <a:lnTo>
                  <a:pt x="2886246" y="3949832"/>
                </a:lnTo>
                <a:lnTo>
                  <a:pt x="2843347" y="3966091"/>
                </a:lnTo>
                <a:lnTo>
                  <a:pt x="2800018" y="3981451"/>
                </a:lnTo>
                <a:lnTo>
                  <a:pt x="2756272" y="3995903"/>
                </a:lnTo>
                <a:lnTo>
                  <a:pt x="2712120" y="4009434"/>
                </a:lnTo>
                <a:lnTo>
                  <a:pt x="2667578" y="4022035"/>
                </a:lnTo>
                <a:lnTo>
                  <a:pt x="2622656" y="4033694"/>
                </a:lnTo>
                <a:lnTo>
                  <a:pt x="2577368" y="4044400"/>
                </a:lnTo>
                <a:lnTo>
                  <a:pt x="2531728" y="4054141"/>
                </a:lnTo>
                <a:lnTo>
                  <a:pt x="2485747" y="4062909"/>
                </a:lnTo>
                <a:lnTo>
                  <a:pt x="2439439" y="4070690"/>
                </a:lnTo>
                <a:lnTo>
                  <a:pt x="2392816" y="4077475"/>
                </a:lnTo>
                <a:lnTo>
                  <a:pt x="2345893" y="4083252"/>
                </a:lnTo>
                <a:lnTo>
                  <a:pt x="2298680" y="4088010"/>
                </a:lnTo>
                <a:lnTo>
                  <a:pt x="2251192" y="4091739"/>
                </a:lnTo>
                <a:lnTo>
                  <a:pt x="2203441" y="4094427"/>
                </a:lnTo>
                <a:lnTo>
                  <a:pt x="2155440" y="4096064"/>
                </a:lnTo>
                <a:lnTo>
                  <a:pt x="2107202" y="4096638"/>
                </a:lnTo>
                <a:lnTo>
                  <a:pt x="2058740" y="4096138"/>
                </a:lnTo>
                <a:lnTo>
                  <a:pt x="2010067" y="4094555"/>
                </a:lnTo>
                <a:lnTo>
                  <a:pt x="1961195" y="4091876"/>
                </a:lnTo>
                <a:lnTo>
                  <a:pt x="1912399" y="4088117"/>
                </a:lnTo>
                <a:lnTo>
                  <a:pt x="1863951" y="4083298"/>
                </a:lnTo>
                <a:lnTo>
                  <a:pt x="1815862" y="4077433"/>
                </a:lnTo>
                <a:lnTo>
                  <a:pt x="1768143" y="4070534"/>
                </a:lnTo>
                <a:lnTo>
                  <a:pt x="1720807" y="4062613"/>
                </a:lnTo>
                <a:lnTo>
                  <a:pt x="1673863" y="4053683"/>
                </a:lnTo>
                <a:lnTo>
                  <a:pt x="1627324" y="4043757"/>
                </a:lnTo>
                <a:lnTo>
                  <a:pt x="1581200" y="4032846"/>
                </a:lnTo>
                <a:lnTo>
                  <a:pt x="1535504" y="4020964"/>
                </a:lnTo>
                <a:lnTo>
                  <a:pt x="1490245" y="4008123"/>
                </a:lnTo>
                <a:lnTo>
                  <a:pt x="1445436" y="3994336"/>
                </a:lnTo>
                <a:lnTo>
                  <a:pt x="1401087" y="3979615"/>
                </a:lnTo>
                <a:lnTo>
                  <a:pt x="1357210" y="3963972"/>
                </a:lnTo>
                <a:lnTo>
                  <a:pt x="1313816" y="3947421"/>
                </a:lnTo>
                <a:lnTo>
                  <a:pt x="1270917" y="3929974"/>
                </a:lnTo>
                <a:lnTo>
                  <a:pt x="1228523" y="3911643"/>
                </a:lnTo>
                <a:lnTo>
                  <a:pt x="1186646" y="3892441"/>
                </a:lnTo>
                <a:lnTo>
                  <a:pt x="1145298" y="3872381"/>
                </a:lnTo>
                <a:lnTo>
                  <a:pt x="1104488" y="3851475"/>
                </a:lnTo>
                <a:lnTo>
                  <a:pt x="1064230" y="3829735"/>
                </a:lnTo>
                <a:lnTo>
                  <a:pt x="1024533" y="3807175"/>
                </a:lnTo>
                <a:lnTo>
                  <a:pt x="985409" y="3783806"/>
                </a:lnTo>
                <a:lnTo>
                  <a:pt x="946870" y="3759641"/>
                </a:lnTo>
                <a:lnTo>
                  <a:pt x="908926" y="3734694"/>
                </a:lnTo>
                <a:lnTo>
                  <a:pt x="871590" y="3708976"/>
                </a:lnTo>
                <a:lnTo>
                  <a:pt x="834871" y="3682499"/>
                </a:lnTo>
                <a:lnTo>
                  <a:pt x="798782" y="3655278"/>
                </a:lnTo>
                <a:lnTo>
                  <a:pt x="763334" y="3627323"/>
                </a:lnTo>
                <a:lnTo>
                  <a:pt x="728538" y="3598648"/>
                </a:lnTo>
                <a:lnTo>
                  <a:pt x="694405" y="3569265"/>
                </a:lnTo>
                <a:lnTo>
                  <a:pt x="660946" y="3539186"/>
                </a:lnTo>
                <a:lnTo>
                  <a:pt x="628173" y="3508425"/>
                </a:lnTo>
                <a:lnTo>
                  <a:pt x="596097" y="3476994"/>
                </a:lnTo>
                <a:lnTo>
                  <a:pt x="564730" y="3444905"/>
                </a:lnTo>
                <a:lnTo>
                  <a:pt x="534082" y="3412171"/>
                </a:lnTo>
                <a:lnTo>
                  <a:pt x="504164" y="3378805"/>
                </a:lnTo>
                <a:lnTo>
                  <a:pt x="474989" y="3344818"/>
                </a:lnTo>
                <a:lnTo>
                  <a:pt x="446567" y="3310224"/>
                </a:lnTo>
                <a:lnTo>
                  <a:pt x="418909" y="3275036"/>
                </a:lnTo>
                <a:lnTo>
                  <a:pt x="392027" y="3239265"/>
                </a:lnTo>
                <a:lnTo>
                  <a:pt x="365932" y="3202924"/>
                </a:lnTo>
                <a:lnTo>
                  <a:pt x="340636" y="3166026"/>
                </a:lnTo>
                <a:lnTo>
                  <a:pt x="316149" y="3128583"/>
                </a:lnTo>
                <a:lnTo>
                  <a:pt x="292483" y="3090608"/>
                </a:lnTo>
                <a:lnTo>
                  <a:pt x="269648" y="3052114"/>
                </a:lnTo>
                <a:lnTo>
                  <a:pt x="247658" y="3013112"/>
                </a:lnTo>
                <a:lnTo>
                  <a:pt x="226521" y="2973616"/>
                </a:lnTo>
                <a:lnTo>
                  <a:pt x="206251" y="2933638"/>
                </a:lnTo>
                <a:lnTo>
                  <a:pt x="186858" y="2893191"/>
                </a:lnTo>
                <a:lnTo>
                  <a:pt x="168352" y="2852287"/>
                </a:lnTo>
                <a:lnTo>
                  <a:pt x="150747" y="2810939"/>
                </a:lnTo>
                <a:lnTo>
                  <a:pt x="134052" y="2769159"/>
                </a:lnTo>
                <a:lnTo>
                  <a:pt x="118280" y="2726960"/>
                </a:lnTo>
                <a:lnTo>
                  <a:pt x="103441" y="2684355"/>
                </a:lnTo>
                <a:lnTo>
                  <a:pt x="89546" y="2641355"/>
                </a:lnTo>
                <a:lnTo>
                  <a:pt x="76608" y="2597974"/>
                </a:lnTo>
                <a:lnTo>
                  <a:pt x="64636" y="2554224"/>
                </a:lnTo>
                <a:lnTo>
                  <a:pt x="53643" y="2510118"/>
                </a:lnTo>
                <a:lnTo>
                  <a:pt x="43640" y="2465667"/>
                </a:lnTo>
                <a:lnTo>
                  <a:pt x="34637" y="2420886"/>
                </a:lnTo>
                <a:lnTo>
                  <a:pt x="26647" y="2375786"/>
                </a:lnTo>
                <a:lnTo>
                  <a:pt x="19680" y="2330379"/>
                </a:lnTo>
                <a:lnTo>
                  <a:pt x="13747" y="2284679"/>
                </a:lnTo>
                <a:lnTo>
                  <a:pt x="8861" y="2238698"/>
                </a:lnTo>
                <a:lnTo>
                  <a:pt x="5032" y="2192449"/>
                </a:lnTo>
                <a:lnTo>
                  <a:pt x="2271" y="2145943"/>
                </a:lnTo>
                <a:lnTo>
                  <a:pt x="590" y="2099194"/>
                </a:lnTo>
                <a:lnTo>
                  <a:pt x="0" y="2052214"/>
                </a:lnTo>
                <a:lnTo>
                  <a:pt x="512" y="2005016"/>
                </a:lnTo>
                <a:lnTo>
                  <a:pt x="2137" y="1957613"/>
                </a:lnTo>
                <a:lnTo>
                  <a:pt x="4887" y="1910016"/>
                </a:lnTo>
                <a:lnTo>
                  <a:pt x="8746" y="1862492"/>
                </a:lnTo>
                <a:lnTo>
                  <a:pt x="13693" y="1815308"/>
                </a:lnTo>
                <a:lnTo>
                  <a:pt x="19715" y="1768473"/>
                </a:lnTo>
                <a:lnTo>
                  <a:pt x="26798" y="1721999"/>
                </a:lnTo>
                <a:lnTo>
                  <a:pt x="34931" y="1675897"/>
                </a:lnTo>
                <a:lnTo>
                  <a:pt x="44100" y="1630178"/>
                </a:lnTo>
                <a:lnTo>
                  <a:pt x="54292" y="1584853"/>
                </a:lnTo>
                <a:lnTo>
                  <a:pt x="65494" y="1539933"/>
                </a:lnTo>
                <a:lnTo>
                  <a:pt x="77694" y="1495428"/>
                </a:lnTo>
                <a:lnTo>
                  <a:pt x="90878" y="1451350"/>
                </a:lnTo>
                <a:lnTo>
                  <a:pt x="105035" y="1407709"/>
                </a:lnTo>
                <a:lnTo>
                  <a:pt x="120150" y="1364517"/>
                </a:lnTo>
                <a:lnTo>
                  <a:pt x="136211" y="1321785"/>
                </a:lnTo>
                <a:lnTo>
                  <a:pt x="153205" y="1279523"/>
                </a:lnTo>
                <a:lnTo>
                  <a:pt x="171119" y="1237743"/>
                </a:lnTo>
                <a:lnTo>
                  <a:pt x="189940" y="1196455"/>
                </a:lnTo>
                <a:lnTo>
                  <a:pt x="209656" y="1155671"/>
                </a:lnTo>
                <a:lnTo>
                  <a:pt x="230253" y="1115401"/>
                </a:lnTo>
                <a:lnTo>
                  <a:pt x="251719" y="1075656"/>
                </a:lnTo>
                <a:lnTo>
                  <a:pt x="274041" y="1036448"/>
                </a:lnTo>
                <a:lnTo>
                  <a:pt x="297205" y="997787"/>
                </a:lnTo>
                <a:lnTo>
                  <a:pt x="321199" y="959684"/>
                </a:lnTo>
                <a:lnTo>
                  <a:pt x="346011" y="922150"/>
                </a:lnTo>
                <a:lnTo>
                  <a:pt x="371626" y="885197"/>
                </a:lnTo>
                <a:lnTo>
                  <a:pt x="398033" y="848834"/>
                </a:lnTo>
                <a:lnTo>
                  <a:pt x="425218" y="813074"/>
                </a:lnTo>
                <a:lnTo>
                  <a:pt x="453169" y="777927"/>
                </a:lnTo>
                <a:lnTo>
                  <a:pt x="481872" y="743403"/>
                </a:lnTo>
                <a:lnTo>
                  <a:pt x="511315" y="709515"/>
                </a:lnTo>
                <a:lnTo>
                  <a:pt x="541484" y="676272"/>
                </a:lnTo>
                <a:lnTo>
                  <a:pt x="572368" y="643687"/>
                </a:lnTo>
                <a:lnTo>
                  <a:pt x="603953" y="611769"/>
                </a:lnTo>
                <a:lnTo>
                  <a:pt x="636226" y="580530"/>
                </a:lnTo>
                <a:lnTo>
                  <a:pt x="669174" y="549981"/>
                </a:lnTo>
                <a:lnTo>
                  <a:pt x="702784" y="520133"/>
                </a:lnTo>
                <a:lnTo>
                  <a:pt x="737044" y="490996"/>
                </a:lnTo>
                <a:lnTo>
                  <a:pt x="771941" y="462582"/>
                </a:lnTo>
                <a:lnTo>
                  <a:pt x="807461" y="434902"/>
                </a:lnTo>
                <a:lnTo>
                  <a:pt x="843592" y="407966"/>
                </a:lnTo>
                <a:lnTo>
                  <a:pt x="880321" y="381786"/>
                </a:lnTo>
                <a:lnTo>
                  <a:pt x="917635" y="356372"/>
                </a:lnTo>
                <a:lnTo>
                  <a:pt x="955521" y="331736"/>
                </a:lnTo>
                <a:lnTo>
                  <a:pt x="993966" y="307888"/>
                </a:lnTo>
                <a:lnTo>
                  <a:pt x="1032958" y="284840"/>
                </a:lnTo>
                <a:lnTo>
                  <a:pt x="1072484" y="262602"/>
                </a:lnTo>
                <a:lnTo>
                  <a:pt x="1112529" y="241185"/>
                </a:lnTo>
                <a:lnTo>
                  <a:pt x="1153083" y="220601"/>
                </a:lnTo>
                <a:lnTo>
                  <a:pt x="1194131" y="200859"/>
                </a:lnTo>
                <a:lnTo>
                  <a:pt x="1235662" y="181972"/>
                </a:lnTo>
                <a:lnTo>
                  <a:pt x="1277661" y="163951"/>
                </a:lnTo>
                <a:lnTo>
                  <a:pt x="1320116" y="146805"/>
                </a:lnTo>
                <a:lnTo>
                  <a:pt x="1363015" y="130546"/>
                </a:lnTo>
                <a:lnTo>
                  <a:pt x="1406344" y="115186"/>
                </a:lnTo>
                <a:lnTo>
                  <a:pt x="1450091" y="100734"/>
                </a:lnTo>
                <a:lnTo>
                  <a:pt x="1494242" y="87203"/>
                </a:lnTo>
                <a:lnTo>
                  <a:pt x="1538785" y="74602"/>
                </a:lnTo>
                <a:lnTo>
                  <a:pt x="1583707" y="62944"/>
                </a:lnTo>
                <a:lnTo>
                  <a:pt x="1628994" y="52238"/>
                </a:lnTo>
                <a:lnTo>
                  <a:pt x="1674635" y="42496"/>
                </a:lnTo>
                <a:lnTo>
                  <a:pt x="1720616" y="33729"/>
                </a:lnTo>
                <a:lnTo>
                  <a:pt x="1766924" y="25947"/>
                </a:lnTo>
                <a:lnTo>
                  <a:pt x="1813546" y="19163"/>
                </a:lnTo>
                <a:lnTo>
                  <a:pt x="1860470" y="13386"/>
                </a:lnTo>
                <a:lnTo>
                  <a:pt x="1907682" y="8627"/>
                </a:lnTo>
                <a:lnTo>
                  <a:pt x="1955170" y="4898"/>
                </a:lnTo>
                <a:lnTo>
                  <a:pt x="2002921" y="2210"/>
                </a:lnTo>
                <a:lnTo>
                  <a:pt x="2050922" y="574"/>
                </a:lnTo>
                <a:lnTo>
                  <a:pt x="2099160" y="0"/>
                </a:lnTo>
                <a:lnTo>
                  <a:pt x="2147622" y="499"/>
                </a:lnTo>
                <a:lnTo>
                  <a:pt x="2196296" y="2083"/>
                </a:lnTo>
                <a:lnTo>
                  <a:pt x="2245167" y="4762"/>
                </a:lnTo>
                <a:lnTo>
                  <a:pt x="2293841" y="8513"/>
                </a:lnTo>
                <a:lnTo>
                  <a:pt x="2342170" y="13318"/>
                </a:lnTo>
                <a:lnTo>
                  <a:pt x="2390142" y="19165"/>
                </a:lnTo>
                <a:lnTo>
                  <a:pt x="2437745" y="26042"/>
                </a:lnTo>
                <a:lnTo>
                  <a:pt x="2484970" y="33935"/>
                </a:lnTo>
                <a:lnTo>
                  <a:pt x="2531804" y="42833"/>
                </a:lnTo>
                <a:lnTo>
                  <a:pt x="2578237" y="52723"/>
                </a:lnTo>
                <a:lnTo>
                  <a:pt x="2624257" y="63593"/>
                </a:lnTo>
                <a:lnTo>
                  <a:pt x="2669852" y="75430"/>
                </a:lnTo>
                <a:lnTo>
                  <a:pt x="2715013" y="88221"/>
                </a:lnTo>
                <a:lnTo>
                  <a:pt x="2759727" y="101955"/>
                </a:lnTo>
                <a:lnTo>
                  <a:pt x="2803984" y="116618"/>
                </a:lnTo>
                <a:lnTo>
                  <a:pt x="2847772" y="132199"/>
                </a:lnTo>
                <a:lnTo>
                  <a:pt x="2891080" y="148685"/>
                </a:lnTo>
                <a:lnTo>
                  <a:pt x="2933896" y="166063"/>
                </a:lnTo>
                <a:lnTo>
                  <a:pt x="2976210" y="184322"/>
                </a:lnTo>
                <a:lnTo>
                  <a:pt x="3018011" y="203448"/>
                </a:lnTo>
                <a:lnTo>
                  <a:pt x="3059287" y="223429"/>
                </a:lnTo>
                <a:lnTo>
                  <a:pt x="3100027" y="244252"/>
                </a:lnTo>
                <a:lnTo>
                  <a:pt x="3140219" y="265906"/>
                </a:lnTo>
                <a:lnTo>
                  <a:pt x="3179853" y="288378"/>
                </a:lnTo>
                <a:lnTo>
                  <a:pt x="3218918" y="311655"/>
                </a:lnTo>
                <a:lnTo>
                  <a:pt x="3257401" y="335725"/>
                </a:lnTo>
                <a:lnTo>
                  <a:pt x="3295293" y="360575"/>
                </a:lnTo>
                <a:lnTo>
                  <a:pt x="3332581" y="386193"/>
                </a:lnTo>
                <a:lnTo>
                  <a:pt x="3369255" y="412567"/>
                </a:lnTo>
                <a:lnTo>
                  <a:pt x="3405304" y="439684"/>
                </a:lnTo>
                <a:lnTo>
                  <a:pt x="3440715" y="467531"/>
                </a:lnTo>
                <a:lnTo>
                  <a:pt x="3475479" y="496097"/>
                </a:lnTo>
                <a:lnTo>
                  <a:pt x="3509583" y="525368"/>
                </a:lnTo>
                <a:lnTo>
                  <a:pt x="3543016" y="555333"/>
                </a:lnTo>
                <a:lnTo>
                  <a:pt x="3575769" y="585978"/>
                </a:lnTo>
                <a:lnTo>
                  <a:pt x="3607828" y="617292"/>
                </a:lnTo>
                <a:lnTo>
                  <a:pt x="3639183" y="649262"/>
                </a:lnTo>
                <a:lnTo>
                  <a:pt x="3669823" y="681876"/>
                </a:lnTo>
                <a:lnTo>
                  <a:pt x="3699736" y="715120"/>
                </a:lnTo>
                <a:lnTo>
                  <a:pt x="3728912" y="748983"/>
                </a:lnTo>
                <a:lnTo>
                  <a:pt x="3757339" y="783452"/>
                </a:lnTo>
                <a:lnTo>
                  <a:pt x="3785006" y="818515"/>
                </a:lnTo>
                <a:lnTo>
                  <a:pt x="3811901" y="854159"/>
                </a:lnTo>
                <a:lnTo>
                  <a:pt x="3838014" y="890372"/>
                </a:lnTo>
                <a:lnTo>
                  <a:pt x="3863333" y="927141"/>
                </a:lnTo>
                <a:lnTo>
                  <a:pt x="3887848" y="964455"/>
                </a:lnTo>
                <a:lnTo>
                  <a:pt x="3911546" y="1002299"/>
                </a:lnTo>
                <a:lnTo>
                  <a:pt x="3934417" y="1040663"/>
                </a:lnTo>
                <a:lnTo>
                  <a:pt x="3956450" y="1079533"/>
                </a:lnTo>
                <a:lnTo>
                  <a:pt x="3977633" y="1118897"/>
                </a:lnTo>
                <a:lnTo>
                  <a:pt x="3997955" y="1158743"/>
                </a:lnTo>
                <a:lnTo>
                  <a:pt x="4017404" y="1199059"/>
                </a:lnTo>
                <a:lnTo>
                  <a:pt x="4035971" y="1239831"/>
                </a:lnTo>
                <a:lnTo>
                  <a:pt x="4053643" y="1281047"/>
                </a:lnTo>
                <a:lnTo>
                  <a:pt x="4070409" y="1322695"/>
                </a:lnTo>
                <a:lnTo>
                  <a:pt x="4086259" y="1364763"/>
                </a:lnTo>
                <a:lnTo>
                  <a:pt x="4101180" y="1407237"/>
                </a:lnTo>
                <a:lnTo>
                  <a:pt x="4115162" y="1450106"/>
                </a:lnTo>
                <a:lnTo>
                  <a:pt x="4128193" y="1493358"/>
                </a:lnTo>
                <a:lnTo>
                  <a:pt x="4140263" y="1536978"/>
                </a:lnTo>
                <a:lnTo>
                  <a:pt x="4151360" y="1580956"/>
                </a:lnTo>
                <a:lnTo>
                  <a:pt x="4161472" y="1625279"/>
                </a:lnTo>
                <a:lnTo>
                  <a:pt x="4170590" y="1669934"/>
                </a:lnTo>
                <a:lnTo>
                  <a:pt x="4178700" y="1714909"/>
                </a:lnTo>
                <a:lnTo>
                  <a:pt x="4185793" y="1760191"/>
                </a:lnTo>
                <a:lnTo>
                  <a:pt x="4191857" y="1805768"/>
                </a:lnTo>
                <a:lnTo>
                  <a:pt x="4196881" y="1851628"/>
                </a:lnTo>
                <a:lnTo>
                  <a:pt x="4200854" y="1897758"/>
                </a:lnTo>
                <a:lnTo>
                  <a:pt x="4203764" y="1944145"/>
                </a:lnTo>
                <a:lnTo>
                  <a:pt x="4205600" y="1990777"/>
                </a:lnTo>
                <a:lnTo>
                  <a:pt x="4206351" y="2037643"/>
                </a:lnTo>
                <a:lnTo>
                  <a:pt x="4206006" y="2084728"/>
                </a:lnTo>
                <a:lnTo>
                  <a:pt x="4204554" y="2132021"/>
                </a:lnTo>
                <a:lnTo>
                  <a:pt x="4201983" y="2179510"/>
                </a:lnTo>
              </a:path>
            </a:pathLst>
          </a:custGeom>
          <a:ln w="19812">
            <a:solidFill>
              <a:srgbClr val="92929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6731" y="2702051"/>
            <a:ext cx="824865" cy="1270"/>
          </a:xfrm>
          <a:custGeom>
            <a:avLst/>
            <a:gdLst/>
            <a:ahLst/>
            <a:cxnLst/>
            <a:rect l="l" t="t" r="r" b="b"/>
            <a:pathLst>
              <a:path w="824865" h="1269">
                <a:moveTo>
                  <a:pt x="824484" y="0"/>
                </a:moveTo>
                <a:lnTo>
                  <a:pt x="0" y="762"/>
                </a:lnTo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1594" y="2694939"/>
            <a:ext cx="347980" cy="406400"/>
          </a:xfrm>
          <a:custGeom>
            <a:avLst/>
            <a:gdLst/>
            <a:ahLst/>
            <a:cxnLst/>
            <a:rect l="l" t="t" r="r" b="b"/>
            <a:pathLst>
              <a:path w="347979" h="406400">
                <a:moveTo>
                  <a:pt x="34607" y="330025"/>
                </a:moveTo>
                <a:lnTo>
                  <a:pt x="20552" y="334083"/>
                </a:lnTo>
                <a:lnTo>
                  <a:pt x="8747" y="343535"/>
                </a:lnTo>
                <a:lnTo>
                  <a:pt x="1533" y="356820"/>
                </a:lnTo>
                <a:lnTo>
                  <a:pt x="0" y="371332"/>
                </a:lnTo>
                <a:lnTo>
                  <a:pt x="4014" y="385343"/>
                </a:lnTo>
                <a:lnTo>
                  <a:pt x="13446" y="397129"/>
                </a:lnTo>
                <a:lnTo>
                  <a:pt x="26751" y="404395"/>
                </a:lnTo>
                <a:lnTo>
                  <a:pt x="41306" y="405923"/>
                </a:lnTo>
                <a:lnTo>
                  <a:pt x="55362" y="401879"/>
                </a:lnTo>
                <a:lnTo>
                  <a:pt x="67167" y="392430"/>
                </a:lnTo>
                <a:lnTo>
                  <a:pt x="74380" y="379142"/>
                </a:lnTo>
                <a:lnTo>
                  <a:pt x="75136" y="371983"/>
                </a:lnTo>
                <a:lnTo>
                  <a:pt x="42783" y="371983"/>
                </a:lnTo>
                <a:lnTo>
                  <a:pt x="33131" y="363855"/>
                </a:lnTo>
                <a:lnTo>
                  <a:pt x="56774" y="335630"/>
                </a:lnTo>
                <a:lnTo>
                  <a:pt x="49162" y="331515"/>
                </a:lnTo>
                <a:lnTo>
                  <a:pt x="34607" y="330025"/>
                </a:lnTo>
                <a:close/>
              </a:path>
              <a:path w="347979" h="406400">
                <a:moveTo>
                  <a:pt x="56774" y="335630"/>
                </a:moveTo>
                <a:lnTo>
                  <a:pt x="33131" y="363855"/>
                </a:lnTo>
                <a:lnTo>
                  <a:pt x="42783" y="371983"/>
                </a:lnTo>
                <a:lnTo>
                  <a:pt x="66461" y="343729"/>
                </a:lnTo>
                <a:lnTo>
                  <a:pt x="62468" y="338709"/>
                </a:lnTo>
                <a:lnTo>
                  <a:pt x="56774" y="335630"/>
                </a:lnTo>
                <a:close/>
              </a:path>
              <a:path w="347979" h="406400">
                <a:moveTo>
                  <a:pt x="66461" y="343729"/>
                </a:moveTo>
                <a:lnTo>
                  <a:pt x="42783" y="371983"/>
                </a:lnTo>
                <a:lnTo>
                  <a:pt x="75136" y="371983"/>
                </a:lnTo>
                <a:lnTo>
                  <a:pt x="75914" y="364616"/>
                </a:lnTo>
                <a:lnTo>
                  <a:pt x="71899" y="350567"/>
                </a:lnTo>
                <a:lnTo>
                  <a:pt x="66461" y="343729"/>
                </a:lnTo>
                <a:close/>
              </a:path>
              <a:path w="347979" h="406400">
                <a:moveTo>
                  <a:pt x="337931" y="0"/>
                </a:moveTo>
                <a:lnTo>
                  <a:pt x="56774" y="335630"/>
                </a:lnTo>
                <a:lnTo>
                  <a:pt x="62468" y="338709"/>
                </a:lnTo>
                <a:lnTo>
                  <a:pt x="66461" y="343729"/>
                </a:lnTo>
                <a:lnTo>
                  <a:pt x="347710" y="8127"/>
                </a:lnTo>
                <a:lnTo>
                  <a:pt x="337931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2247" y="3223260"/>
            <a:ext cx="824865" cy="1270"/>
          </a:xfrm>
          <a:custGeom>
            <a:avLst/>
            <a:gdLst/>
            <a:ahLst/>
            <a:cxnLst/>
            <a:rect l="l" t="t" r="r" b="b"/>
            <a:pathLst>
              <a:path w="824864" h="1269">
                <a:moveTo>
                  <a:pt x="0" y="0"/>
                </a:moveTo>
                <a:lnTo>
                  <a:pt x="824484" y="762"/>
                </a:lnTo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4285" y="3216148"/>
            <a:ext cx="347980" cy="406400"/>
          </a:xfrm>
          <a:custGeom>
            <a:avLst/>
            <a:gdLst/>
            <a:ahLst/>
            <a:cxnLst/>
            <a:rect l="l" t="t" r="r" b="b"/>
            <a:pathLst>
              <a:path w="347979" h="406400">
                <a:moveTo>
                  <a:pt x="281188" y="343796"/>
                </a:moveTo>
                <a:lnTo>
                  <a:pt x="275792" y="350567"/>
                </a:lnTo>
                <a:lnTo>
                  <a:pt x="271748" y="364616"/>
                </a:lnTo>
                <a:lnTo>
                  <a:pt x="273276" y="379142"/>
                </a:lnTo>
                <a:lnTo>
                  <a:pt x="280542" y="392429"/>
                </a:lnTo>
                <a:lnTo>
                  <a:pt x="292328" y="401879"/>
                </a:lnTo>
                <a:lnTo>
                  <a:pt x="306339" y="405923"/>
                </a:lnTo>
                <a:lnTo>
                  <a:pt x="320851" y="404395"/>
                </a:lnTo>
                <a:lnTo>
                  <a:pt x="334137" y="397128"/>
                </a:lnTo>
                <a:lnTo>
                  <a:pt x="343588" y="385343"/>
                </a:lnTo>
                <a:lnTo>
                  <a:pt x="347458" y="371982"/>
                </a:lnTo>
                <a:lnTo>
                  <a:pt x="304800" y="371982"/>
                </a:lnTo>
                <a:lnTo>
                  <a:pt x="281188" y="343796"/>
                </a:lnTo>
                <a:close/>
              </a:path>
              <a:path w="347979" h="406400">
                <a:moveTo>
                  <a:pt x="290926" y="335631"/>
                </a:moveTo>
                <a:lnTo>
                  <a:pt x="285241" y="338709"/>
                </a:lnTo>
                <a:lnTo>
                  <a:pt x="281188" y="343796"/>
                </a:lnTo>
                <a:lnTo>
                  <a:pt x="304800" y="371982"/>
                </a:lnTo>
                <a:lnTo>
                  <a:pt x="314578" y="363854"/>
                </a:lnTo>
                <a:lnTo>
                  <a:pt x="290926" y="335631"/>
                </a:lnTo>
                <a:close/>
              </a:path>
              <a:path w="347979" h="406400">
                <a:moveTo>
                  <a:pt x="313055" y="330025"/>
                </a:moveTo>
                <a:lnTo>
                  <a:pt x="298529" y="331515"/>
                </a:lnTo>
                <a:lnTo>
                  <a:pt x="290926" y="335631"/>
                </a:lnTo>
                <a:lnTo>
                  <a:pt x="314578" y="363854"/>
                </a:lnTo>
                <a:lnTo>
                  <a:pt x="304800" y="371982"/>
                </a:lnTo>
                <a:lnTo>
                  <a:pt x="347458" y="371982"/>
                </a:lnTo>
                <a:lnTo>
                  <a:pt x="347646" y="371332"/>
                </a:lnTo>
                <a:lnTo>
                  <a:pt x="346156" y="356820"/>
                </a:lnTo>
                <a:lnTo>
                  <a:pt x="338963" y="343535"/>
                </a:lnTo>
                <a:lnTo>
                  <a:pt x="327104" y="334083"/>
                </a:lnTo>
                <a:lnTo>
                  <a:pt x="313055" y="330025"/>
                </a:lnTo>
                <a:close/>
              </a:path>
              <a:path w="347979" h="406400">
                <a:moveTo>
                  <a:pt x="9651" y="0"/>
                </a:moveTo>
                <a:lnTo>
                  <a:pt x="0" y="8127"/>
                </a:lnTo>
                <a:lnTo>
                  <a:pt x="281188" y="343796"/>
                </a:lnTo>
                <a:lnTo>
                  <a:pt x="285241" y="338709"/>
                </a:lnTo>
                <a:lnTo>
                  <a:pt x="290926" y="335631"/>
                </a:lnTo>
                <a:lnTo>
                  <a:pt x="9651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0767" y="5436108"/>
            <a:ext cx="824865" cy="1270"/>
          </a:xfrm>
          <a:custGeom>
            <a:avLst/>
            <a:gdLst/>
            <a:ahLst/>
            <a:cxnLst/>
            <a:rect l="l" t="t" r="r" b="b"/>
            <a:pathLst>
              <a:path w="824864" h="1270">
                <a:moveTo>
                  <a:pt x="0" y="762"/>
                </a:moveTo>
                <a:lnTo>
                  <a:pt x="824484" y="0"/>
                </a:lnTo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2805" y="5038487"/>
            <a:ext cx="347980" cy="406400"/>
          </a:xfrm>
          <a:custGeom>
            <a:avLst/>
            <a:gdLst/>
            <a:ahLst/>
            <a:cxnLst/>
            <a:rect l="l" t="t" r="r" b="b"/>
            <a:pathLst>
              <a:path w="347979" h="406400">
                <a:moveTo>
                  <a:pt x="281178" y="62091"/>
                </a:moveTo>
                <a:lnTo>
                  <a:pt x="0" y="397748"/>
                </a:lnTo>
                <a:lnTo>
                  <a:pt x="9652" y="405876"/>
                </a:lnTo>
                <a:lnTo>
                  <a:pt x="290921" y="70250"/>
                </a:lnTo>
                <a:lnTo>
                  <a:pt x="285242" y="67167"/>
                </a:lnTo>
                <a:lnTo>
                  <a:pt x="281178" y="62091"/>
                </a:lnTo>
                <a:close/>
              </a:path>
              <a:path w="347979" h="406400">
                <a:moveTo>
                  <a:pt x="347440" y="33893"/>
                </a:moveTo>
                <a:lnTo>
                  <a:pt x="304800" y="33893"/>
                </a:lnTo>
                <a:lnTo>
                  <a:pt x="314579" y="42021"/>
                </a:lnTo>
                <a:lnTo>
                  <a:pt x="290921" y="70250"/>
                </a:lnTo>
                <a:lnTo>
                  <a:pt x="298529" y="74380"/>
                </a:lnTo>
                <a:lnTo>
                  <a:pt x="313055" y="75914"/>
                </a:lnTo>
                <a:lnTo>
                  <a:pt x="327104" y="71899"/>
                </a:lnTo>
                <a:lnTo>
                  <a:pt x="338963" y="62468"/>
                </a:lnTo>
                <a:lnTo>
                  <a:pt x="346156" y="49162"/>
                </a:lnTo>
                <a:lnTo>
                  <a:pt x="347646" y="34607"/>
                </a:lnTo>
                <a:lnTo>
                  <a:pt x="347440" y="33893"/>
                </a:lnTo>
                <a:close/>
              </a:path>
              <a:path w="347979" h="406400">
                <a:moveTo>
                  <a:pt x="304800" y="33893"/>
                </a:moveTo>
                <a:lnTo>
                  <a:pt x="281178" y="62091"/>
                </a:lnTo>
                <a:lnTo>
                  <a:pt x="285242" y="67167"/>
                </a:lnTo>
                <a:lnTo>
                  <a:pt x="290921" y="70250"/>
                </a:lnTo>
                <a:lnTo>
                  <a:pt x="314579" y="42021"/>
                </a:lnTo>
                <a:lnTo>
                  <a:pt x="304800" y="33893"/>
                </a:lnTo>
                <a:close/>
              </a:path>
              <a:path w="347979" h="406400">
                <a:moveTo>
                  <a:pt x="306339" y="0"/>
                </a:moveTo>
                <a:lnTo>
                  <a:pt x="292328" y="4014"/>
                </a:lnTo>
                <a:lnTo>
                  <a:pt x="280543" y="13446"/>
                </a:lnTo>
                <a:lnTo>
                  <a:pt x="273276" y="26751"/>
                </a:lnTo>
                <a:lnTo>
                  <a:pt x="271748" y="41306"/>
                </a:lnTo>
                <a:lnTo>
                  <a:pt x="275792" y="55362"/>
                </a:lnTo>
                <a:lnTo>
                  <a:pt x="281178" y="62091"/>
                </a:lnTo>
                <a:lnTo>
                  <a:pt x="304800" y="33893"/>
                </a:lnTo>
                <a:lnTo>
                  <a:pt x="347440" y="33893"/>
                </a:lnTo>
                <a:lnTo>
                  <a:pt x="343588" y="20552"/>
                </a:lnTo>
                <a:lnTo>
                  <a:pt x="334137" y="8747"/>
                </a:lnTo>
                <a:lnTo>
                  <a:pt x="320851" y="1533"/>
                </a:lnTo>
                <a:lnTo>
                  <a:pt x="306339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2179" y="2825495"/>
            <a:ext cx="4023360" cy="3924300"/>
          </a:xfrm>
          <a:custGeom>
            <a:avLst/>
            <a:gdLst/>
            <a:ahLst/>
            <a:cxnLst/>
            <a:rect l="l" t="t" r="r" b="b"/>
            <a:pathLst>
              <a:path w="4023359" h="3924300">
                <a:moveTo>
                  <a:pt x="2253066" y="3911600"/>
                </a:moveTo>
                <a:lnTo>
                  <a:pt x="1770293" y="3911600"/>
                </a:lnTo>
                <a:lnTo>
                  <a:pt x="1817945" y="3924300"/>
                </a:lnTo>
                <a:lnTo>
                  <a:pt x="2205414" y="3924300"/>
                </a:lnTo>
                <a:lnTo>
                  <a:pt x="2253066" y="3911600"/>
                </a:lnTo>
                <a:close/>
              </a:path>
              <a:path w="4023359" h="3924300">
                <a:moveTo>
                  <a:pt x="2347342" y="3898900"/>
                </a:moveTo>
                <a:lnTo>
                  <a:pt x="1676017" y="3898900"/>
                </a:lnTo>
                <a:lnTo>
                  <a:pt x="1722979" y="3911600"/>
                </a:lnTo>
                <a:lnTo>
                  <a:pt x="2300380" y="3911600"/>
                </a:lnTo>
                <a:lnTo>
                  <a:pt x="2347342" y="3898900"/>
                </a:lnTo>
                <a:close/>
              </a:path>
              <a:path w="4023359" h="3924300">
                <a:moveTo>
                  <a:pt x="2485984" y="50800"/>
                </a:moveTo>
                <a:lnTo>
                  <a:pt x="1537375" y="50800"/>
                </a:lnTo>
                <a:lnTo>
                  <a:pt x="1358245" y="101600"/>
                </a:lnTo>
                <a:lnTo>
                  <a:pt x="1314573" y="127000"/>
                </a:lnTo>
                <a:lnTo>
                  <a:pt x="1228653" y="152400"/>
                </a:lnTo>
                <a:lnTo>
                  <a:pt x="1186432" y="177800"/>
                </a:lnTo>
                <a:lnTo>
                  <a:pt x="1144721" y="190500"/>
                </a:lnTo>
                <a:lnTo>
                  <a:pt x="1103533" y="215900"/>
                </a:lnTo>
                <a:lnTo>
                  <a:pt x="1062882" y="228600"/>
                </a:lnTo>
                <a:lnTo>
                  <a:pt x="1022780" y="254000"/>
                </a:lnTo>
                <a:lnTo>
                  <a:pt x="944277" y="304800"/>
                </a:lnTo>
                <a:lnTo>
                  <a:pt x="905903" y="317500"/>
                </a:lnTo>
                <a:lnTo>
                  <a:pt x="868131" y="342900"/>
                </a:lnTo>
                <a:lnTo>
                  <a:pt x="830974" y="368300"/>
                </a:lnTo>
                <a:lnTo>
                  <a:pt x="794446" y="406400"/>
                </a:lnTo>
                <a:lnTo>
                  <a:pt x="758560" y="431800"/>
                </a:lnTo>
                <a:lnTo>
                  <a:pt x="723329" y="457200"/>
                </a:lnTo>
                <a:lnTo>
                  <a:pt x="688765" y="482600"/>
                </a:lnTo>
                <a:lnTo>
                  <a:pt x="654883" y="520700"/>
                </a:lnTo>
                <a:lnTo>
                  <a:pt x="621696" y="546100"/>
                </a:lnTo>
                <a:lnTo>
                  <a:pt x="589216" y="571500"/>
                </a:lnTo>
                <a:lnTo>
                  <a:pt x="557457" y="609600"/>
                </a:lnTo>
                <a:lnTo>
                  <a:pt x="526432" y="635000"/>
                </a:lnTo>
                <a:lnTo>
                  <a:pt x="496154" y="673100"/>
                </a:lnTo>
                <a:lnTo>
                  <a:pt x="466636" y="711200"/>
                </a:lnTo>
                <a:lnTo>
                  <a:pt x="437892" y="736600"/>
                </a:lnTo>
                <a:lnTo>
                  <a:pt x="409935" y="774700"/>
                </a:lnTo>
                <a:lnTo>
                  <a:pt x="382777" y="812800"/>
                </a:lnTo>
                <a:lnTo>
                  <a:pt x="356433" y="850900"/>
                </a:lnTo>
                <a:lnTo>
                  <a:pt x="330914" y="889000"/>
                </a:lnTo>
                <a:lnTo>
                  <a:pt x="306235" y="927100"/>
                </a:lnTo>
                <a:lnTo>
                  <a:pt x="282409" y="965200"/>
                </a:lnTo>
                <a:lnTo>
                  <a:pt x="259448" y="1003300"/>
                </a:lnTo>
                <a:lnTo>
                  <a:pt x="237366" y="1041400"/>
                </a:lnTo>
                <a:lnTo>
                  <a:pt x="216176" y="1079500"/>
                </a:lnTo>
                <a:lnTo>
                  <a:pt x="195891" y="1117600"/>
                </a:lnTo>
                <a:lnTo>
                  <a:pt x="176525" y="1155700"/>
                </a:lnTo>
                <a:lnTo>
                  <a:pt x="158091" y="1206500"/>
                </a:lnTo>
                <a:lnTo>
                  <a:pt x="140601" y="1244600"/>
                </a:lnTo>
                <a:lnTo>
                  <a:pt x="124069" y="1282700"/>
                </a:lnTo>
                <a:lnTo>
                  <a:pt x="108508" y="1320800"/>
                </a:lnTo>
                <a:lnTo>
                  <a:pt x="93932" y="1371600"/>
                </a:lnTo>
                <a:lnTo>
                  <a:pt x="80352" y="1409700"/>
                </a:lnTo>
                <a:lnTo>
                  <a:pt x="67784" y="1460500"/>
                </a:lnTo>
                <a:lnTo>
                  <a:pt x="56239" y="1498600"/>
                </a:lnTo>
                <a:lnTo>
                  <a:pt x="45732" y="1549400"/>
                </a:lnTo>
                <a:lnTo>
                  <a:pt x="36274" y="1587500"/>
                </a:lnTo>
                <a:lnTo>
                  <a:pt x="27880" y="1638300"/>
                </a:lnTo>
                <a:lnTo>
                  <a:pt x="20562" y="1689100"/>
                </a:lnTo>
                <a:lnTo>
                  <a:pt x="14334" y="1727200"/>
                </a:lnTo>
                <a:lnTo>
                  <a:pt x="9209" y="1778000"/>
                </a:lnTo>
                <a:lnTo>
                  <a:pt x="5199" y="1828800"/>
                </a:lnTo>
                <a:lnTo>
                  <a:pt x="2319" y="1866900"/>
                </a:lnTo>
                <a:lnTo>
                  <a:pt x="582" y="1917700"/>
                </a:lnTo>
                <a:lnTo>
                  <a:pt x="0" y="1968500"/>
                </a:lnTo>
                <a:lnTo>
                  <a:pt x="582" y="2019300"/>
                </a:lnTo>
                <a:lnTo>
                  <a:pt x="2319" y="2057400"/>
                </a:lnTo>
                <a:lnTo>
                  <a:pt x="5199" y="2108200"/>
                </a:lnTo>
                <a:lnTo>
                  <a:pt x="9209" y="2159000"/>
                </a:lnTo>
                <a:lnTo>
                  <a:pt x="14334" y="2197100"/>
                </a:lnTo>
                <a:lnTo>
                  <a:pt x="20562" y="2247900"/>
                </a:lnTo>
                <a:lnTo>
                  <a:pt x="27880" y="2298700"/>
                </a:lnTo>
                <a:lnTo>
                  <a:pt x="36274" y="2336800"/>
                </a:lnTo>
                <a:lnTo>
                  <a:pt x="45732" y="2387600"/>
                </a:lnTo>
                <a:lnTo>
                  <a:pt x="56239" y="2425700"/>
                </a:lnTo>
                <a:lnTo>
                  <a:pt x="67784" y="2476500"/>
                </a:lnTo>
                <a:lnTo>
                  <a:pt x="80352" y="2514600"/>
                </a:lnTo>
                <a:lnTo>
                  <a:pt x="93932" y="2565400"/>
                </a:lnTo>
                <a:lnTo>
                  <a:pt x="108508" y="2603500"/>
                </a:lnTo>
                <a:lnTo>
                  <a:pt x="124069" y="2641600"/>
                </a:lnTo>
                <a:lnTo>
                  <a:pt x="140601" y="2692400"/>
                </a:lnTo>
                <a:lnTo>
                  <a:pt x="158091" y="2730500"/>
                </a:lnTo>
                <a:lnTo>
                  <a:pt x="176525" y="2768600"/>
                </a:lnTo>
                <a:lnTo>
                  <a:pt x="195891" y="2806700"/>
                </a:lnTo>
                <a:lnTo>
                  <a:pt x="216176" y="2857500"/>
                </a:lnTo>
                <a:lnTo>
                  <a:pt x="237366" y="2895600"/>
                </a:lnTo>
                <a:lnTo>
                  <a:pt x="259448" y="2933700"/>
                </a:lnTo>
                <a:lnTo>
                  <a:pt x="282409" y="2971800"/>
                </a:lnTo>
                <a:lnTo>
                  <a:pt x="306235" y="3009900"/>
                </a:lnTo>
                <a:lnTo>
                  <a:pt x="330914" y="3048000"/>
                </a:lnTo>
                <a:lnTo>
                  <a:pt x="356433" y="3086099"/>
                </a:lnTo>
                <a:lnTo>
                  <a:pt x="382777" y="3124199"/>
                </a:lnTo>
                <a:lnTo>
                  <a:pt x="409935" y="3149599"/>
                </a:lnTo>
                <a:lnTo>
                  <a:pt x="437892" y="3187699"/>
                </a:lnTo>
                <a:lnTo>
                  <a:pt x="466636" y="3225799"/>
                </a:lnTo>
                <a:lnTo>
                  <a:pt x="496154" y="3263900"/>
                </a:lnTo>
                <a:lnTo>
                  <a:pt x="526432" y="3289300"/>
                </a:lnTo>
                <a:lnTo>
                  <a:pt x="557457" y="3327400"/>
                </a:lnTo>
                <a:lnTo>
                  <a:pt x="589216" y="3352800"/>
                </a:lnTo>
                <a:lnTo>
                  <a:pt x="621696" y="3390900"/>
                </a:lnTo>
                <a:lnTo>
                  <a:pt x="654883" y="3416300"/>
                </a:lnTo>
                <a:lnTo>
                  <a:pt x="688765" y="3441700"/>
                </a:lnTo>
                <a:lnTo>
                  <a:pt x="723329" y="3479800"/>
                </a:lnTo>
                <a:lnTo>
                  <a:pt x="758560" y="3505200"/>
                </a:lnTo>
                <a:lnTo>
                  <a:pt x="794446" y="3530600"/>
                </a:lnTo>
                <a:lnTo>
                  <a:pt x="830974" y="3556000"/>
                </a:lnTo>
                <a:lnTo>
                  <a:pt x="868131" y="3581400"/>
                </a:lnTo>
                <a:lnTo>
                  <a:pt x="905903" y="3606800"/>
                </a:lnTo>
                <a:lnTo>
                  <a:pt x="944277" y="3632200"/>
                </a:lnTo>
                <a:lnTo>
                  <a:pt x="1022780" y="3683000"/>
                </a:lnTo>
                <a:lnTo>
                  <a:pt x="1062882" y="3695700"/>
                </a:lnTo>
                <a:lnTo>
                  <a:pt x="1103533" y="3721100"/>
                </a:lnTo>
                <a:lnTo>
                  <a:pt x="1144721" y="3733800"/>
                </a:lnTo>
                <a:lnTo>
                  <a:pt x="1186432" y="3759200"/>
                </a:lnTo>
                <a:lnTo>
                  <a:pt x="1228653" y="3771900"/>
                </a:lnTo>
                <a:lnTo>
                  <a:pt x="1271371" y="3797300"/>
                </a:lnTo>
                <a:lnTo>
                  <a:pt x="1314573" y="3810000"/>
                </a:lnTo>
                <a:lnTo>
                  <a:pt x="1629420" y="3898900"/>
                </a:lnTo>
                <a:lnTo>
                  <a:pt x="2393939" y="3898900"/>
                </a:lnTo>
                <a:lnTo>
                  <a:pt x="2708786" y="3810000"/>
                </a:lnTo>
                <a:lnTo>
                  <a:pt x="2751988" y="3797300"/>
                </a:lnTo>
                <a:lnTo>
                  <a:pt x="2794706" y="3771900"/>
                </a:lnTo>
                <a:lnTo>
                  <a:pt x="2836927" y="3759200"/>
                </a:lnTo>
                <a:lnTo>
                  <a:pt x="2878638" y="3733800"/>
                </a:lnTo>
                <a:lnTo>
                  <a:pt x="2919826" y="3721100"/>
                </a:lnTo>
                <a:lnTo>
                  <a:pt x="2960477" y="3695700"/>
                </a:lnTo>
                <a:lnTo>
                  <a:pt x="3000579" y="3683000"/>
                </a:lnTo>
                <a:lnTo>
                  <a:pt x="3079082" y="3632200"/>
                </a:lnTo>
                <a:lnTo>
                  <a:pt x="3117456" y="3606800"/>
                </a:lnTo>
                <a:lnTo>
                  <a:pt x="3155228" y="3581400"/>
                </a:lnTo>
                <a:lnTo>
                  <a:pt x="3192385" y="3556000"/>
                </a:lnTo>
                <a:lnTo>
                  <a:pt x="3228913" y="3530600"/>
                </a:lnTo>
                <a:lnTo>
                  <a:pt x="3264799" y="3505200"/>
                </a:lnTo>
                <a:lnTo>
                  <a:pt x="3300030" y="3479800"/>
                </a:lnTo>
                <a:lnTo>
                  <a:pt x="3334594" y="3441700"/>
                </a:lnTo>
                <a:lnTo>
                  <a:pt x="3368476" y="3416300"/>
                </a:lnTo>
                <a:lnTo>
                  <a:pt x="3401663" y="3390900"/>
                </a:lnTo>
                <a:lnTo>
                  <a:pt x="3434143" y="3352800"/>
                </a:lnTo>
                <a:lnTo>
                  <a:pt x="3465902" y="3327400"/>
                </a:lnTo>
                <a:lnTo>
                  <a:pt x="3496927" y="3289300"/>
                </a:lnTo>
                <a:lnTo>
                  <a:pt x="3527205" y="3263900"/>
                </a:lnTo>
                <a:lnTo>
                  <a:pt x="3556723" y="3225799"/>
                </a:lnTo>
                <a:lnTo>
                  <a:pt x="3585467" y="3187699"/>
                </a:lnTo>
                <a:lnTo>
                  <a:pt x="3613424" y="3149599"/>
                </a:lnTo>
                <a:lnTo>
                  <a:pt x="3640582" y="3124199"/>
                </a:lnTo>
                <a:lnTo>
                  <a:pt x="3666926" y="3086099"/>
                </a:lnTo>
                <a:lnTo>
                  <a:pt x="3692445" y="3048000"/>
                </a:lnTo>
                <a:lnTo>
                  <a:pt x="3717124" y="3009900"/>
                </a:lnTo>
                <a:lnTo>
                  <a:pt x="3740950" y="2971800"/>
                </a:lnTo>
                <a:lnTo>
                  <a:pt x="3763911" y="2933700"/>
                </a:lnTo>
                <a:lnTo>
                  <a:pt x="3785993" y="2895600"/>
                </a:lnTo>
                <a:lnTo>
                  <a:pt x="3807183" y="2857500"/>
                </a:lnTo>
                <a:lnTo>
                  <a:pt x="3827468" y="2806700"/>
                </a:lnTo>
                <a:lnTo>
                  <a:pt x="3846834" y="2768600"/>
                </a:lnTo>
                <a:lnTo>
                  <a:pt x="3865268" y="2730500"/>
                </a:lnTo>
                <a:lnTo>
                  <a:pt x="3882758" y="2692400"/>
                </a:lnTo>
                <a:lnTo>
                  <a:pt x="3899290" y="2641600"/>
                </a:lnTo>
                <a:lnTo>
                  <a:pt x="3914851" y="2603500"/>
                </a:lnTo>
                <a:lnTo>
                  <a:pt x="3929427" y="2565400"/>
                </a:lnTo>
                <a:lnTo>
                  <a:pt x="3943007" y="2514600"/>
                </a:lnTo>
                <a:lnTo>
                  <a:pt x="3955575" y="2476500"/>
                </a:lnTo>
                <a:lnTo>
                  <a:pt x="3967120" y="2425700"/>
                </a:lnTo>
                <a:lnTo>
                  <a:pt x="3977627" y="2387600"/>
                </a:lnTo>
                <a:lnTo>
                  <a:pt x="3987085" y="2336800"/>
                </a:lnTo>
                <a:lnTo>
                  <a:pt x="3995479" y="2298700"/>
                </a:lnTo>
                <a:lnTo>
                  <a:pt x="4002797" y="2247900"/>
                </a:lnTo>
                <a:lnTo>
                  <a:pt x="4009025" y="2197100"/>
                </a:lnTo>
                <a:lnTo>
                  <a:pt x="4014150" y="2159000"/>
                </a:lnTo>
                <a:lnTo>
                  <a:pt x="4018160" y="2108200"/>
                </a:lnTo>
                <a:lnTo>
                  <a:pt x="4021040" y="2057400"/>
                </a:lnTo>
                <a:lnTo>
                  <a:pt x="4022777" y="2019300"/>
                </a:lnTo>
                <a:lnTo>
                  <a:pt x="4023360" y="1968500"/>
                </a:lnTo>
                <a:lnTo>
                  <a:pt x="4022777" y="1917700"/>
                </a:lnTo>
                <a:lnTo>
                  <a:pt x="4021040" y="1866900"/>
                </a:lnTo>
                <a:lnTo>
                  <a:pt x="4018160" y="1828800"/>
                </a:lnTo>
                <a:lnTo>
                  <a:pt x="4014150" y="1778000"/>
                </a:lnTo>
                <a:lnTo>
                  <a:pt x="4009025" y="1727200"/>
                </a:lnTo>
                <a:lnTo>
                  <a:pt x="4002797" y="1689100"/>
                </a:lnTo>
                <a:lnTo>
                  <a:pt x="3995479" y="1638300"/>
                </a:lnTo>
                <a:lnTo>
                  <a:pt x="3987085" y="1587500"/>
                </a:lnTo>
                <a:lnTo>
                  <a:pt x="3977627" y="1549400"/>
                </a:lnTo>
                <a:lnTo>
                  <a:pt x="3967120" y="1498600"/>
                </a:lnTo>
                <a:lnTo>
                  <a:pt x="3955575" y="1460500"/>
                </a:lnTo>
                <a:lnTo>
                  <a:pt x="3943007" y="1409700"/>
                </a:lnTo>
                <a:lnTo>
                  <a:pt x="3929427" y="1371600"/>
                </a:lnTo>
                <a:lnTo>
                  <a:pt x="3914851" y="1320800"/>
                </a:lnTo>
                <a:lnTo>
                  <a:pt x="3899290" y="1282700"/>
                </a:lnTo>
                <a:lnTo>
                  <a:pt x="3882758" y="1244600"/>
                </a:lnTo>
                <a:lnTo>
                  <a:pt x="3865268" y="1206500"/>
                </a:lnTo>
                <a:lnTo>
                  <a:pt x="3846834" y="1155700"/>
                </a:lnTo>
                <a:lnTo>
                  <a:pt x="3827468" y="1117600"/>
                </a:lnTo>
                <a:lnTo>
                  <a:pt x="3807183" y="1079500"/>
                </a:lnTo>
                <a:lnTo>
                  <a:pt x="3785993" y="1041400"/>
                </a:lnTo>
                <a:lnTo>
                  <a:pt x="3763911" y="1003300"/>
                </a:lnTo>
                <a:lnTo>
                  <a:pt x="3740950" y="965200"/>
                </a:lnTo>
                <a:lnTo>
                  <a:pt x="3717124" y="927100"/>
                </a:lnTo>
                <a:lnTo>
                  <a:pt x="3692445" y="889000"/>
                </a:lnTo>
                <a:lnTo>
                  <a:pt x="3666926" y="850900"/>
                </a:lnTo>
                <a:lnTo>
                  <a:pt x="3640582" y="812800"/>
                </a:lnTo>
                <a:lnTo>
                  <a:pt x="3613424" y="774700"/>
                </a:lnTo>
                <a:lnTo>
                  <a:pt x="3585467" y="736600"/>
                </a:lnTo>
                <a:lnTo>
                  <a:pt x="3556723" y="711200"/>
                </a:lnTo>
                <a:lnTo>
                  <a:pt x="3527205" y="673100"/>
                </a:lnTo>
                <a:lnTo>
                  <a:pt x="3496927" y="635000"/>
                </a:lnTo>
                <a:lnTo>
                  <a:pt x="3465902" y="609600"/>
                </a:lnTo>
                <a:lnTo>
                  <a:pt x="3434143" y="571500"/>
                </a:lnTo>
                <a:lnTo>
                  <a:pt x="3401663" y="546100"/>
                </a:lnTo>
                <a:lnTo>
                  <a:pt x="3368476" y="520700"/>
                </a:lnTo>
                <a:lnTo>
                  <a:pt x="3334594" y="482600"/>
                </a:lnTo>
                <a:lnTo>
                  <a:pt x="3300030" y="457200"/>
                </a:lnTo>
                <a:lnTo>
                  <a:pt x="3264799" y="431800"/>
                </a:lnTo>
                <a:lnTo>
                  <a:pt x="3228913" y="406400"/>
                </a:lnTo>
                <a:lnTo>
                  <a:pt x="3192385" y="368300"/>
                </a:lnTo>
                <a:lnTo>
                  <a:pt x="3155228" y="342900"/>
                </a:lnTo>
                <a:lnTo>
                  <a:pt x="3117456" y="317500"/>
                </a:lnTo>
                <a:lnTo>
                  <a:pt x="3079082" y="304800"/>
                </a:lnTo>
                <a:lnTo>
                  <a:pt x="3000579" y="254000"/>
                </a:lnTo>
                <a:lnTo>
                  <a:pt x="2960477" y="228600"/>
                </a:lnTo>
                <a:lnTo>
                  <a:pt x="2919826" y="215900"/>
                </a:lnTo>
                <a:lnTo>
                  <a:pt x="2878638" y="190500"/>
                </a:lnTo>
                <a:lnTo>
                  <a:pt x="2836927" y="177800"/>
                </a:lnTo>
                <a:lnTo>
                  <a:pt x="2794706" y="152400"/>
                </a:lnTo>
                <a:lnTo>
                  <a:pt x="2708786" y="127000"/>
                </a:lnTo>
                <a:lnTo>
                  <a:pt x="2665114" y="101600"/>
                </a:lnTo>
                <a:lnTo>
                  <a:pt x="2485984" y="50800"/>
                </a:lnTo>
                <a:close/>
              </a:path>
              <a:path w="4023359" h="3924300">
                <a:moveTo>
                  <a:pt x="2347342" y="25400"/>
                </a:moveTo>
                <a:lnTo>
                  <a:pt x="1676017" y="25400"/>
                </a:lnTo>
                <a:lnTo>
                  <a:pt x="1583202" y="50800"/>
                </a:lnTo>
                <a:lnTo>
                  <a:pt x="2440157" y="50800"/>
                </a:lnTo>
                <a:lnTo>
                  <a:pt x="2347342" y="25400"/>
                </a:lnTo>
                <a:close/>
              </a:path>
              <a:path w="4023359" h="3924300">
                <a:moveTo>
                  <a:pt x="2253066" y="12700"/>
                </a:moveTo>
                <a:lnTo>
                  <a:pt x="1770293" y="12700"/>
                </a:lnTo>
                <a:lnTo>
                  <a:pt x="1722979" y="25400"/>
                </a:lnTo>
                <a:lnTo>
                  <a:pt x="2300380" y="25400"/>
                </a:lnTo>
                <a:lnTo>
                  <a:pt x="2253066" y="12700"/>
                </a:lnTo>
                <a:close/>
              </a:path>
              <a:path w="4023359" h="3924300">
                <a:moveTo>
                  <a:pt x="2157436" y="0"/>
                </a:moveTo>
                <a:lnTo>
                  <a:pt x="1865923" y="0"/>
                </a:lnTo>
                <a:lnTo>
                  <a:pt x="1817945" y="12700"/>
                </a:lnTo>
                <a:lnTo>
                  <a:pt x="2205414" y="12700"/>
                </a:lnTo>
                <a:lnTo>
                  <a:pt x="215743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2179" y="2862072"/>
            <a:ext cx="4023360" cy="384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95335" y="324408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5335" y="416242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5335" y="50954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5335" y="60403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90759" y="6478523"/>
            <a:ext cx="534035" cy="635"/>
          </a:xfrm>
          <a:custGeom>
            <a:avLst/>
            <a:gdLst/>
            <a:ahLst/>
            <a:cxnLst/>
            <a:rect l="l" t="t" r="r" b="b"/>
            <a:pathLst>
              <a:path w="534034" h="635">
                <a:moveTo>
                  <a:pt x="533908" y="507"/>
                </a:moveTo>
                <a:lnTo>
                  <a:pt x="0" y="0"/>
                </a:lnTo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60842" y="6201362"/>
            <a:ext cx="240665" cy="284480"/>
          </a:xfrm>
          <a:custGeom>
            <a:avLst/>
            <a:gdLst/>
            <a:ahLst/>
            <a:cxnLst/>
            <a:rect l="l" t="t" r="r" b="b"/>
            <a:pathLst>
              <a:path w="240665" h="284479">
                <a:moveTo>
                  <a:pt x="66125" y="62366"/>
                </a:moveTo>
                <a:lnTo>
                  <a:pt x="62023" y="67357"/>
                </a:lnTo>
                <a:lnTo>
                  <a:pt x="56185" y="70434"/>
                </a:lnTo>
                <a:lnTo>
                  <a:pt x="230425" y="283892"/>
                </a:lnTo>
                <a:lnTo>
                  <a:pt x="240204" y="275764"/>
                </a:lnTo>
                <a:lnTo>
                  <a:pt x="66125" y="62366"/>
                </a:lnTo>
                <a:close/>
              </a:path>
              <a:path w="240665" h="284479">
                <a:moveTo>
                  <a:pt x="41751" y="0"/>
                </a:moveTo>
                <a:lnTo>
                  <a:pt x="27191" y="1351"/>
                </a:lnTo>
                <a:lnTo>
                  <a:pt x="13763" y="8429"/>
                </a:lnTo>
                <a:lnTo>
                  <a:pt x="4196" y="20071"/>
                </a:lnTo>
                <a:lnTo>
                  <a:pt x="0" y="34036"/>
                </a:lnTo>
                <a:lnTo>
                  <a:pt x="1351" y="48595"/>
                </a:lnTo>
                <a:lnTo>
                  <a:pt x="8429" y="62023"/>
                </a:lnTo>
                <a:lnTo>
                  <a:pt x="20071" y="71590"/>
                </a:lnTo>
                <a:lnTo>
                  <a:pt x="34036" y="75787"/>
                </a:lnTo>
                <a:lnTo>
                  <a:pt x="48595" y="74435"/>
                </a:lnTo>
                <a:lnTo>
                  <a:pt x="56185" y="70434"/>
                </a:lnTo>
                <a:lnTo>
                  <a:pt x="32940" y="41957"/>
                </a:lnTo>
                <a:lnTo>
                  <a:pt x="42846" y="33829"/>
                </a:lnTo>
                <a:lnTo>
                  <a:pt x="75051" y="33829"/>
                </a:lnTo>
                <a:lnTo>
                  <a:pt x="74435" y="27191"/>
                </a:lnTo>
                <a:lnTo>
                  <a:pt x="67357" y="13763"/>
                </a:lnTo>
                <a:lnTo>
                  <a:pt x="55715" y="4196"/>
                </a:lnTo>
                <a:lnTo>
                  <a:pt x="41751" y="0"/>
                </a:lnTo>
                <a:close/>
              </a:path>
              <a:path w="240665" h="284479">
                <a:moveTo>
                  <a:pt x="42846" y="33829"/>
                </a:moveTo>
                <a:lnTo>
                  <a:pt x="32940" y="41957"/>
                </a:lnTo>
                <a:lnTo>
                  <a:pt x="56185" y="70434"/>
                </a:lnTo>
                <a:lnTo>
                  <a:pt x="62023" y="67357"/>
                </a:lnTo>
                <a:lnTo>
                  <a:pt x="66125" y="62366"/>
                </a:lnTo>
                <a:lnTo>
                  <a:pt x="42846" y="33829"/>
                </a:lnTo>
                <a:close/>
              </a:path>
              <a:path w="240665" h="284479">
                <a:moveTo>
                  <a:pt x="75051" y="33829"/>
                </a:moveTo>
                <a:lnTo>
                  <a:pt x="42846" y="33829"/>
                </a:lnTo>
                <a:lnTo>
                  <a:pt x="66125" y="62366"/>
                </a:lnTo>
                <a:lnTo>
                  <a:pt x="71590" y="55715"/>
                </a:lnTo>
                <a:lnTo>
                  <a:pt x="75787" y="41751"/>
                </a:lnTo>
                <a:lnTo>
                  <a:pt x="75051" y="33829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07980" y="2398776"/>
            <a:ext cx="3229610" cy="1201420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84810" marR="375920" indent="1270" algn="ctr">
              <a:lnSpc>
                <a:spcPct val="100400"/>
              </a:lnSpc>
              <a:spcBef>
                <a:spcPts val="21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Recognize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complexity of</a:t>
            </a:r>
            <a:r>
              <a:rPr sz="2400" spc="-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 systems.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94264" y="5774435"/>
            <a:ext cx="3229610" cy="1569720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01955" marR="393700" algn="ctr">
              <a:lnSpc>
                <a:spcPct val="100299"/>
              </a:lnSpc>
              <a:spcBef>
                <a:spcPts val="219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Remember that  automation can  facilitate working  holistically.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6795" y="2560320"/>
            <a:ext cx="3229610" cy="156972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224790" marR="219075" indent="-635" algn="ctr">
              <a:lnSpc>
                <a:spcPct val="100299"/>
              </a:lnSpc>
              <a:spcBef>
                <a:spcPts val="209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Remember that  collaboration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key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thinking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working</a:t>
            </a:r>
            <a:r>
              <a:rPr sz="2400" spc="-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holistically.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0555" y="4931664"/>
            <a:ext cx="3229610" cy="156972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14300" marR="109855" algn="ctr">
              <a:lnSpc>
                <a:spcPct val="100299"/>
              </a:lnSpc>
              <a:spcBef>
                <a:spcPts val="21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Look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patterns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and  interactions</a:t>
            </a:r>
            <a:r>
              <a:rPr sz="2400" spc="-7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between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system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elements.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9545" y="1319276"/>
            <a:ext cx="1226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principle “think and work</a:t>
            </a:r>
            <a:r>
              <a:rPr sz="2400" spc="1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holistically.”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158" y="346963"/>
            <a:ext cx="9671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</a:t>
            </a:r>
            <a:r>
              <a:rPr spc="-5" dirty="0"/>
              <a:t>Keep It Simple and</a:t>
            </a:r>
            <a:r>
              <a:rPr spc="30" dirty="0"/>
              <a:t> </a:t>
            </a:r>
            <a:r>
              <a:rPr dirty="0"/>
              <a:t>Practical</a:t>
            </a:r>
          </a:p>
        </p:txBody>
      </p:sp>
      <p:sp>
        <p:nvSpPr>
          <p:cNvPr id="3" name="object 3"/>
          <p:cNvSpPr/>
          <p:nvPr/>
        </p:nvSpPr>
        <p:spPr>
          <a:xfrm>
            <a:off x="3294888" y="908303"/>
            <a:ext cx="9744456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2702" y="2686050"/>
            <a:ext cx="5793740" cy="40525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8763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Use the minimum number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steps to  accomplish an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objective.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Ensure that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your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actions contribute</a:t>
            </a:r>
            <a:r>
              <a:rPr sz="2400" spc="-2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creation.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400"/>
              </a:lnSpc>
              <a:spcBef>
                <a:spcPts val="2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Start with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 uncomplicated approach 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carefully add controls,  activities,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metrics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when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needed.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mindful of conflicting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objectives.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19" y="2270760"/>
            <a:ext cx="6481572" cy="405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1272" y="1287526"/>
            <a:ext cx="11786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the principle “keep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simple and</a:t>
            </a:r>
            <a:r>
              <a:rPr sz="2400" spc="1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practical.”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07273" y="2434589"/>
            <a:ext cx="76200" cy="4517390"/>
          </a:xfrm>
          <a:custGeom>
            <a:avLst/>
            <a:gdLst/>
            <a:ahLst/>
            <a:cxnLst/>
            <a:rect l="l" t="t" r="r" b="b"/>
            <a:pathLst>
              <a:path w="76200" h="4517390">
                <a:moveTo>
                  <a:pt x="38100" y="4441189"/>
                </a:moveTo>
                <a:lnTo>
                  <a:pt x="0" y="4479289"/>
                </a:lnTo>
                <a:lnTo>
                  <a:pt x="38100" y="4517389"/>
                </a:lnTo>
                <a:lnTo>
                  <a:pt x="76200" y="4479289"/>
                </a:lnTo>
                <a:lnTo>
                  <a:pt x="28194" y="4479289"/>
                </a:lnTo>
                <a:lnTo>
                  <a:pt x="28194" y="4459478"/>
                </a:lnTo>
                <a:lnTo>
                  <a:pt x="56387" y="4459478"/>
                </a:lnTo>
                <a:lnTo>
                  <a:pt x="38100" y="4441189"/>
                </a:lnTo>
                <a:close/>
              </a:path>
              <a:path w="76200" h="4517390">
                <a:moveTo>
                  <a:pt x="48005" y="4459478"/>
                </a:moveTo>
                <a:lnTo>
                  <a:pt x="28194" y="4459478"/>
                </a:lnTo>
                <a:lnTo>
                  <a:pt x="28194" y="4479289"/>
                </a:lnTo>
                <a:lnTo>
                  <a:pt x="48005" y="4479289"/>
                </a:lnTo>
                <a:lnTo>
                  <a:pt x="48005" y="4459478"/>
                </a:lnTo>
                <a:close/>
              </a:path>
              <a:path w="76200" h="4517390">
                <a:moveTo>
                  <a:pt x="56387" y="4459478"/>
                </a:moveTo>
                <a:lnTo>
                  <a:pt x="48005" y="4459478"/>
                </a:lnTo>
                <a:lnTo>
                  <a:pt x="48005" y="4479289"/>
                </a:lnTo>
                <a:lnTo>
                  <a:pt x="76200" y="4479289"/>
                </a:lnTo>
                <a:lnTo>
                  <a:pt x="56387" y="4459478"/>
                </a:lnTo>
                <a:close/>
              </a:path>
              <a:path w="76200" h="4517390">
                <a:moveTo>
                  <a:pt x="48005" y="4380230"/>
                </a:moveTo>
                <a:lnTo>
                  <a:pt x="28194" y="4380230"/>
                </a:lnTo>
                <a:lnTo>
                  <a:pt x="28194" y="4400041"/>
                </a:lnTo>
                <a:lnTo>
                  <a:pt x="48005" y="4400041"/>
                </a:lnTo>
                <a:lnTo>
                  <a:pt x="48005" y="4380230"/>
                </a:lnTo>
                <a:close/>
              </a:path>
              <a:path w="76200" h="4517390">
                <a:moveTo>
                  <a:pt x="48005" y="4300982"/>
                </a:moveTo>
                <a:lnTo>
                  <a:pt x="28194" y="4300982"/>
                </a:lnTo>
                <a:lnTo>
                  <a:pt x="28194" y="4320793"/>
                </a:lnTo>
                <a:lnTo>
                  <a:pt x="48005" y="4320793"/>
                </a:lnTo>
                <a:lnTo>
                  <a:pt x="48005" y="4300982"/>
                </a:lnTo>
                <a:close/>
              </a:path>
              <a:path w="76200" h="4517390">
                <a:moveTo>
                  <a:pt x="48005" y="4221733"/>
                </a:moveTo>
                <a:lnTo>
                  <a:pt x="28194" y="4221733"/>
                </a:lnTo>
                <a:lnTo>
                  <a:pt x="28194" y="4241545"/>
                </a:lnTo>
                <a:lnTo>
                  <a:pt x="48005" y="4241545"/>
                </a:lnTo>
                <a:lnTo>
                  <a:pt x="48005" y="4221733"/>
                </a:lnTo>
                <a:close/>
              </a:path>
              <a:path w="76200" h="4517390">
                <a:moveTo>
                  <a:pt x="48005" y="4142485"/>
                </a:moveTo>
                <a:lnTo>
                  <a:pt x="28194" y="4142485"/>
                </a:lnTo>
                <a:lnTo>
                  <a:pt x="28194" y="4162297"/>
                </a:lnTo>
                <a:lnTo>
                  <a:pt x="48005" y="4162297"/>
                </a:lnTo>
                <a:lnTo>
                  <a:pt x="48005" y="4142485"/>
                </a:lnTo>
                <a:close/>
              </a:path>
              <a:path w="76200" h="4517390">
                <a:moveTo>
                  <a:pt x="48005" y="4063237"/>
                </a:moveTo>
                <a:lnTo>
                  <a:pt x="28194" y="4063237"/>
                </a:lnTo>
                <a:lnTo>
                  <a:pt x="28194" y="4083049"/>
                </a:lnTo>
                <a:lnTo>
                  <a:pt x="48005" y="4083049"/>
                </a:lnTo>
                <a:lnTo>
                  <a:pt x="48005" y="4063237"/>
                </a:lnTo>
                <a:close/>
              </a:path>
              <a:path w="76200" h="4517390">
                <a:moveTo>
                  <a:pt x="48005" y="3983989"/>
                </a:moveTo>
                <a:lnTo>
                  <a:pt x="28194" y="3983989"/>
                </a:lnTo>
                <a:lnTo>
                  <a:pt x="28194" y="4003802"/>
                </a:lnTo>
                <a:lnTo>
                  <a:pt x="48005" y="4003802"/>
                </a:lnTo>
                <a:lnTo>
                  <a:pt x="48005" y="3983989"/>
                </a:lnTo>
                <a:close/>
              </a:path>
              <a:path w="76200" h="4517390">
                <a:moveTo>
                  <a:pt x="48005" y="3904741"/>
                </a:moveTo>
                <a:lnTo>
                  <a:pt x="28194" y="3904741"/>
                </a:lnTo>
                <a:lnTo>
                  <a:pt x="28194" y="3924554"/>
                </a:lnTo>
                <a:lnTo>
                  <a:pt x="48005" y="3924554"/>
                </a:lnTo>
                <a:lnTo>
                  <a:pt x="48005" y="3904741"/>
                </a:lnTo>
                <a:close/>
              </a:path>
              <a:path w="76200" h="4517390">
                <a:moveTo>
                  <a:pt x="48005" y="3825493"/>
                </a:moveTo>
                <a:lnTo>
                  <a:pt x="28194" y="3825493"/>
                </a:lnTo>
                <a:lnTo>
                  <a:pt x="28194" y="3845305"/>
                </a:lnTo>
                <a:lnTo>
                  <a:pt x="48005" y="3845305"/>
                </a:lnTo>
                <a:lnTo>
                  <a:pt x="48005" y="3825493"/>
                </a:lnTo>
                <a:close/>
              </a:path>
              <a:path w="76200" h="4517390">
                <a:moveTo>
                  <a:pt x="48005" y="3746245"/>
                </a:moveTo>
                <a:lnTo>
                  <a:pt x="28194" y="3746245"/>
                </a:lnTo>
                <a:lnTo>
                  <a:pt x="28194" y="3766057"/>
                </a:lnTo>
                <a:lnTo>
                  <a:pt x="48005" y="3766057"/>
                </a:lnTo>
                <a:lnTo>
                  <a:pt x="48005" y="3746245"/>
                </a:lnTo>
                <a:close/>
              </a:path>
              <a:path w="76200" h="4517390">
                <a:moveTo>
                  <a:pt x="48005" y="3666997"/>
                </a:moveTo>
                <a:lnTo>
                  <a:pt x="28194" y="3666997"/>
                </a:lnTo>
                <a:lnTo>
                  <a:pt x="28194" y="3686809"/>
                </a:lnTo>
                <a:lnTo>
                  <a:pt x="48005" y="3686809"/>
                </a:lnTo>
                <a:lnTo>
                  <a:pt x="48005" y="3666997"/>
                </a:lnTo>
                <a:close/>
              </a:path>
              <a:path w="76200" h="4517390">
                <a:moveTo>
                  <a:pt x="48005" y="3587749"/>
                </a:moveTo>
                <a:lnTo>
                  <a:pt x="28194" y="3587749"/>
                </a:lnTo>
                <a:lnTo>
                  <a:pt x="28194" y="3607561"/>
                </a:lnTo>
                <a:lnTo>
                  <a:pt x="48005" y="3607561"/>
                </a:lnTo>
                <a:lnTo>
                  <a:pt x="48005" y="3587749"/>
                </a:lnTo>
                <a:close/>
              </a:path>
              <a:path w="76200" h="4517390">
                <a:moveTo>
                  <a:pt x="48005" y="3508502"/>
                </a:moveTo>
                <a:lnTo>
                  <a:pt x="28194" y="3508502"/>
                </a:lnTo>
                <a:lnTo>
                  <a:pt x="28194" y="3528313"/>
                </a:lnTo>
                <a:lnTo>
                  <a:pt x="48005" y="3528313"/>
                </a:lnTo>
                <a:lnTo>
                  <a:pt x="48005" y="3508502"/>
                </a:lnTo>
                <a:close/>
              </a:path>
              <a:path w="76200" h="4517390">
                <a:moveTo>
                  <a:pt x="48005" y="3429254"/>
                </a:moveTo>
                <a:lnTo>
                  <a:pt x="28194" y="3429254"/>
                </a:lnTo>
                <a:lnTo>
                  <a:pt x="28194" y="3449065"/>
                </a:lnTo>
                <a:lnTo>
                  <a:pt x="48005" y="3449065"/>
                </a:lnTo>
                <a:lnTo>
                  <a:pt x="48005" y="3429254"/>
                </a:lnTo>
                <a:close/>
              </a:path>
              <a:path w="76200" h="4517390">
                <a:moveTo>
                  <a:pt x="48005" y="3350005"/>
                </a:moveTo>
                <a:lnTo>
                  <a:pt x="28194" y="3350005"/>
                </a:lnTo>
                <a:lnTo>
                  <a:pt x="28194" y="3369817"/>
                </a:lnTo>
                <a:lnTo>
                  <a:pt x="48005" y="3369817"/>
                </a:lnTo>
                <a:lnTo>
                  <a:pt x="48005" y="3350005"/>
                </a:lnTo>
                <a:close/>
              </a:path>
              <a:path w="76200" h="4517390">
                <a:moveTo>
                  <a:pt x="48005" y="3270757"/>
                </a:moveTo>
                <a:lnTo>
                  <a:pt x="28194" y="3270757"/>
                </a:lnTo>
                <a:lnTo>
                  <a:pt x="28194" y="3290569"/>
                </a:lnTo>
                <a:lnTo>
                  <a:pt x="48005" y="3290569"/>
                </a:lnTo>
                <a:lnTo>
                  <a:pt x="48005" y="3270757"/>
                </a:lnTo>
                <a:close/>
              </a:path>
              <a:path w="76200" h="4517390">
                <a:moveTo>
                  <a:pt x="48005" y="3191509"/>
                </a:moveTo>
                <a:lnTo>
                  <a:pt x="28194" y="3191509"/>
                </a:lnTo>
                <a:lnTo>
                  <a:pt x="28194" y="3211321"/>
                </a:lnTo>
                <a:lnTo>
                  <a:pt x="48005" y="3211321"/>
                </a:lnTo>
                <a:lnTo>
                  <a:pt x="48005" y="3191509"/>
                </a:lnTo>
                <a:close/>
              </a:path>
              <a:path w="76200" h="4517390">
                <a:moveTo>
                  <a:pt x="48005" y="3112261"/>
                </a:moveTo>
                <a:lnTo>
                  <a:pt x="28194" y="3112261"/>
                </a:lnTo>
                <a:lnTo>
                  <a:pt x="28194" y="3132073"/>
                </a:lnTo>
                <a:lnTo>
                  <a:pt x="48005" y="3132073"/>
                </a:lnTo>
                <a:lnTo>
                  <a:pt x="48005" y="3112261"/>
                </a:lnTo>
                <a:close/>
              </a:path>
              <a:path w="76200" h="4517390">
                <a:moveTo>
                  <a:pt x="48005" y="3033013"/>
                </a:moveTo>
                <a:lnTo>
                  <a:pt x="28194" y="3033013"/>
                </a:lnTo>
                <a:lnTo>
                  <a:pt x="28194" y="3052825"/>
                </a:lnTo>
                <a:lnTo>
                  <a:pt x="48005" y="3052825"/>
                </a:lnTo>
                <a:lnTo>
                  <a:pt x="48005" y="3033013"/>
                </a:lnTo>
                <a:close/>
              </a:path>
              <a:path w="76200" h="4517390">
                <a:moveTo>
                  <a:pt x="48005" y="2953765"/>
                </a:moveTo>
                <a:lnTo>
                  <a:pt x="28194" y="2953765"/>
                </a:lnTo>
                <a:lnTo>
                  <a:pt x="28194" y="2973577"/>
                </a:lnTo>
                <a:lnTo>
                  <a:pt x="48005" y="2973577"/>
                </a:lnTo>
                <a:lnTo>
                  <a:pt x="48005" y="2953765"/>
                </a:lnTo>
                <a:close/>
              </a:path>
              <a:path w="76200" h="4517390">
                <a:moveTo>
                  <a:pt x="48005" y="2874517"/>
                </a:moveTo>
                <a:lnTo>
                  <a:pt x="28194" y="2874517"/>
                </a:lnTo>
                <a:lnTo>
                  <a:pt x="28194" y="2894329"/>
                </a:lnTo>
                <a:lnTo>
                  <a:pt x="48005" y="2894329"/>
                </a:lnTo>
                <a:lnTo>
                  <a:pt x="48005" y="2874517"/>
                </a:lnTo>
                <a:close/>
              </a:path>
              <a:path w="76200" h="4517390">
                <a:moveTo>
                  <a:pt x="48005" y="2795269"/>
                </a:moveTo>
                <a:lnTo>
                  <a:pt x="28194" y="2795269"/>
                </a:lnTo>
                <a:lnTo>
                  <a:pt x="28194" y="2815081"/>
                </a:lnTo>
                <a:lnTo>
                  <a:pt x="48005" y="2815081"/>
                </a:lnTo>
                <a:lnTo>
                  <a:pt x="48005" y="2795269"/>
                </a:lnTo>
                <a:close/>
              </a:path>
              <a:path w="76200" h="4517390">
                <a:moveTo>
                  <a:pt x="48005" y="2716021"/>
                </a:moveTo>
                <a:lnTo>
                  <a:pt x="28194" y="2716021"/>
                </a:lnTo>
                <a:lnTo>
                  <a:pt x="28194" y="2735833"/>
                </a:lnTo>
                <a:lnTo>
                  <a:pt x="48005" y="2735833"/>
                </a:lnTo>
                <a:lnTo>
                  <a:pt x="48005" y="2716021"/>
                </a:lnTo>
                <a:close/>
              </a:path>
              <a:path w="76200" h="4517390">
                <a:moveTo>
                  <a:pt x="48005" y="2636773"/>
                </a:moveTo>
                <a:lnTo>
                  <a:pt x="28194" y="2636773"/>
                </a:lnTo>
                <a:lnTo>
                  <a:pt x="28194" y="2656585"/>
                </a:lnTo>
                <a:lnTo>
                  <a:pt x="48005" y="2656585"/>
                </a:lnTo>
                <a:lnTo>
                  <a:pt x="48005" y="2636773"/>
                </a:lnTo>
                <a:close/>
              </a:path>
              <a:path w="76200" h="4517390">
                <a:moveTo>
                  <a:pt x="48005" y="2557525"/>
                </a:moveTo>
                <a:lnTo>
                  <a:pt x="28194" y="2557525"/>
                </a:lnTo>
                <a:lnTo>
                  <a:pt x="28194" y="2577337"/>
                </a:lnTo>
                <a:lnTo>
                  <a:pt x="48005" y="2577337"/>
                </a:lnTo>
                <a:lnTo>
                  <a:pt x="48005" y="2557525"/>
                </a:lnTo>
                <a:close/>
              </a:path>
              <a:path w="76200" h="4517390">
                <a:moveTo>
                  <a:pt x="48005" y="2478277"/>
                </a:moveTo>
                <a:lnTo>
                  <a:pt x="28194" y="2478277"/>
                </a:lnTo>
                <a:lnTo>
                  <a:pt x="28194" y="2498089"/>
                </a:lnTo>
                <a:lnTo>
                  <a:pt x="48005" y="2498089"/>
                </a:lnTo>
                <a:lnTo>
                  <a:pt x="48005" y="2478277"/>
                </a:lnTo>
                <a:close/>
              </a:path>
              <a:path w="76200" h="4517390">
                <a:moveTo>
                  <a:pt x="48005" y="2399029"/>
                </a:moveTo>
                <a:lnTo>
                  <a:pt x="28194" y="2399029"/>
                </a:lnTo>
                <a:lnTo>
                  <a:pt x="28194" y="2418841"/>
                </a:lnTo>
                <a:lnTo>
                  <a:pt x="48005" y="2418841"/>
                </a:lnTo>
                <a:lnTo>
                  <a:pt x="48005" y="2399029"/>
                </a:lnTo>
                <a:close/>
              </a:path>
              <a:path w="76200" h="4517390">
                <a:moveTo>
                  <a:pt x="48005" y="2319781"/>
                </a:moveTo>
                <a:lnTo>
                  <a:pt x="28194" y="2319781"/>
                </a:lnTo>
                <a:lnTo>
                  <a:pt x="28194" y="2339593"/>
                </a:lnTo>
                <a:lnTo>
                  <a:pt x="48005" y="2339593"/>
                </a:lnTo>
                <a:lnTo>
                  <a:pt x="48005" y="2319781"/>
                </a:lnTo>
                <a:close/>
              </a:path>
              <a:path w="76200" h="4517390">
                <a:moveTo>
                  <a:pt x="48005" y="2240533"/>
                </a:moveTo>
                <a:lnTo>
                  <a:pt x="28194" y="2240533"/>
                </a:lnTo>
                <a:lnTo>
                  <a:pt x="28194" y="2260345"/>
                </a:lnTo>
                <a:lnTo>
                  <a:pt x="48005" y="2260345"/>
                </a:lnTo>
                <a:lnTo>
                  <a:pt x="48005" y="2240533"/>
                </a:lnTo>
                <a:close/>
              </a:path>
              <a:path w="76200" h="4517390">
                <a:moveTo>
                  <a:pt x="48005" y="2161285"/>
                </a:moveTo>
                <a:lnTo>
                  <a:pt x="28194" y="2161285"/>
                </a:lnTo>
                <a:lnTo>
                  <a:pt x="28194" y="2181097"/>
                </a:lnTo>
                <a:lnTo>
                  <a:pt x="48005" y="2181097"/>
                </a:lnTo>
                <a:lnTo>
                  <a:pt x="48005" y="2161285"/>
                </a:lnTo>
                <a:close/>
              </a:path>
              <a:path w="76200" h="4517390">
                <a:moveTo>
                  <a:pt x="48005" y="2082037"/>
                </a:moveTo>
                <a:lnTo>
                  <a:pt x="28194" y="2082037"/>
                </a:lnTo>
                <a:lnTo>
                  <a:pt x="28194" y="2101849"/>
                </a:lnTo>
                <a:lnTo>
                  <a:pt x="48005" y="2101849"/>
                </a:lnTo>
                <a:lnTo>
                  <a:pt x="48005" y="2082037"/>
                </a:lnTo>
                <a:close/>
              </a:path>
              <a:path w="76200" h="4517390">
                <a:moveTo>
                  <a:pt x="48005" y="2002789"/>
                </a:moveTo>
                <a:lnTo>
                  <a:pt x="28194" y="2002789"/>
                </a:lnTo>
                <a:lnTo>
                  <a:pt x="28194" y="2022601"/>
                </a:lnTo>
                <a:lnTo>
                  <a:pt x="48005" y="2022601"/>
                </a:lnTo>
                <a:lnTo>
                  <a:pt x="48005" y="2002789"/>
                </a:lnTo>
                <a:close/>
              </a:path>
              <a:path w="76200" h="4517390">
                <a:moveTo>
                  <a:pt x="48005" y="1923541"/>
                </a:moveTo>
                <a:lnTo>
                  <a:pt x="28194" y="1923541"/>
                </a:lnTo>
                <a:lnTo>
                  <a:pt x="28194" y="1943353"/>
                </a:lnTo>
                <a:lnTo>
                  <a:pt x="48005" y="1943353"/>
                </a:lnTo>
                <a:lnTo>
                  <a:pt x="48005" y="1923541"/>
                </a:lnTo>
                <a:close/>
              </a:path>
              <a:path w="76200" h="4517390">
                <a:moveTo>
                  <a:pt x="48005" y="1844293"/>
                </a:moveTo>
                <a:lnTo>
                  <a:pt x="28194" y="1844293"/>
                </a:lnTo>
                <a:lnTo>
                  <a:pt x="28194" y="1864105"/>
                </a:lnTo>
                <a:lnTo>
                  <a:pt x="48005" y="1864105"/>
                </a:lnTo>
                <a:lnTo>
                  <a:pt x="48005" y="1844293"/>
                </a:lnTo>
                <a:close/>
              </a:path>
              <a:path w="76200" h="4517390">
                <a:moveTo>
                  <a:pt x="48005" y="1765045"/>
                </a:moveTo>
                <a:lnTo>
                  <a:pt x="28194" y="1765045"/>
                </a:lnTo>
                <a:lnTo>
                  <a:pt x="28194" y="1784857"/>
                </a:lnTo>
                <a:lnTo>
                  <a:pt x="48005" y="1784857"/>
                </a:lnTo>
                <a:lnTo>
                  <a:pt x="48005" y="1765045"/>
                </a:lnTo>
                <a:close/>
              </a:path>
              <a:path w="76200" h="4517390">
                <a:moveTo>
                  <a:pt x="48005" y="1685797"/>
                </a:moveTo>
                <a:lnTo>
                  <a:pt x="28194" y="1685797"/>
                </a:lnTo>
                <a:lnTo>
                  <a:pt x="28194" y="1705609"/>
                </a:lnTo>
                <a:lnTo>
                  <a:pt x="48005" y="1705609"/>
                </a:lnTo>
                <a:lnTo>
                  <a:pt x="48005" y="1685797"/>
                </a:lnTo>
                <a:close/>
              </a:path>
              <a:path w="76200" h="4517390">
                <a:moveTo>
                  <a:pt x="48005" y="1606549"/>
                </a:moveTo>
                <a:lnTo>
                  <a:pt x="28194" y="1606549"/>
                </a:lnTo>
                <a:lnTo>
                  <a:pt x="28194" y="1626361"/>
                </a:lnTo>
                <a:lnTo>
                  <a:pt x="48005" y="1626361"/>
                </a:lnTo>
                <a:lnTo>
                  <a:pt x="48005" y="1606549"/>
                </a:lnTo>
                <a:close/>
              </a:path>
              <a:path w="76200" h="4517390">
                <a:moveTo>
                  <a:pt x="48005" y="1527301"/>
                </a:moveTo>
                <a:lnTo>
                  <a:pt x="28194" y="1527301"/>
                </a:lnTo>
                <a:lnTo>
                  <a:pt x="28194" y="1547113"/>
                </a:lnTo>
                <a:lnTo>
                  <a:pt x="48005" y="1547113"/>
                </a:lnTo>
                <a:lnTo>
                  <a:pt x="48005" y="1527301"/>
                </a:lnTo>
                <a:close/>
              </a:path>
              <a:path w="76200" h="4517390">
                <a:moveTo>
                  <a:pt x="48005" y="1448053"/>
                </a:moveTo>
                <a:lnTo>
                  <a:pt x="28194" y="1448053"/>
                </a:lnTo>
                <a:lnTo>
                  <a:pt x="28194" y="1467865"/>
                </a:lnTo>
                <a:lnTo>
                  <a:pt x="48005" y="1467865"/>
                </a:lnTo>
                <a:lnTo>
                  <a:pt x="48005" y="1448053"/>
                </a:lnTo>
                <a:close/>
              </a:path>
              <a:path w="76200" h="4517390">
                <a:moveTo>
                  <a:pt x="48005" y="1368805"/>
                </a:moveTo>
                <a:lnTo>
                  <a:pt x="28194" y="1368805"/>
                </a:lnTo>
                <a:lnTo>
                  <a:pt x="28194" y="1388617"/>
                </a:lnTo>
                <a:lnTo>
                  <a:pt x="48005" y="1388617"/>
                </a:lnTo>
                <a:lnTo>
                  <a:pt x="48005" y="1368805"/>
                </a:lnTo>
                <a:close/>
              </a:path>
              <a:path w="76200" h="4517390">
                <a:moveTo>
                  <a:pt x="48005" y="1289557"/>
                </a:moveTo>
                <a:lnTo>
                  <a:pt x="28194" y="1289557"/>
                </a:lnTo>
                <a:lnTo>
                  <a:pt x="28194" y="1309369"/>
                </a:lnTo>
                <a:lnTo>
                  <a:pt x="48005" y="1309369"/>
                </a:lnTo>
                <a:lnTo>
                  <a:pt x="48005" y="1289557"/>
                </a:lnTo>
                <a:close/>
              </a:path>
              <a:path w="76200" h="4517390">
                <a:moveTo>
                  <a:pt x="48005" y="1210309"/>
                </a:moveTo>
                <a:lnTo>
                  <a:pt x="28194" y="1210309"/>
                </a:lnTo>
                <a:lnTo>
                  <a:pt x="28194" y="1230121"/>
                </a:lnTo>
                <a:lnTo>
                  <a:pt x="48005" y="1230121"/>
                </a:lnTo>
                <a:lnTo>
                  <a:pt x="48005" y="1210309"/>
                </a:lnTo>
                <a:close/>
              </a:path>
              <a:path w="76200" h="4517390">
                <a:moveTo>
                  <a:pt x="48005" y="1131061"/>
                </a:moveTo>
                <a:lnTo>
                  <a:pt x="28194" y="1131061"/>
                </a:lnTo>
                <a:lnTo>
                  <a:pt x="28194" y="1150873"/>
                </a:lnTo>
                <a:lnTo>
                  <a:pt x="48005" y="1150873"/>
                </a:lnTo>
                <a:lnTo>
                  <a:pt x="48005" y="1131061"/>
                </a:lnTo>
                <a:close/>
              </a:path>
              <a:path w="76200" h="4517390">
                <a:moveTo>
                  <a:pt x="48005" y="1051813"/>
                </a:moveTo>
                <a:lnTo>
                  <a:pt x="28194" y="1051813"/>
                </a:lnTo>
                <a:lnTo>
                  <a:pt x="28194" y="1071625"/>
                </a:lnTo>
                <a:lnTo>
                  <a:pt x="48005" y="1071625"/>
                </a:lnTo>
                <a:lnTo>
                  <a:pt x="48005" y="1051813"/>
                </a:lnTo>
                <a:close/>
              </a:path>
              <a:path w="76200" h="4517390">
                <a:moveTo>
                  <a:pt x="48005" y="972565"/>
                </a:moveTo>
                <a:lnTo>
                  <a:pt x="28194" y="972565"/>
                </a:lnTo>
                <a:lnTo>
                  <a:pt x="28194" y="992377"/>
                </a:lnTo>
                <a:lnTo>
                  <a:pt x="48005" y="992377"/>
                </a:lnTo>
                <a:lnTo>
                  <a:pt x="48005" y="972565"/>
                </a:lnTo>
                <a:close/>
              </a:path>
              <a:path w="76200" h="4517390">
                <a:moveTo>
                  <a:pt x="48005" y="893317"/>
                </a:moveTo>
                <a:lnTo>
                  <a:pt x="28194" y="893317"/>
                </a:lnTo>
                <a:lnTo>
                  <a:pt x="28194" y="913129"/>
                </a:lnTo>
                <a:lnTo>
                  <a:pt x="48005" y="913129"/>
                </a:lnTo>
                <a:lnTo>
                  <a:pt x="48005" y="893317"/>
                </a:lnTo>
                <a:close/>
              </a:path>
              <a:path w="76200" h="4517390">
                <a:moveTo>
                  <a:pt x="48005" y="814069"/>
                </a:moveTo>
                <a:lnTo>
                  <a:pt x="28194" y="814069"/>
                </a:lnTo>
                <a:lnTo>
                  <a:pt x="28194" y="833881"/>
                </a:lnTo>
                <a:lnTo>
                  <a:pt x="48005" y="833881"/>
                </a:lnTo>
                <a:lnTo>
                  <a:pt x="48005" y="814069"/>
                </a:lnTo>
                <a:close/>
              </a:path>
              <a:path w="76200" h="4517390">
                <a:moveTo>
                  <a:pt x="48005" y="734821"/>
                </a:moveTo>
                <a:lnTo>
                  <a:pt x="28194" y="734821"/>
                </a:lnTo>
                <a:lnTo>
                  <a:pt x="28194" y="754633"/>
                </a:lnTo>
                <a:lnTo>
                  <a:pt x="48005" y="754633"/>
                </a:lnTo>
                <a:lnTo>
                  <a:pt x="48005" y="734821"/>
                </a:lnTo>
                <a:close/>
              </a:path>
              <a:path w="76200" h="4517390">
                <a:moveTo>
                  <a:pt x="48005" y="655573"/>
                </a:moveTo>
                <a:lnTo>
                  <a:pt x="28194" y="655573"/>
                </a:lnTo>
                <a:lnTo>
                  <a:pt x="28194" y="675385"/>
                </a:lnTo>
                <a:lnTo>
                  <a:pt x="48005" y="675385"/>
                </a:lnTo>
                <a:lnTo>
                  <a:pt x="48005" y="655573"/>
                </a:lnTo>
                <a:close/>
              </a:path>
              <a:path w="76200" h="4517390">
                <a:moveTo>
                  <a:pt x="48005" y="576325"/>
                </a:moveTo>
                <a:lnTo>
                  <a:pt x="28194" y="576325"/>
                </a:lnTo>
                <a:lnTo>
                  <a:pt x="28194" y="596137"/>
                </a:lnTo>
                <a:lnTo>
                  <a:pt x="48005" y="596137"/>
                </a:lnTo>
                <a:lnTo>
                  <a:pt x="48005" y="576325"/>
                </a:lnTo>
                <a:close/>
              </a:path>
              <a:path w="76200" h="4517390">
                <a:moveTo>
                  <a:pt x="48005" y="497077"/>
                </a:moveTo>
                <a:lnTo>
                  <a:pt x="28194" y="497077"/>
                </a:lnTo>
                <a:lnTo>
                  <a:pt x="28194" y="516889"/>
                </a:lnTo>
                <a:lnTo>
                  <a:pt x="48005" y="516889"/>
                </a:lnTo>
                <a:lnTo>
                  <a:pt x="48005" y="497077"/>
                </a:lnTo>
                <a:close/>
              </a:path>
              <a:path w="76200" h="4517390">
                <a:moveTo>
                  <a:pt x="48005" y="417829"/>
                </a:moveTo>
                <a:lnTo>
                  <a:pt x="28194" y="417829"/>
                </a:lnTo>
                <a:lnTo>
                  <a:pt x="28194" y="437641"/>
                </a:lnTo>
                <a:lnTo>
                  <a:pt x="48005" y="437641"/>
                </a:lnTo>
                <a:lnTo>
                  <a:pt x="48005" y="417829"/>
                </a:lnTo>
                <a:close/>
              </a:path>
              <a:path w="76200" h="4517390">
                <a:moveTo>
                  <a:pt x="48005" y="338581"/>
                </a:moveTo>
                <a:lnTo>
                  <a:pt x="28194" y="338581"/>
                </a:lnTo>
                <a:lnTo>
                  <a:pt x="28194" y="358393"/>
                </a:lnTo>
                <a:lnTo>
                  <a:pt x="48005" y="358393"/>
                </a:lnTo>
                <a:lnTo>
                  <a:pt x="48005" y="338581"/>
                </a:lnTo>
                <a:close/>
              </a:path>
              <a:path w="76200" h="4517390">
                <a:moveTo>
                  <a:pt x="48005" y="259333"/>
                </a:moveTo>
                <a:lnTo>
                  <a:pt x="28194" y="259333"/>
                </a:lnTo>
                <a:lnTo>
                  <a:pt x="28194" y="279145"/>
                </a:lnTo>
                <a:lnTo>
                  <a:pt x="48005" y="279145"/>
                </a:lnTo>
                <a:lnTo>
                  <a:pt x="48005" y="259333"/>
                </a:lnTo>
                <a:close/>
              </a:path>
              <a:path w="76200" h="4517390">
                <a:moveTo>
                  <a:pt x="48005" y="180085"/>
                </a:moveTo>
                <a:lnTo>
                  <a:pt x="28194" y="180085"/>
                </a:lnTo>
                <a:lnTo>
                  <a:pt x="28194" y="199898"/>
                </a:lnTo>
                <a:lnTo>
                  <a:pt x="48005" y="199898"/>
                </a:lnTo>
                <a:lnTo>
                  <a:pt x="48005" y="180085"/>
                </a:lnTo>
                <a:close/>
              </a:path>
              <a:path w="76200" h="4517390">
                <a:moveTo>
                  <a:pt x="48005" y="100837"/>
                </a:moveTo>
                <a:lnTo>
                  <a:pt x="28194" y="100837"/>
                </a:lnTo>
                <a:lnTo>
                  <a:pt x="28194" y="120650"/>
                </a:lnTo>
                <a:lnTo>
                  <a:pt x="48005" y="120650"/>
                </a:lnTo>
                <a:lnTo>
                  <a:pt x="48005" y="100837"/>
                </a:lnTo>
                <a:close/>
              </a:path>
              <a:path w="76200" h="4517390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72898" y="41401"/>
                </a:lnTo>
                <a:lnTo>
                  <a:pt x="28194" y="41401"/>
                </a:lnTo>
                <a:lnTo>
                  <a:pt x="28194" y="38100"/>
                </a:lnTo>
                <a:lnTo>
                  <a:pt x="76200" y="38100"/>
                </a:lnTo>
                <a:lnTo>
                  <a:pt x="38100" y="0"/>
                </a:lnTo>
                <a:close/>
              </a:path>
              <a:path w="76200" h="4517390">
                <a:moveTo>
                  <a:pt x="48005" y="38100"/>
                </a:moveTo>
                <a:lnTo>
                  <a:pt x="28194" y="38100"/>
                </a:lnTo>
                <a:lnTo>
                  <a:pt x="28194" y="41401"/>
                </a:lnTo>
                <a:lnTo>
                  <a:pt x="48005" y="41401"/>
                </a:lnTo>
                <a:lnTo>
                  <a:pt x="48005" y="38100"/>
                </a:lnTo>
                <a:close/>
              </a:path>
              <a:path w="76200" h="4517390">
                <a:moveTo>
                  <a:pt x="76200" y="38100"/>
                </a:moveTo>
                <a:lnTo>
                  <a:pt x="48005" y="38100"/>
                </a:lnTo>
                <a:lnTo>
                  <a:pt x="48005" y="41401"/>
                </a:lnTo>
                <a:lnTo>
                  <a:pt x="72898" y="41401"/>
                </a:lnTo>
                <a:lnTo>
                  <a:pt x="76200" y="381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8138" y="2626614"/>
            <a:ext cx="894715" cy="989330"/>
          </a:xfrm>
          <a:custGeom>
            <a:avLst/>
            <a:gdLst/>
            <a:ahLst/>
            <a:cxnLst/>
            <a:rect l="l" t="t" r="r" b="b"/>
            <a:pathLst>
              <a:path w="894714" h="989329">
                <a:moveTo>
                  <a:pt x="0" y="0"/>
                </a:moveTo>
                <a:lnTo>
                  <a:pt x="894588" y="0"/>
                </a:lnTo>
                <a:lnTo>
                  <a:pt x="894588" y="791209"/>
                </a:lnTo>
                <a:lnTo>
                  <a:pt x="447294" y="989075"/>
                </a:lnTo>
                <a:lnTo>
                  <a:pt x="0" y="79120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76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3088" y="2741422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76390"/>
                </a:solidFill>
                <a:latin typeface="Arial"/>
                <a:cs typeface="Arial"/>
              </a:rPr>
              <a:t>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3190" y="2674111"/>
            <a:ext cx="21920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Every activity</a:t>
            </a:r>
            <a:r>
              <a:rPr sz="1800" spc="-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should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3E3E3E"/>
                </a:solidFill>
                <a:latin typeface="Open Sans"/>
                <a:cs typeface="Open Sans"/>
              </a:rPr>
              <a:t>create</a:t>
            </a:r>
            <a:r>
              <a:rPr sz="18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value.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8183" y="2976372"/>
            <a:ext cx="228600" cy="212090"/>
          </a:xfrm>
          <a:custGeom>
            <a:avLst/>
            <a:gdLst/>
            <a:ahLst/>
            <a:cxnLst/>
            <a:rect l="l" t="t" r="r" b="b"/>
            <a:pathLst>
              <a:path w="228600" h="212089">
                <a:moveTo>
                  <a:pt x="228600" y="0"/>
                </a:moveTo>
                <a:lnTo>
                  <a:pt x="0" y="105917"/>
                </a:lnTo>
                <a:lnTo>
                  <a:pt x="228600" y="211836"/>
                </a:lnTo>
                <a:lnTo>
                  <a:pt x="228600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0435" y="2982467"/>
            <a:ext cx="228600" cy="212090"/>
          </a:xfrm>
          <a:custGeom>
            <a:avLst/>
            <a:gdLst/>
            <a:ahLst/>
            <a:cxnLst/>
            <a:rect l="l" t="t" r="r" b="b"/>
            <a:pathLst>
              <a:path w="228600" h="212089">
                <a:moveTo>
                  <a:pt x="0" y="0"/>
                </a:moveTo>
                <a:lnTo>
                  <a:pt x="0" y="211836"/>
                </a:lnTo>
                <a:lnTo>
                  <a:pt x="228600" y="105918"/>
                </a:lnTo>
                <a:lnTo>
                  <a:pt x="0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2898" y="4130802"/>
            <a:ext cx="893444" cy="1109980"/>
          </a:xfrm>
          <a:custGeom>
            <a:avLst/>
            <a:gdLst/>
            <a:ahLst/>
            <a:cxnLst/>
            <a:rect l="l" t="t" r="r" b="b"/>
            <a:pathLst>
              <a:path w="893445" h="1109979">
                <a:moveTo>
                  <a:pt x="0" y="0"/>
                </a:moveTo>
                <a:lnTo>
                  <a:pt x="893063" y="0"/>
                </a:lnTo>
                <a:lnTo>
                  <a:pt x="893063" y="887602"/>
                </a:lnTo>
                <a:lnTo>
                  <a:pt x="446531" y="1109472"/>
                </a:lnTo>
                <a:lnTo>
                  <a:pt x="0" y="88760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AA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46958" y="4293870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AA3BD"/>
                </a:solidFill>
                <a:latin typeface="Arial"/>
                <a:cs typeface="Arial"/>
              </a:rPr>
              <a:t>03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7995" y="4631435"/>
            <a:ext cx="228600" cy="210820"/>
          </a:xfrm>
          <a:custGeom>
            <a:avLst/>
            <a:gdLst/>
            <a:ahLst/>
            <a:cxnLst/>
            <a:rect l="l" t="t" r="r" b="b"/>
            <a:pathLst>
              <a:path w="228600" h="210820">
                <a:moveTo>
                  <a:pt x="228600" y="0"/>
                </a:moveTo>
                <a:lnTo>
                  <a:pt x="0" y="105155"/>
                </a:lnTo>
                <a:lnTo>
                  <a:pt x="228600" y="210312"/>
                </a:lnTo>
                <a:lnTo>
                  <a:pt x="228600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0435" y="4631435"/>
            <a:ext cx="228600" cy="212090"/>
          </a:xfrm>
          <a:custGeom>
            <a:avLst/>
            <a:gdLst/>
            <a:ahLst/>
            <a:cxnLst/>
            <a:rect l="l" t="t" r="r" b="b"/>
            <a:pathLst>
              <a:path w="228600" h="212089">
                <a:moveTo>
                  <a:pt x="0" y="0"/>
                </a:moveTo>
                <a:lnTo>
                  <a:pt x="0" y="211836"/>
                </a:lnTo>
                <a:lnTo>
                  <a:pt x="228600" y="105917"/>
                </a:lnTo>
                <a:lnTo>
                  <a:pt x="0" y="0"/>
                </a:lnTo>
                <a:close/>
              </a:path>
            </a:pathLst>
          </a:custGeom>
          <a:solidFill>
            <a:srgbClr val="52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0894" y="5825490"/>
            <a:ext cx="942340" cy="988060"/>
          </a:xfrm>
          <a:custGeom>
            <a:avLst/>
            <a:gdLst/>
            <a:ahLst/>
            <a:cxnLst/>
            <a:rect l="l" t="t" r="r" b="b"/>
            <a:pathLst>
              <a:path w="942339" h="988059">
                <a:moveTo>
                  <a:pt x="0" y="0"/>
                </a:moveTo>
                <a:lnTo>
                  <a:pt x="941832" y="0"/>
                </a:lnTo>
                <a:lnTo>
                  <a:pt x="941832" y="790067"/>
                </a:lnTo>
                <a:lnTo>
                  <a:pt x="470916" y="987552"/>
                </a:lnTo>
                <a:lnTo>
                  <a:pt x="0" y="7900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2B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0227" y="5939790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2BCC5"/>
                </a:solidFill>
                <a:latin typeface="Arial"/>
                <a:cs typeface="Arial"/>
              </a:rPr>
              <a:t>05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1900" y="6256020"/>
            <a:ext cx="228600" cy="210820"/>
          </a:xfrm>
          <a:custGeom>
            <a:avLst/>
            <a:gdLst/>
            <a:ahLst/>
            <a:cxnLst/>
            <a:rect l="l" t="t" r="r" b="b"/>
            <a:pathLst>
              <a:path w="228600" h="210820">
                <a:moveTo>
                  <a:pt x="228600" y="0"/>
                </a:moveTo>
                <a:lnTo>
                  <a:pt x="0" y="105155"/>
                </a:lnTo>
                <a:lnTo>
                  <a:pt x="228600" y="210311"/>
                </a:lnTo>
                <a:lnTo>
                  <a:pt x="228600" y="0"/>
                </a:lnTo>
                <a:close/>
              </a:path>
            </a:pathLst>
          </a:custGeom>
          <a:solidFill>
            <a:srgbClr val="42B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4152" y="6256020"/>
            <a:ext cx="228600" cy="210820"/>
          </a:xfrm>
          <a:custGeom>
            <a:avLst/>
            <a:gdLst/>
            <a:ahLst/>
            <a:cxnLst/>
            <a:rect l="l" t="t" r="r" b="b"/>
            <a:pathLst>
              <a:path w="228600" h="210820">
                <a:moveTo>
                  <a:pt x="0" y="0"/>
                </a:moveTo>
                <a:lnTo>
                  <a:pt x="0" y="210311"/>
                </a:lnTo>
                <a:lnTo>
                  <a:pt x="228600" y="105155"/>
                </a:lnTo>
                <a:lnTo>
                  <a:pt x="0" y="0"/>
                </a:lnTo>
                <a:close/>
              </a:path>
            </a:pathLst>
          </a:custGeom>
          <a:solidFill>
            <a:srgbClr val="168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45645" y="2632710"/>
            <a:ext cx="893444" cy="989330"/>
          </a:xfrm>
          <a:custGeom>
            <a:avLst/>
            <a:gdLst/>
            <a:ahLst/>
            <a:cxnLst/>
            <a:rect l="l" t="t" r="r" b="b"/>
            <a:pathLst>
              <a:path w="893445" h="989329">
                <a:moveTo>
                  <a:pt x="0" y="0"/>
                </a:moveTo>
                <a:lnTo>
                  <a:pt x="893063" y="0"/>
                </a:lnTo>
                <a:lnTo>
                  <a:pt x="893063" y="791210"/>
                </a:lnTo>
                <a:lnTo>
                  <a:pt x="446531" y="989076"/>
                </a:lnTo>
                <a:lnTo>
                  <a:pt x="0" y="7912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76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880595" y="2746959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76390"/>
                </a:solidFill>
                <a:latin typeface="Arial"/>
                <a:cs typeface="Arial"/>
              </a:rPr>
              <a:t>02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44121" y="4133850"/>
            <a:ext cx="893444" cy="1109980"/>
          </a:xfrm>
          <a:custGeom>
            <a:avLst/>
            <a:gdLst/>
            <a:ahLst/>
            <a:cxnLst/>
            <a:rect l="l" t="t" r="r" b="b"/>
            <a:pathLst>
              <a:path w="893445" h="1109979">
                <a:moveTo>
                  <a:pt x="0" y="0"/>
                </a:moveTo>
                <a:lnTo>
                  <a:pt x="893063" y="0"/>
                </a:lnTo>
                <a:lnTo>
                  <a:pt x="893063" y="887602"/>
                </a:lnTo>
                <a:lnTo>
                  <a:pt x="446531" y="1109472"/>
                </a:lnTo>
                <a:lnTo>
                  <a:pt x="0" y="88760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AA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79071" y="429691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AA3BD"/>
                </a:solidFill>
                <a:latin typeface="Arial"/>
                <a:cs typeface="Arial"/>
              </a:rPr>
              <a:t>04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644121" y="5828538"/>
            <a:ext cx="942340" cy="988060"/>
          </a:xfrm>
          <a:custGeom>
            <a:avLst/>
            <a:gdLst/>
            <a:ahLst/>
            <a:cxnLst/>
            <a:rect l="l" t="t" r="r" b="b"/>
            <a:pathLst>
              <a:path w="942340" h="988059">
                <a:moveTo>
                  <a:pt x="0" y="0"/>
                </a:moveTo>
                <a:lnTo>
                  <a:pt x="941831" y="0"/>
                </a:lnTo>
                <a:lnTo>
                  <a:pt x="941831" y="790067"/>
                </a:lnTo>
                <a:lnTo>
                  <a:pt x="470916" y="987551"/>
                </a:lnTo>
                <a:lnTo>
                  <a:pt x="0" y="7900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2B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4726" y="5942838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2BCC5"/>
                </a:solidFill>
                <a:latin typeface="Arial"/>
                <a:cs typeface="Arial"/>
              </a:rPr>
              <a:t>06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8740" y="4103954"/>
            <a:ext cx="2604135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It is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better to minimize  activities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focus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on</a:t>
            </a:r>
            <a:r>
              <a:rPr sz="1800" spc="-9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the  quality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1800" spc="-4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actions.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79850" y="5798566"/>
            <a:ext cx="28714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Simple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practices are</a:t>
            </a:r>
            <a:r>
              <a:rPr sz="1800" spc="-8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easier  to understand and</a:t>
            </a:r>
            <a:r>
              <a:rPr sz="1800" spc="-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follow.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27363" y="2638171"/>
            <a:ext cx="238315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Simplification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highly</a:t>
            </a:r>
            <a:endParaRPr sz="1800">
              <a:latin typeface="Open Sans"/>
              <a:cs typeface="Open Sans"/>
            </a:endParaRPr>
          </a:p>
          <a:p>
            <a:pPr marL="140843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3E3E3E"/>
                </a:solidFill>
                <a:latin typeface="Open Sans"/>
                <a:cs typeface="Open Sans"/>
              </a:rPr>
              <a:t>effective.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4586" y="4107637"/>
            <a:ext cx="249618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8655" algn="r">
              <a:lnSpc>
                <a:spcPct val="1002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Complicated</a:t>
            </a:r>
            <a:r>
              <a:rPr sz="1800" spc="-9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bureaucratic</a:t>
            </a:r>
            <a:r>
              <a:rPr sz="1800" spc="-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processes 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waste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the time</a:t>
            </a:r>
            <a:r>
              <a:rPr sz="1800" spc="-7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of</a:t>
            </a:r>
            <a:r>
              <a:rPr sz="1800" spc="-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the 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people</a:t>
            </a:r>
            <a:r>
              <a:rPr sz="1800" spc="-1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involved.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09838" y="5780023"/>
            <a:ext cx="286829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569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Quick</a:t>
            </a:r>
            <a:r>
              <a:rPr sz="1800" spc="-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wins</a:t>
            </a:r>
            <a:r>
              <a:rPr sz="1800" spc="-6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allow  organizations</a:t>
            </a:r>
            <a:r>
              <a:rPr sz="1800" spc="-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to 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demonstrate</a:t>
            </a:r>
            <a:r>
              <a:rPr sz="1800" spc="-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progress</a:t>
            </a:r>
            <a:r>
              <a:rPr sz="1800" spc="-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manage</a:t>
            </a:r>
            <a:r>
              <a:rPr sz="1800" spc="-9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stakeholder</a:t>
            </a:r>
            <a:endParaRPr sz="1800">
              <a:latin typeface="Open Sans"/>
              <a:cs typeface="Open Sans"/>
            </a:endParaRPr>
          </a:p>
          <a:p>
            <a:pPr marR="5715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expect</a:t>
            </a:r>
            <a:r>
              <a:rPr sz="1800" spc="-10" dirty="0">
                <a:solidFill>
                  <a:srgbClr val="3E3E3E"/>
                </a:solidFill>
                <a:latin typeface="Open Sans"/>
                <a:cs typeface="Open Sans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Open Sans"/>
                <a:cs typeface="Open Sans"/>
              </a:rPr>
              <a:t>ti</a:t>
            </a:r>
            <a:r>
              <a:rPr sz="1800" dirty="0">
                <a:solidFill>
                  <a:srgbClr val="3E3E3E"/>
                </a:solidFill>
                <a:latin typeface="Open Sans"/>
                <a:cs typeface="Open Sans"/>
              </a:rPr>
              <a:t>ons.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Principle</a:t>
            </a:r>
          </a:p>
        </p:txBody>
      </p:sp>
      <p:sp>
        <p:nvSpPr>
          <p:cNvPr id="31" name="object 31"/>
          <p:cNvSpPr/>
          <p:nvPr/>
        </p:nvSpPr>
        <p:spPr>
          <a:xfrm>
            <a:off x="5617464" y="851916"/>
            <a:ext cx="4914899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452" y="6527292"/>
            <a:ext cx="9687560" cy="702945"/>
          </a:xfrm>
          <a:custGeom>
            <a:avLst/>
            <a:gdLst/>
            <a:ahLst/>
            <a:cxnLst/>
            <a:rect l="l" t="t" r="r" b="b"/>
            <a:pathLst>
              <a:path w="9687560" h="702945">
                <a:moveTo>
                  <a:pt x="8335772" y="0"/>
                </a:moveTo>
                <a:lnTo>
                  <a:pt x="65150" y="0"/>
                </a:lnTo>
                <a:lnTo>
                  <a:pt x="27485" y="2075"/>
                </a:lnTo>
                <a:lnTo>
                  <a:pt x="8143" y="7556"/>
                </a:lnTo>
                <a:lnTo>
                  <a:pt x="1017" y="15323"/>
                </a:lnTo>
                <a:lnTo>
                  <a:pt x="0" y="24256"/>
                </a:lnTo>
                <a:lnTo>
                  <a:pt x="0" y="678306"/>
                </a:lnTo>
                <a:lnTo>
                  <a:pt x="1017" y="687240"/>
                </a:lnTo>
                <a:lnTo>
                  <a:pt x="8143" y="695007"/>
                </a:lnTo>
                <a:lnTo>
                  <a:pt x="27485" y="700488"/>
                </a:lnTo>
                <a:lnTo>
                  <a:pt x="65150" y="702563"/>
                </a:lnTo>
                <a:lnTo>
                  <a:pt x="8335772" y="702563"/>
                </a:lnTo>
                <a:lnTo>
                  <a:pt x="8384561" y="700678"/>
                </a:lnTo>
                <a:lnTo>
                  <a:pt x="8482236" y="692384"/>
                </a:lnTo>
                <a:lnTo>
                  <a:pt x="8531098" y="690498"/>
                </a:lnTo>
                <a:lnTo>
                  <a:pt x="9638157" y="375538"/>
                </a:lnTo>
                <a:lnTo>
                  <a:pt x="9674804" y="364720"/>
                </a:lnTo>
                <a:lnTo>
                  <a:pt x="9687020" y="352805"/>
                </a:lnTo>
                <a:lnTo>
                  <a:pt x="9674804" y="343177"/>
                </a:lnTo>
                <a:lnTo>
                  <a:pt x="9638157" y="339216"/>
                </a:lnTo>
                <a:lnTo>
                  <a:pt x="8531098" y="24256"/>
                </a:lnTo>
                <a:lnTo>
                  <a:pt x="8482236" y="15323"/>
                </a:lnTo>
                <a:lnTo>
                  <a:pt x="8433387" y="7556"/>
                </a:lnTo>
                <a:lnTo>
                  <a:pt x="8384561" y="2075"/>
                </a:lnTo>
                <a:lnTo>
                  <a:pt x="8335772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3103" y="7164323"/>
            <a:ext cx="1149350" cy="317500"/>
          </a:xfrm>
          <a:custGeom>
            <a:avLst/>
            <a:gdLst/>
            <a:ahLst/>
            <a:cxnLst/>
            <a:rect l="l" t="t" r="r" b="b"/>
            <a:pathLst>
              <a:path w="1149350" h="317500">
                <a:moveTo>
                  <a:pt x="574547" y="0"/>
                </a:moveTo>
                <a:lnTo>
                  <a:pt x="502466" y="1235"/>
                </a:lnTo>
                <a:lnTo>
                  <a:pt x="433059" y="4842"/>
                </a:lnTo>
                <a:lnTo>
                  <a:pt x="366866" y="10672"/>
                </a:lnTo>
                <a:lnTo>
                  <a:pt x="304424" y="18576"/>
                </a:lnTo>
                <a:lnTo>
                  <a:pt x="246270" y="28405"/>
                </a:lnTo>
                <a:lnTo>
                  <a:pt x="192944" y="40011"/>
                </a:lnTo>
                <a:lnTo>
                  <a:pt x="144982" y="53245"/>
                </a:lnTo>
                <a:lnTo>
                  <a:pt x="102923" y="67957"/>
                </a:lnTo>
                <a:lnTo>
                  <a:pt x="67305" y="84000"/>
                </a:lnTo>
                <a:lnTo>
                  <a:pt x="17543" y="119480"/>
                </a:lnTo>
                <a:lnTo>
                  <a:pt x="0" y="158495"/>
                </a:lnTo>
                <a:lnTo>
                  <a:pt x="4475" y="178371"/>
                </a:lnTo>
                <a:lnTo>
                  <a:pt x="38666" y="215767"/>
                </a:lnTo>
                <a:lnTo>
                  <a:pt x="102923" y="249034"/>
                </a:lnTo>
                <a:lnTo>
                  <a:pt x="144982" y="263746"/>
                </a:lnTo>
                <a:lnTo>
                  <a:pt x="192944" y="276980"/>
                </a:lnTo>
                <a:lnTo>
                  <a:pt x="246270" y="288586"/>
                </a:lnTo>
                <a:lnTo>
                  <a:pt x="304424" y="298415"/>
                </a:lnTo>
                <a:lnTo>
                  <a:pt x="366866" y="306319"/>
                </a:lnTo>
                <a:lnTo>
                  <a:pt x="433059" y="312149"/>
                </a:lnTo>
                <a:lnTo>
                  <a:pt x="502466" y="315756"/>
                </a:lnTo>
                <a:lnTo>
                  <a:pt x="574547" y="316992"/>
                </a:lnTo>
                <a:lnTo>
                  <a:pt x="646629" y="315756"/>
                </a:lnTo>
                <a:lnTo>
                  <a:pt x="716036" y="312149"/>
                </a:lnTo>
                <a:lnTo>
                  <a:pt x="782229" y="306319"/>
                </a:lnTo>
                <a:lnTo>
                  <a:pt x="844671" y="298415"/>
                </a:lnTo>
                <a:lnTo>
                  <a:pt x="902825" y="288586"/>
                </a:lnTo>
                <a:lnTo>
                  <a:pt x="956151" y="276980"/>
                </a:lnTo>
                <a:lnTo>
                  <a:pt x="1004113" y="263746"/>
                </a:lnTo>
                <a:lnTo>
                  <a:pt x="1046172" y="249034"/>
                </a:lnTo>
                <a:lnTo>
                  <a:pt x="1081790" y="232991"/>
                </a:lnTo>
                <a:lnTo>
                  <a:pt x="1131552" y="197511"/>
                </a:lnTo>
                <a:lnTo>
                  <a:pt x="1149096" y="158495"/>
                </a:lnTo>
                <a:lnTo>
                  <a:pt x="1144620" y="138620"/>
                </a:lnTo>
                <a:lnTo>
                  <a:pt x="1110429" y="101224"/>
                </a:lnTo>
                <a:lnTo>
                  <a:pt x="1046172" y="67957"/>
                </a:lnTo>
                <a:lnTo>
                  <a:pt x="1004113" y="53245"/>
                </a:lnTo>
                <a:lnTo>
                  <a:pt x="956151" y="40011"/>
                </a:lnTo>
                <a:lnTo>
                  <a:pt x="902825" y="28405"/>
                </a:lnTo>
                <a:lnTo>
                  <a:pt x="844671" y="18576"/>
                </a:lnTo>
                <a:lnTo>
                  <a:pt x="782229" y="10672"/>
                </a:lnTo>
                <a:lnTo>
                  <a:pt x="716036" y="4842"/>
                </a:lnTo>
                <a:lnTo>
                  <a:pt x="646629" y="1235"/>
                </a:lnTo>
                <a:lnTo>
                  <a:pt x="57454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0452" y="6417564"/>
            <a:ext cx="915923" cy="98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0452" y="6417564"/>
            <a:ext cx="916305" cy="230504"/>
          </a:xfrm>
          <a:custGeom>
            <a:avLst/>
            <a:gdLst/>
            <a:ahLst/>
            <a:cxnLst/>
            <a:rect l="l" t="t" r="r" b="b"/>
            <a:pathLst>
              <a:path w="916305" h="230504">
                <a:moveTo>
                  <a:pt x="457961" y="0"/>
                </a:moveTo>
                <a:lnTo>
                  <a:pt x="383663" y="1507"/>
                </a:lnTo>
                <a:lnTo>
                  <a:pt x="313188" y="5870"/>
                </a:lnTo>
                <a:lnTo>
                  <a:pt x="247476" y="12851"/>
                </a:lnTo>
                <a:lnTo>
                  <a:pt x="187470" y="22213"/>
                </a:lnTo>
                <a:lnTo>
                  <a:pt x="134111" y="33718"/>
                </a:lnTo>
                <a:lnTo>
                  <a:pt x="88343" y="47128"/>
                </a:lnTo>
                <a:lnTo>
                  <a:pt x="51105" y="62205"/>
                </a:lnTo>
                <a:lnTo>
                  <a:pt x="5992" y="96409"/>
                </a:lnTo>
                <a:lnTo>
                  <a:pt x="0" y="115062"/>
                </a:lnTo>
                <a:lnTo>
                  <a:pt x="5992" y="133714"/>
                </a:lnTo>
                <a:lnTo>
                  <a:pt x="51105" y="167918"/>
                </a:lnTo>
                <a:lnTo>
                  <a:pt x="88343" y="182995"/>
                </a:lnTo>
                <a:lnTo>
                  <a:pt x="134112" y="196405"/>
                </a:lnTo>
                <a:lnTo>
                  <a:pt x="187470" y="207910"/>
                </a:lnTo>
                <a:lnTo>
                  <a:pt x="247476" y="217272"/>
                </a:lnTo>
                <a:lnTo>
                  <a:pt x="313188" y="224253"/>
                </a:lnTo>
                <a:lnTo>
                  <a:pt x="383663" y="228616"/>
                </a:lnTo>
                <a:lnTo>
                  <a:pt x="457961" y="230124"/>
                </a:lnTo>
                <a:lnTo>
                  <a:pt x="532260" y="228616"/>
                </a:lnTo>
                <a:lnTo>
                  <a:pt x="602735" y="224253"/>
                </a:lnTo>
                <a:lnTo>
                  <a:pt x="668447" y="217272"/>
                </a:lnTo>
                <a:lnTo>
                  <a:pt x="728453" y="207910"/>
                </a:lnTo>
                <a:lnTo>
                  <a:pt x="781811" y="196405"/>
                </a:lnTo>
                <a:lnTo>
                  <a:pt x="827580" y="182995"/>
                </a:lnTo>
                <a:lnTo>
                  <a:pt x="864818" y="167918"/>
                </a:lnTo>
                <a:lnTo>
                  <a:pt x="909931" y="133714"/>
                </a:lnTo>
                <a:lnTo>
                  <a:pt x="915923" y="115062"/>
                </a:lnTo>
                <a:lnTo>
                  <a:pt x="909931" y="96409"/>
                </a:lnTo>
                <a:lnTo>
                  <a:pt x="864818" y="62205"/>
                </a:lnTo>
                <a:lnTo>
                  <a:pt x="827580" y="47128"/>
                </a:lnTo>
                <a:lnTo>
                  <a:pt x="781812" y="33718"/>
                </a:lnTo>
                <a:lnTo>
                  <a:pt x="728453" y="22213"/>
                </a:lnTo>
                <a:lnTo>
                  <a:pt x="668447" y="12851"/>
                </a:lnTo>
                <a:lnTo>
                  <a:pt x="602735" y="5870"/>
                </a:lnTo>
                <a:lnTo>
                  <a:pt x="532260" y="1507"/>
                </a:lnTo>
                <a:lnTo>
                  <a:pt x="457961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7883" y="5366003"/>
            <a:ext cx="9660255" cy="647700"/>
          </a:xfrm>
          <a:custGeom>
            <a:avLst/>
            <a:gdLst/>
            <a:ahLst/>
            <a:cxnLst/>
            <a:rect l="l" t="t" r="r" b="b"/>
            <a:pathLst>
              <a:path w="9660255" h="647700">
                <a:moveTo>
                  <a:pt x="8377047" y="0"/>
                </a:moveTo>
                <a:lnTo>
                  <a:pt x="64896" y="0"/>
                </a:lnTo>
                <a:lnTo>
                  <a:pt x="54756" y="1920"/>
                </a:lnTo>
                <a:lnTo>
                  <a:pt x="32448" y="6985"/>
                </a:lnTo>
                <a:lnTo>
                  <a:pt x="10140" y="14144"/>
                </a:lnTo>
                <a:lnTo>
                  <a:pt x="0" y="22351"/>
                </a:lnTo>
                <a:lnTo>
                  <a:pt x="0" y="625348"/>
                </a:lnTo>
                <a:lnTo>
                  <a:pt x="10140" y="633555"/>
                </a:lnTo>
                <a:lnTo>
                  <a:pt x="32448" y="640715"/>
                </a:lnTo>
                <a:lnTo>
                  <a:pt x="54756" y="645779"/>
                </a:lnTo>
                <a:lnTo>
                  <a:pt x="64896" y="647700"/>
                </a:lnTo>
                <a:lnTo>
                  <a:pt x="8377047" y="647700"/>
                </a:lnTo>
                <a:lnTo>
                  <a:pt x="8506968" y="625348"/>
                </a:lnTo>
                <a:lnTo>
                  <a:pt x="9610979" y="335025"/>
                </a:lnTo>
                <a:lnTo>
                  <a:pt x="9647483" y="326643"/>
                </a:lnTo>
                <a:lnTo>
                  <a:pt x="9659651" y="318261"/>
                </a:lnTo>
                <a:lnTo>
                  <a:pt x="9647483" y="309879"/>
                </a:lnTo>
                <a:lnTo>
                  <a:pt x="9610979" y="301498"/>
                </a:lnTo>
                <a:lnTo>
                  <a:pt x="8506968" y="11175"/>
                </a:lnTo>
                <a:lnTo>
                  <a:pt x="8459289" y="9429"/>
                </a:lnTo>
                <a:lnTo>
                  <a:pt x="8417671" y="5587"/>
                </a:lnTo>
                <a:lnTo>
                  <a:pt x="8388221" y="1746"/>
                </a:lnTo>
                <a:lnTo>
                  <a:pt x="8377047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80" y="5975603"/>
            <a:ext cx="1087120" cy="271780"/>
          </a:xfrm>
          <a:custGeom>
            <a:avLst/>
            <a:gdLst/>
            <a:ahLst/>
            <a:cxnLst/>
            <a:rect l="l" t="t" r="r" b="b"/>
            <a:pathLst>
              <a:path w="1087120" h="271779">
                <a:moveTo>
                  <a:pt x="543306" y="0"/>
                </a:moveTo>
                <a:lnTo>
                  <a:pt x="469573" y="1237"/>
                </a:lnTo>
                <a:lnTo>
                  <a:pt x="398859" y="4843"/>
                </a:lnTo>
                <a:lnTo>
                  <a:pt x="331809" y="10656"/>
                </a:lnTo>
                <a:lnTo>
                  <a:pt x="269070" y="18513"/>
                </a:lnTo>
                <a:lnTo>
                  <a:pt x="211290" y="28255"/>
                </a:lnTo>
                <a:lnTo>
                  <a:pt x="159115" y="39719"/>
                </a:lnTo>
                <a:lnTo>
                  <a:pt x="113192" y="52744"/>
                </a:lnTo>
                <a:lnTo>
                  <a:pt x="74168" y="67168"/>
                </a:lnTo>
                <a:lnTo>
                  <a:pt x="19404" y="99571"/>
                </a:lnTo>
                <a:lnTo>
                  <a:pt x="0" y="135636"/>
                </a:lnTo>
                <a:lnTo>
                  <a:pt x="4958" y="154045"/>
                </a:lnTo>
                <a:lnTo>
                  <a:pt x="42689" y="188440"/>
                </a:lnTo>
                <a:lnTo>
                  <a:pt x="113192" y="218527"/>
                </a:lnTo>
                <a:lnTo>
                  <a:pt x="159115" y="231552"/>
                </a:lnTo>
                <a:lnTo>
                  <a:pt x="211290" y="243016"/>
                </a:lnTo>
                <a:lnTo>
                  <a:pt x="269070" y="252758"/>
                </a:lnTo>
                <a:lnTo>
                  <a:pt x="331809" y="260615"/>
                </a:lnTo>
                <a:lnTo>
                  <a:pt x="398859" y="266428"/>
                </a:lnTo>
                <a:lnTo>
                  <a:pt x="469573" y="270034"/>
                </a:lnTo>
                <a:lnTo>
                  <a:pt x="543306" y="271272"/>
                </a:lnTo>
                <a:lnTo>
                  <a:pt x="617038" y="270034"/>
                </a:lnTo>
                <a:lnTo>
                  <a:pt x="687752" y="266428"/>
                </a:lnTo>
                <a:lnTo>
                  <a:pt x="754802" y="260615"/>
                </a:lnTo>
                <a:lnTo>
                  <a:pt x="817541" y="252758"/>
                </a:lnTo>
                <a:lnTo>
                  <a:pt x="875321" y="243016"/>
                </a:lnTo>
                <a:lnTo>
                  <a:pt x="927496" y="231552"/>
                </a:lnTo>
                <a:lnTo>
                  <a:pt x="973419" y="218527"/>
                </a:lnTo>
                <a:lnTo>
                  <a:pt x="1012444" y="204103"/>
                </a:lnTo>
                <a:lnTo>
                  <a:pt x="1067207" y="171700"/>
                </a:lnTo>
                <a:lnTo>
                  <a:pt x="1086612" y="135636"/>
                </a:lnTo>
                <a:lnTo>
                  <a:pt x="1081653" y="117226"/>
                </a:lnTo>
                <a:lnTo>
                  <a:pt x="1043922" y="82831"/>
                </a:lnTo>
                <a:lnTo>
                  <a:pt x="973419" y="52744"/>
                </a:lnTo>
                <a:lnTo>
                  <a:pt x="927496" y="39719"/>
                </a:lnTo>
                <a:lnTo>
                  <a:pt x="875321" y="28255"/>
                </a:lnTo>
                <a:lnTo>
                  <a:pt x="817541" y="18513"/>
                </a:lnTo>
                <a:lnTo>
                  <a:pt x="754802" y="10656"/>
                </a:lnTo>
                <a:lnTo>
                  <a:pt x="687752" y="4843"/>
                </a:lnTo>
                <a:lnTo>
                  <a:pt x="617038" y="1237"/>
                </a:lnTo>
                <a:lnTo>
                  <a:pt x="543306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7883" y="5263896"/>
            <a:ext cx="870204" cy="894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7883" y="5263896"/>
            <a:ext cx="870585" cy="213360"/>
          </a:xfrm>
          <a:custGeom>
            <a:avLst/>
            <a:gdLst/>
            <a:ahLst/>
            <a:cxnLst/>
            <a:rect l="l" t="t" r="r" b="b"/>
            <a:pathLst>
              <a:path w="870585" h="213360">
                <a:moveTo>
                  <a:pt x="435102" y="0"/>
                </a:moveTo>
                <a:lnTo>
                  <a:pt x="364530" y="1395"/>
                </a:lnTo>
                <a:lnTo>
                  <a:pt x="297582" y="5437"/>
                </a:lnTo>
                <a:lnTo>
                  <a:pt x="235154" y="11905"/>
                </a:lnTo>
                <a:lnTo>
                  <a:pt x="178143" y="20580"/>
                </a:lnTo>
                <a:lnTo>
                  <a:pt x="127444" y="31241"/>
                </a:lnTo>
                <a:lnTo>
                  <a:pt x="83954" y="43671"/>
                </a:lnTo>
                <a:lnTo>
                  <a:pt x="22183" y="72956"/>
                </a:lnTo>
                <a:lnTo>
                  <a:pt x="0" y="106679"/>
                </a:lnTo>
                <a:lnTo>
                  <a:pt x="5695" y="123986"/>
                </a:lnTo>
                <a:lnTo>
                  <a:pt x="48568" y="155710"/>
                </a:lnTo>
                <a:lnTo>
                  <a:pt x="127444" y="182118"/>
                </a:lnTo>
                <a:lnTo>
                  <a:pt x="178143" y="192779"/>
                </a:lnTo>
                <a:lnTo>
                  <a:pt x="235154" y="201454"/>
                </a:lnTo>
                <a:lnTo>
                  <a:pt x="297582" y="207922"/>
                </a:lnTo>
                <a:lnTo>
                  <a:pt x="364530" y="211964"/>
                </a:lnTo>
                <a:lnTo>
                  <a:pt x="435102" y="213359"/>
                </a:lnTo>
                <a:lnTo>
                  <a:pt x="505673" y="211964"/>
                </a:lnTo>
                <a:lnTo>
                  <a:pt x="572621" y="207922"/>
                </a:lnTo>
                <a:lnTo>
                  <a:pt x="635049" y="201454"/>
                </a:lnTo>
                <a:lnTo>
                  <a:pt x="692060" y="192779"/>
                </a:lnTo>
                <a:lnTo>
                  <a:pt x="742759" y="182118"/>
                </a:lnTo>
                <a:lnTo>
                  <a:pt x="786249" y="169688"/>
                </a:lnTo>
                <a:lnTo>
                  <a:pt x="848020" y="140403"/>
                </a:lnTo>
                <a:lnTo>
                  <a:pt x="870204" y="106679"/>
                </a:lnTo>
                <a:lnTo>
                  <a:pt x="864508" y="89373"/>
                </a:lnTo>
                <a:lnTo>
                  <a:pt x="821635" y="57649"/>
                </a:lnTo>
                <a:lnTo>
                  <a:pt x="742759" y="31241"/>
                </a:lnTo>
                <a:lnTo>
                  <a:pt x="692060" y="20580"/>
                </a:lnTo>
                <a:lnTo>
                  <a:pt x="635049" y="11905"/>
                </a:lnTo>
                <a:lnTo>
                  <a:pt x="572621" y="5437"/>
                </a:lnTo>
                <a:lnTo>
                  <a:pt x="505673" y="1395"/>
                </a:lnTo>
                <a:lnTo>
                  <a:pt x="435102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9219" y="4262628"/>
            <a:ext cx="9674860" cy="626745"/>
          </a:xfrm>
          <a:custGeom>
            <a:avLst/>
            <a:gdLst/>
            <a:ahLst/>
            <a:cxnLst/>
            <a:rect l="l" t="t" r="r" b="b"/>
            <a:pathLst>
              <a:path w="9674860" h="626745">
                <a:moveTo>
                  <a:pt x="8375777" y="0"/>
                </a:moveTo>
                <a:lnTo>
                  <a:pt x="129793" y="0"/>
                </a:lnTo>
                <a:lnTo>
                  <a:pt x="82135" y="1897"/>
                </a:lnTo>
                <a:lnTo>
                  <a:pt x="40560" y="6889"/>
                </a:lnTo>
                <a:lnTo>
                  <a:pt x="11154" y="13930"/>
                </a:lnTo>
                <a:lnTo>
                  <a:pt x="0" y="21971"/>
                </a:lnTo>
                <a:lnTo>
                  <a:pt x="0" y="604393"/>
                </a:lnTo>
                <a:lnTo>
                  <a:pt x="11154" y="612433"/>
                </a:lnTo>
                <a:lnTo>
                  <a:pt x="40560" y="619474"/>
                </a:lnTo>
                <a:lnTo>
                  <a:pt x="82135" y="624466"/>
                </a:lnTo>
                <a:lnTo>
                  <a:pt x="129793" y="626363"/>
                </a:lnTo>
                <a:lnTo>
                  <a:pt x="8375777" y="626363"/>
                </a:lnTo>
                <a:lnTo>
                  <a:pt x="8423455" y="626191"/>
                </a:lnTo>
                <a:lnTo>
                  <a:pt x="8465073" y="624982"/>
                </a:lnTo>
                <a:lnTo>
                  <a:pt x="8494523" y="621702"/>
                </a:lnTo>
                <a:lnTo>
                  <a:pt x="8505698" y="615314"/>
                </a:lnTo>
                <a:lnTo>
                  <a:pt x="9674352" y="329692"/>
                </a:lnTo>
                <a:lnTo>
                  <a:pt x="9674352" y="296672"/>
                </a:lnTo>
                <a:lnTo>
                  <a:pt x="8505698" y="11049"/>
                </a:lnTo>
                <a:lnTo>
                  <a:pt x="8494523" y="4661"/>
                </a:lnTo>
                <a:lnTo>
                  <a:pt x="8465073" y="1381"/>
                </a:lnTo>
                <a:lnTo>
                  <a:pt x="8423455" y="172"/>
                </a:lnTo>
                <a:lnTo>
                  <a:pt x="8375777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4919" y="4844796"/>
            <a:ext cx="1140460" cy="279400"/>
          </a:xfrm>
          <a:custGeom>
            <a:avLst/>
            <a:gdLst/>
            <a:ahLst/>
            <a:cxnLst/>
            <a:rect l="l" t="t" r="r" b="b"/>
            <a:pathLst>
              <a:path w="1140460" h="279400">
                <a:moveTo>
                  <a:pt x="569976" y="0"/>
                </a:moveTo>
                <a:lnTo>
                  <a:pt x="498470" y="1087"/>
                </a:lnTo>
                <a:lnTo>
                  <a:pt x="429618" y="4261"/>
                </a:lnTo>
                <a:lnTo>
                  <a:pt x="363952" y="9392"/>
                </a:lnTo>
                <a:lnTo>
                  <a:pt x="302007" y="16348"/>
                </a:lnTo>
                <a:lnTo>
                  <a:pt x="244317" y="24998"/>
                </a:lnTo>
                <a:lnTo>
                  <a:pt x="191414" y="35210"/>
                </a:lnTo>
                <a:lnTo>
                  <a:pt x="143833" y="46855"/>
                </a:lnTo>
                <a:lnTo>
                  <a:pt x="102108" y="59800"/>
                </a:lnTo>
                <a:lnTo>
                  <a:pt x="38360" y="89067"/>
                </a:lnTo>
                <a:lnTo>
                  <a:pt x="4440" y="121964"/>
                </a:lnTo>
                <a:lnTo>
                  <a:pt x="0" y="139445"/>
                </a:lnTo>
                <a:lnTo>
                  <a:pt x="4440" y="156927"/>
                </a:lnTo>
                <a:lnTo>
                  <a:pt x="38360" y="189824"/>
                </a:lnTo>
                <a:lnTo>
                  <a:pt x="102108" y="219091"/>
                </a:lnTo>
                <a:lnTo>
                  <a:pt x="143833" y="232036"/>
                </a:lnTo>
                <a:lnTo>
                  <a:pt x="191414" y="243681"/>
                </a:lnTo>
                <a:lnTo>
                  <a:pt x="244317" y="253893"/>
                </a:lnTo>
                <a:lnTo>
                  <a:pt x="302007" y="262543"/>
                </a:lnTo>
                <a:lnTo>
                  <a:pt x="363952" y="269499"/>
                </a:lnTo>
                <a:lnTo>
                  <a:pt x="429618" y="274630"/>
                </a:lnTo>
                <a:lnTo>
                  <a:pt x="498470" y="277804"/>
                </a:lnTo>
                <a:lnTo>
                  <a:pt x="569976" y="278891"/>
                </a:lnTo>
                <a:lnTo>
                  <a:pt x="641481" y="277804"/>
                </a:lnTo>
                <a:lnTo>
                  <a:pt x="710333" y="274630"/>
                </a:lnTo>
                <a:lnTo>
                  <a:pt x="775999" y="269499"/>
                </a:lnTo>
                <a:lnTo>
                  <a:pt x="837944" y="262543"/>
                </a:lnTo>
                <a:lnTo>
                  <a:pt x="895634" y="253893"/>
                </a:lnTo>
                <a:lnTo>
                  <a:pt x="948537" y="243681"/>
                </a:lnTo>
                <a:lnTo>
                  <a:pt x="996118" y="232036"/>
                </a:lnTo>
                <a:lnTo>
                  <a:pt x="1037843" y="219091"/>
                </a:lnTo>
                <a:lnTo>
                  <a:pt x="1101591" y="189824"/>
                </a:lnTo>
                <a:lnTo>
                  <a:pt x="1135511" y="156927"/>
                </a:lnTo>
                <a:lnTo>
                  <a:pt x="1139952" y="139445"/>
                </a:lnTo>
                <a:lnTo>
                  <a:pt x="1135511" y="121964"/>
                </a:lnTo>
                <a:lnTo>
                  <a:pt x="1101591" y="89067"/>
                </a:lnTo>
                <a:lnTo>
                  <a:pt x="1037843" y="59800"/>
                </a:lnTo>
                <a:lnTo>
                  <a:pt x="996118" y="46855"/>
                </a:lnTo>
                <a:lnTo>
                  <a:pt x="948537" y="35210"/>
                </a:lnTo>
                <a:lnTo>
                  <a:pt x="895634" y="24998"/>
                </a:lnTo>
                <a:lnTo>
                  <a:pt x="837944" y="16348"/>
                </a:lnTo>
                <a:lnTo>
                  <a:pt x="775999" y="9392"/>
                </a:lnTo>
                <a:lnTo>
                  <a:pt x="710333" y="4261"/>
                </a:lnTo>
                <a:lnTo>
                  <a:pt x="641481" y="1087"/>
                </a:lnTo>
                <a:lnTo>
                  <a:pt x="569976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9219" y="4154423"/>
            <a:ext cx="911352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9219" y="4154423"/>
            <a:ext cx="911860" cy="220979"/>
          </a:xfrm>
          <a:custGeom>
            <a:avLst/>
            <a:gdLst/>
            <a:ahLst/>
            <a:cxnLst/>
            <a:rect l="l" t="t" r="r" b="b"/>
            <a:pathLst>
              <a:path w="911860" h="220979">
                <a:moveTo>
                  <a:pt x="455675" y="0"/>
                </a:moveTo>
                <a:lnTo>
                  <a:pt x="381750" y="1447"/>
                </a:lnTo>
                <a:lnTo>
                  <a:pt x="311627" y="5638"/>
                </a:lnTo>
                <a:lnTo>
                  <a:pt x="246244" y="12344"/>
                </a:lnTo>
                <a:lnTo>
                  <a:pt x="186537" y="21335"/>
                </a:lnTo>
                <a:lnTo>
                  <a:pt x="133445" y="32384"/>
                </a:lnTo>
                <a:lnTo>
                  <a:pt x="87904" y="45262"/>
                </a:lnTo>
                <a:lnTo>
                  <a:pt x="50852" y="59740"/>
                </a:lnTo>
                <a:lnTo>
                  <a:pt x="5962" y="92582"/>
                </a:lnTo>
                <a:lnTo>
                  <a:pt x="0" y="110489"/>
                </a:lnTo>
                <a:lnTo>
                  <a:pt x="5962" y="128397"/>
                </a:lnTo>
                <a:lnTo>
                  <a:pt x="50852" y="161239"/>
                </a:lnTo>
                <a:lnTo>
                  <a:pt x="87904" y="175717"/>
                </a:lnTo>
                <a:lnTo>
                  <a:pt x="133445" y="188595"/>
                </a:lnTo>
                <a:lnTo>
                  <a:pt x="186537" y="199644"/>
                </a:lnTo>
                <a:lnTo>
                  <a:pt x="246244" y="208635"/>
                </a:lnTo>
                <a:lnTo>
                  <a:pt x="311627" y="215341"/>
                </a:lnTo>
                <a:lnTo>
                  <a:pt x="381750" y="219532"/>
                </a:lnTo>
                <a:lnTo>
                  <a:pt x="455675" y="220979"/>
                </a:lnTo>
                <a:lnTo>
                  <a:pt x="529601" y="219532"/>
                </a:lnTo>
                <a:lnTo>
                  <a:pt x="599724" y="215341"/>
                </a:lnTo>
                <a:lnTo>
                  <a:pt x="665107" y="208635"/>
                </a:lnTo>
                <a:lnTo>
                  <a:pt x="724814" y="199644"/>
                </a:lnTo>
                <a:lnTo>
                  <a:pt x="777906" y="188595"/>
                </a:lnTo>
                <a:lnTo>
                  <a:pt x="823447" y="175717"/>
                </a:lnTo>
                <a:lnTo>
                  <a:pt x="860499" y="161239"/>
                </a:lnTo>
                <a:lnTo>
                  <a:pt x="905389" y="128397"/>
                </a:lnTo>
                <a:lnTo>
                  <a:pt x="911352" y="110489"/>
                </a:lnTo>
                <a:lnTo>
                  <a:pt x="905389" y="92582"/>
                </a:lnTo>
                <a:lnTo>
                  <a:pt x="860499" y="59740"/>
                </a:lnTo>
                <a:lnTo>
                  <a:pt x="823447" y="45262"/>
                </a:lnTo>
                <a:lnTo>
                  <a:pt x="777906" y="32384"/>
                </a:lnTo>
                <a:lnTo>
                  <a:pt x="724814" y="21335"/>
                </a:lnTo>
                <a:lnTo>
                  <a:pt x="665107" y="12344"/>
                </a:lnTo>
                <a:lnTo>
                  <a:pt x="599724" y="5638"/>
                </a:lnTo>
                <a:lnTo>
                  <a:pt x="529601" y="1447"/>
                </a:lnTo>
                <a:lnTo>
                  <a:pt x="455675" y="0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0744" y="3108960"/>
            <a:ext cx="9517380" cy="641985"/>
          </a:xfrm>
          <a:custGeom>
            <a:avLst/>
            <a:gdLst/>
            <a:ahLst/>
            <a:cxnLst/>
            <a:rect l="l" t="t" r="r" b="b"/>
            <a:pathLst>
              <a:path w="9517380" h="641985">
                <a:moveTo>
                  <a:pt x="8239886" y="0"/>
                </a:moveTo>
                <a:lnTo>
                  <a:pt x="127762" y="0"/>
                </a:lnTo>
                <a:lnTo>
                  <a:pt x="80849" y="1899"/>
                </a:lnTo>
                <a:lnTo>
                  <a:pt x="39925" y="6905"/>
                </a:lnTo>
                <a:lnTo>
                  <a:pt x="10979" y="13983"/>
                </a:lnTo>
                <a:lnTo>
                  <a:pt x="0" y="22098"/>
                </a:lnTo>
                <a:lnTo>
                  <a:pt x="0" y="619505"/>
                </a:lnTo>
                <a:lnTo>
                  <a:pt x="10979" y="627620"/>
                </a:lnTo>
                <a:lnTo>
                  <a:pt x="39925" y="634698"/>
                </a:lnTo>
                <a:lnTo>
                  <a:pt x="80849" y="639704"/>
                </a:lnTo>
                <a:lnTo>
                  <a:pt x="127762" y="641603"/>
                </a:lnTo>
                <a:lnTo>
                  <a:pt x="8239886" y="641603"/>
                </a:lnTo>
                <a:lnTo>
                  <a:pt x="8286799" y="639877"/>
                </a:lnTo>
                <a:lnTo>
                  <a:pt x="8327723" y="636079"/>
                </a:lnTo>
                <a:lnTo>
                  <a:pt x="8367649" y="630554"/>
                </a:lnTo>
                <a:lnTo>
                  <a:pt x="9517380" y="342900"/>
                </a:lnTo>
                <a:lnTo>
                  <a:pt x="9517380" y="309752"/>
                </a:lnTo>
                <a:lnTo>
                  <a:pt x="8367649" y="22098"/>
                </a:lnTo>
                <a:lnTo>
                  <a:pt x="8356669" y="13983"/>
                </a:lnTo>
                <a:lnTo>
                  <a:pt x="8327723" y="6905"/>
                </a:lnTo>
                <a:lnTo>
                  <a:pt x="8286799" y="1899"/>
                </a:lnTo>
                <a:lnTo>
                  <a:pt x="8239886" y="0"/>
                </a:lnTo>
                <a:close/>
              </a:path>
            </a:pathLst>
          </a:custGeom>
          <a:solidFill>
            <a:srgbClr val="52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1016" y="3713988"/>
            <a:ext cx="1102360" cy="280670"/>
          </a:xfrm>
          <a:custGeom>
            <a:avLst/>
            <a:gdLst/>
            <a:ahLst/>
            <a:cxnLst/>
            <a:rect l="l" t="t" r="r" b="b"/>
            <a:pathLst>
              <a:path w="1102360" h="280670">
                <a:moveTo>
                  <a:pt x="550926" y="0"/>
                </a:moveTo>
                <a:lnTo>
                  <a:pt x="481814" y="1091"/>
                </a:lnTo>
                <a:lnTo>
                  <a:pt x="415265" y="4279"/>
                </a:lnTo>
                <a:lnTo>
                  <a:pt x="351796" y="9433"/>
                </a:lnTo>
                <a:lnTo>
                  <a:pt x="291922" y="16420"/>
                </a:lnTo>
                <a:lnTo>
                  <a:pt x="236159" y="25110"/>
                </a:lnTo>
                <a:lnTo>
                  <a:pt x="185024" y="35373"/>
                </a:lnTo>
                <a:lnTo>
                  <a:pt x="139032" y="47076"/>
                </a:lnTo>
                <a:lnTo>
                  <a:pt x="98701" y="60088"/>
                </a:lnTo>
                <a:lnTo>
                  <a:pt x="37080" y="89518"/>
                </a:lnTo>
                <a:lnTo>
                  <a:pt x="4292" y="122613"/>
                </a:lnTo>
                <a:lnTo>
                  <a:pt x="0" y="140208"/>
                </a:lnTo>
                <a:lnTo>
                  <a:pt x="4292" y="157802"/>
                </a:lnTo>
                <a:lnTo>
                  <a:pt x="37080" y="190897"/>
                </a:lnTo>
                <a:lnTo>
                  <a:pt x="98701" y="220327"/>
                </a:lnTo>
                <a:lnTo>
                  <a:pt x="139032" y="233339"/>
                </a:lnTo>
                <a:lnTo>
                  <a:pt x="185024" y="245042"/>
                </a:lnTo>
                <a:lnTo>
                  <a:pt x="236159" y="255305"/>
                </a:lnTo>
                <a:lnTo>
                  <a:pt x="291922" y="263995"/>
                </a:lnTo>
                <a:lnTo>
                  <a:pt x="351796" y="270982"/>
                </a:lnTo>
                <a:lnTo>
                  <a:pt x="415265" y="276136"/>
                </a:lnTo>
                <a:lnTo>
                  <a:pt x="481814" y="279324"/>
                </a:lnTo>
                <a:lnTo>
                  <a:pt x="550926" y="280415"/>
                </a:lnTo>
                <a:lnTo>
                  <a:pt x="620037" y="279324"/>
                </a:lnTo>
                <a:lnTo>
                  <a:pt x="686586" y="276136"/>
                </a:lnTo>
                <a:lnTo>
                  <a:pt x="750055" y="270982"/>
                </a:lnTo>
                <a:lnTo>
                  <a:pt x="809929" y="263995"/>
                </a:lnTo>
                <a:lnTo>
                  <a:pt x="865692" y="255305"/>
                </a:lnTo>
                <a:lnTo>
                  <a:pt x="916827" y="245042"/>
                </a:lnTo>
                <a:lnTo>
                  <a:pt x="962819" y="233339"/>
                </a:lnTo>
                <a:lnTo>
                  <a:pt x="1003150" y="220327"/>
                </a:lnTo>
                <a:lnTo>
                  <a:pt x="1064771" y="190897"/>
                </a:lnTo>
                <a:lnTo>
                  <a:pt x="1097559" y="157802"/>
                </a:lnTo>
                <a:lnTo>
                  <a:pt x="1101852" y="140208"/>
                </a:lnTo>
                <a:lnTo>
                  <a:pt x="1097559" y="122613"/>
                </a:lnTo>
                <a:lnTo>
                  <a:pt x="1064771" y="89518"/>
                </a:lnTo>
                <a:lnTo>
                  <a:pt x="1003150" y="60088"/>
                </a:lnTo>
                <a:lnTo>
                  <a:pt x="962819" y="47076"/>
                </a:lnTo>
                <a:lnTo>
                  <a:pt x="916827" y="35373"/>
                </a:lnTo>
                <a:lnTo>
                  <a:pt x="865692" y="25110"/>
                </a:lnTo>
                <a:lnTo>
                  <a:pt x="809929" y="16420"/>
                </a:lnTo>
                <a:lnTo>
                  <a:pt x="750055" y="9433"/>
                </a:lnTo>
                <a:lnTo>
                  <a:pt x="686586" y="4279"/>
                </a:lnTo>
                <a:lnTo>
                  <a:pt x="620037" y="1091"/>
                </a:lnTo>
                <a:lnTo>
                  <a:pt x="550926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0744" y="3011423"/>
            <a:ext cx="882395" cy="89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0744" y="3011423"/>
            <a:ext cx="882650" cy="210820"/>
          </a:xfrm>
          <a:custGeom>
            <a:avLst/>
            <a:gdLst/>
            <a:ahLst/>
            <a:cxnLst/>
            <a:rect l="l" t="t" r="r" b="b"/>
            <a:pathLst>
              <a:path w="882650" h="210819">
                <a:moveTo>
                  <a:pt x="441198" y="0"/>
                </a:moveTo>
                <a:lnTo>
                  <a:pt x="369622" y="1377"/>
                </a:lnTo>
                <a:lnTo>
                  <a:pt x="301727" y="5364"/>
                </a:lnTo>
                <a:lnTo>
                  <a:pt x="238421" y="11744"/>
                </a:lnTo>
                <a:lnTo>
                  <a:pt x="180612" y="20299"/>
                </a:lnTo>
                <a:lnTo>
                  <a:pt x="129206" y="30813"/>
                </a:lnTo>
                <a:lnTo>
                  <a:pt x="85112" y="43068"/>
                </a:lnTo>
                <a:lnTo>
                  <a:pt x="49237" y="56847"/>
                </a:lnTo>
                <a:lnTo>
                  <a:pt x="5773" y="88108"/>
                </a:lnTo>
                <a:lnTo>
                  <a:pt x="0" y="105155"/>
                </a:lnTo>
                <a:lnTo>
                  <a:pt x="5773" y="122203"/>
                </a:lnTo>
                <a:lnTo>
                  <a:pt x="49237" y="153464"/>
                </a:lnTo>
                <a:lnTo>
                  <a:pt x="85112" y="167243"/>
                </a:lnTo>
                <a:lnTo>
                  <a:pt x="129206" y="179498"/>
                </a:lnTo>
                <a:lnTo>
                  <a:pt x="180612" y="190012"/>
                </a:lnTo>
                <a:lnTo>
                  <a:pt x="238421" y="198567"/>
                </a:lnTo>
                <a:lnTo>
                  <a:pt x="301727" y="204947"/>
                </a:lnTo>
                <a:lnTo>
                  <a:pt x="369622" y="208934"/>
                </a:lnTo>
                <a:lnTo>
                  <a:pt x="441198" y="210312"/>
                </a:lnTo>
                <a:lnTo>
                  <a:pt x="512773" y="208934"/>
                </a:lnTo>
                <a:lnTo>
                  <a:pt x="580668" y="204947"/>
                </a:lnTo>
                <a:lnTo>
                  <a:pt x="643974" y="198567"/>
                </a:lnTo>
                <a:lnTo>
                  <a:pt x="701783" y="190012"/>
                </a:lnTo>
                <a:lnTo>
                  <a:pt x="753189" y="179498"/>
                </a:lnTo>
                <a:lnTo>
                  <a:pt x="797283" y="167243"/>
                </a:lnTo>
                <a:lnTo>
                  <a:pt x="833158" y="153464"/>
                </a:lnTo>
                <a:lnTo>
                  <a:pt x="876622" y="122203"/>
                </a:lnTo>
                <a:lnTo>
                  <a:pt x="882395" y="105155"/>
                </a:lnTo>
                <a:lnTo>
                  <a:pt x="876622" y="88108"/>
                </a:lnTo>
                <a:lnTo>
                  <a:pt x="833158" y="56847"/>
                </a:lnTo>
                <a:lnTo>
                  <a:pt x="797283" y="43068"/>
                </a:lnTo>
                <a:lnTo>
                  <a:pt x="753189" y="30813"/>
                </a:lnTo>
                <a:lnTo>
                  <a:pt x="701783" y="20299"/>
                </a:lnTo>
                <a:lnTo>
                  <a:pt x="643974" y="11744"/>
                </a:lnTo>
                <a:lnTo>
                  <a:pt x="580668" y="5364"/>
                </a:lnTo>
                <a:lnTo>
                  <a:pt x="512773" y="1377"/>
                </a:lnTo>
                <a:lnTo>
                  <a:pt x="441198" y="0"/>
                </a:lnTo>
                <a:close/>
              </a:path>
            </a:pathLst>
          </a:custGeom>
          <a:solidFill>
            <a:srgbClr val="309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1411" y="1943100"/>
            <a:ext cx="9516110" cy="702945"/>
          </a:xfrm>
          <a:custGeom>
            <a:avLst/>
            <a:gdLst/>
            <a:ahLst/>
            <a:cxnLst/>
            <a:rect l="l" t="t" r="r" b="b"/>
            <a:pathLst>
              <a:path w="9516110" h="702944">
                <a:moveTo>
                  <a:pt x="8238617" y="0"/>
                </a:moveTo>
                <a:lnTo>
                  <a:pt x="127762" y="0"/>
                </a:lnTo>
                <a:lnTo>
                  <a:pt x="80849" y="2075"/>
                </a:lnTo>
                <a:lnTo>
                  <a:pt x="39925" y="7556"/>
                </a:lnTo>
                <a:lnTo>
                  <a:pt x="10979" y="15323"/>
                </a:lnTo>
                <a:lnTo>
                  <a:pt x="0" y="24256"/>
                </a:lnTo>
                <a:lnTo>
                  <a:pt x="0" y="678306"/>
                </a:lnTo>
                <a:lnTo>
                  <a:pt x="10979" y="687240"/>
                </a:lnTo>
                <a:lnTo>
                  <a:pt x="39925" y="695007"/>
                </a:lnTo>
                <a:lnTo>
                  <a:pt x="80849" y="700488"/>
                </a:lnTo>
                <a:lnTo>
                  <a:pt x="127762" y="702563"/>
                </a:lnTo>
                <a:lnTo>
                  <a:pt x="8238617" y="702563"/>
                </a:lnTo>
                <a:lnTo>
                  <a:pt x="8258559" y="700488"/>
                </a:lnTo>
                <a:lnTo>
                  <a:pt x="8302434" y="695007"/>
                </a:lnTo>
                <a:lnTo>
                  <a:pt x="8346309" y="687240"/>
                </a:lnTo>
                <a:lnTo>
                  <a:pt x="8366252" y="678306"/>
                </a:lnTo>
                <a:lnTo>
                  <a:pt x="9515856" y="363347"/>
                </a:lnTo>
                <a:lnTo>
                  <a:pt x="9515856" y="327025"/>
                </a:lnTo>
                <a:lnTo>
                  <a:pt x="8366252" y="12065"/>
                </a:lnTo>
                <a:lnTo>
                  <a:pt x="8238617" y="0"/>
                </a:lnTo>
                <a:close/>
              </a:path>
            </a:pathLst>
          </a:custGeom>
          <a:solidFill>
            <a:srgbClr val="42B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4063" y="2586227"/>
            <a:ext cx="1161415" cy="294640"/>
          </a:xfrm>
          <a:custGeom>
            <a:avLst/>
            <a:gdLst/>
            <a:ahLst/>
            <a:cxnLst/>
            <a:rect l="l" t="t" r="r" b="b"/>
            <a:pathLst>
              <a:path w="1161414" h="294639">
                <a:moveTo>
                  <a:pt x="580644" y="0"/>
                </a:moveTo>
                <a:lnTo>
                  <a:pt x="507810" y="1144"/>
                </a:lnTo>
                <a:lnTo>
                  <a:pt x="437676" y="4488"/>
                </a:lnTo>
                <a:lnTo>
                  <a:pt x="370785" y="9892"/>
                </a:lnTo>
                <a:lnTo>
                  <a:pt x="307682" y="17219"/>
                </a:lnTo>
                <a:lnTo>
                  <a:pt x="248912" y="26333"/>
                </a:lnTo>
                <a:lnTo>
                  <a:pt x="195017" y="37096"/>
                </a:lnTo>
                <a:lnTo>
                  <a:pt x="146543" y="49370"/>
                </a:lnTo>
                <a:lnTo>
                  <a:pt x="104033" y="63018"/>
                </a:lnTo>
                <a:lnTo>
                  <a:pt x="68032" y="77904"/>
                </a:lnTo>
                <a:lnTo>
                  <a:pt x="17733" y="110835"/>
                </a:lnTo>
                <a:lnTo>
                  <a:pt x="0" y="147066"/>
                </a:lnTo>
                <a:lnTo>
                  <a:pt x="4524" y="165524"/>
                </a:lnTo>
                <a:lnTo>
                  <a:pt x="39084" y="200243"/>
                </a:lnTo>
                <a:lnTo>
                  <a:pt x="104033" y="231113"/>
                </a:lnTo>
                <a:lnTo>
                  <a:pt x="146543" y="244761"/>
                </a:lnTo>
                <a:lnTo>
                  <a:pt x="195017" y="257035"/>
                </a:lnTo>
                <a:lnTo>
                  <a:pt x="248912" y="267798"/>
                </a:lnTo>
                <a:lnTo>
                  <a:pt x="307682" y="276912"/>
                </a:lnTo>
                <a:lnTo>
                  <a:pt x="370785" y="284239"/>
                </a:lnTo>
                <a:lnTo>
                  <a:pt x="437676" y="289643"/>
                </a:lnTo>
                <a:lnTo>
                  <a:pt x="507810" y="292987"/>
                </a:lnTo>
                <a:lnTo>
                  <a:pt x="580644" y="294132"/>
                </a:lnTo>
                <a:lnTo>
                  <a:pt x="653477" y="292987"/>
                </a:lnTo>
                <a:lnTo>
                  <a:pt x="723611" y="289643"/>
                </a:lnTo>
                <a:lnTo>
                  <a:pt x="790502" y="284239"/>
                </a:lnTo>
                <a:lnTo>
                  <a:pt x="853605" y="276912"/>
                </a:lnTo>
                <a:lnTo>
                  <a:pt x="912375" y="267798"/>
                </a:lnTo>
                <a:lnTo>
                  <a:pt x="966270" y="257035"/>
                </a:lnTo>
                <a:lnTo>
                  <a:pt x="1014744" y="244761"/>
                </a:lnTo>
                <a:lnTo>
                  <a:pt x="1057254" y="231113"/>
                </a:lnTo>
                <a:lnTo>
                  <a:pt x="1093255" y="216227"/>
                </a:lnTo>
                <a:lnTo>
                  <a:pt x="1143554" y="183296"/>
                </a:lnTo>
                <a:lnTo>
                  <a:pt x="1161288" y="147066"/>
                </a:lnTo>
                <a:lnTo>
                  <a:pt x="1156763" y="128607"/>
                </a:lnTo>
                <a:lnTo>
                  <a:pt x="1122203" y="93888"/>
                </a:lnTo>
                <a:lnTo>
                  <a:pt x="1057254" y="63018"/>
                </a:lnTo>
                <a:lnTo>
                  <a:pt x="1014744" y="49370"/>
                </a:lnTo>
                <a:lnTo>
                  <a:pt x="966270" y="37096"/>
                </a:lnTo>
                <a:lnTo>
                  <a:pt x="912375" y="26333"/>
                </a:lnTo>
                <a:lnTo>
                  <a:pt x="853605" y="17219"/>
                </a:lnTo>
                <a:lnTo>
                  <a:pt x="790502" y="9892"/>
                </a:lnTo>
                <a:lnTo>
                  <a:pt x="723611" y="4488"/>
                </a:lnTo>
                <a:lnTo>
                  <a:pt x="653477" y="1144"/>
                </a:lnTo>
                <a:lnTo>
                  <a:pt x="58064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1411" y="1833372"/>
            <a:ext cx="928115" cy="969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1411" y="1833372"/>
            <a:ext cx="928369" cy="230504"/>
          </a:xfrm>
          <a:custGeom>
            <a:avLst/>
            <a:gdLst/>
            <a:ahLst/>
            <a:cxnLst/>
            <a:rect l="l" t="t" r="r" b="b"/>
            <a:pathLst>
              <a:path w="928369" h="230505">
                <a:moveTo>
                  <a:pt x="464057" y="0"/>
                </a:moveTo>
                <a:lnTo>
                  <a:pt x="395484" y="1248"/>
                </a:lnTo>
                <a:lnTo>
                  <a:pt x="330034" y="4875"/>
                </a:lnTo>
                <a:lnTo>
                  <a:pt x="268425" y="10701"/>
                </a:lnTo>
                <a:lnTo>
                  <a:pt x="211376" y="18549"/>
                </a:lnTo>
                <a:lnTo>
                  <a:pt x="159604" y="28238"/>
                </a:lnTo>
                <a:lnTo>
                  <a:pt x="113827" y="39591"/>
                </a:lnTo>
                <a:lnTo>
                  <a:pt x="74764" y="52430"/>
                </a:lnTo>
                <a:lnTo>
                  <a:pt x="19648" y="81847"/>
                </a:lnTo>
                <a:lnTo>
                  <a:pt x="0" y="115061"/>
                </a:lnTo>
                <a:lnTo>
                  <a:pt x="5031" y="132054"/>
                </a:lnTo>
                <a:lnTo>
                  <a:pt x="43131" y="163548"/>
                </a:lnTo>
                <a:lnTo>
                  <a:pt x="113827" y="190532"/>
                </a:lnTo>
                <a:lnTo>
                  <a:pt x="159604" y="201885"/>
                </a:lnTo>
                <a:lnTo>
                  <a:pt x="211376" y="211574"/>
                </a:lnTo>
                <a:lnTo>
                  <a:pt x="268425" y="219422"/>
                </a:lnTo>
                <a:lnTo>
                  <a:pt x="330034" y="225248"/>
                </a:lnTo>
                <a:lnTo>
                  <a:pt x="395484" y="228875"/>
                </a:lnTo>
                <a:lnTo>
                  <a:pt x="464057" y="230124"/>
                </a:lnTo>
                <a:lnTo>
                  <a:pt x="532631" y="228875"/>
                </a:lnTo>
                <a:lnTo>
                  <a:pt x="598081" y="225248"/>
                </a:lnTo>
                <a:lnTo>
                  <a:pt x="659690" y="219422"/>
                </a:lnTo>
                <a:lnTo>
                  <a:pt x="716739" y="211574"/>
                </a:lnTo>
                <a:lnTo>
                  <a:pt x="768511" y="201885"/>
                </a:lnTo>
                <a:lnTo>
                  <a:pt x="814288" y="190532"/>
                </a:lnTo>
                <a:lnTo>
                  <a:pt x="853351" y="177693"/>
                </a:lnTo>
                <a:lnTo>
                  <a:pt x="908467" y="148276"/>
                </a:lnTo>
                <a:lnTo>
                  <a:pt x="928115" y="115061"/>
                </a:lnTo>
                <a:lnTo>
                  <a:pt x="923084" y="98069"/>
                </a:lnTo>
                <a:lnTo>
                  <a:pt x="884984" y="66575"/>
                </a:lnTo>
                <a:lnTo>
                  <a:pt x="814288" y="39591"/>
                </a:lnTo>
                <a:lnTo>
                  <a:pt x="768511" y="28238"/>
                </a:lnTo>
                <a:lnTo>
                  <a:pt x="716739" y="18549"/>
                </a:lnTo>
                <a:lnTo>
                  <a:pt x="659690" y="10701"/>
                </a:lnTo>
                <a:lnTo>
                  <a:pt x="598081" y="4875"/>
                </a:lnTo>
                <a:lnTo>
                  <a:pt x="532631" y="1248"/>
                </a:lnTo>
                <a:lnTo>
                  <a:pt x="464057" y="0"/>
                </a:lnTo>
                <a:close/>
              </a:path>
            </a:pathLst>
          </a:custGeom>
          <a:solidFill>
            <a:srgbClr val="2C9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4679" y="5271515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0" y="0"/>
                </a:moveTo>
                <a:lnTo>
                  <a:pt x="0" y="19812"/>
                </a:lnTo>
                <a:lnTo>
                  <a:pt x="25907" y="19812"/>
                </a:lnTo>
                <a:lnTo>
                  <a:pt x="25907" y="0"/>
                </a:lnTo>
                <a:lnTo>
                  <a:pt x="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74417" y="1978914"/>
            <a:ext cx="6844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Understand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agree to the context in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which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proposed 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optimization</a:t>
            </a:r>
            <a:r>
              <a:rPr sz="180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exists.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6829" y="3259023"/>
            <a:ext cx="6229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Assess the current state of the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proposed</a:t>
            </a:r>
            <a:r>
              <a:rPr sz="180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optimization.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4417" y="4277995"/>
            <a:ext cx="7418070" cy="2650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1280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Agree to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what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the future state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priorities of the organization  should</a:t>
            </a:r>
            <a:r>
              <a:rPr sz="180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be.</a:t>
            </a:r>
            <a:endParaRPr sz="1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Ensure the optimization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has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the appropriate level of</a:t>
            </a:r>
            <a:r>
              <a:rPr sz="1800" b="1" spc="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stakeholder</a:t>
            </a:r>
            <a:endParaRPr sz="1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engagement and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commitment.</a:t>
            </a:r>
            <a:endParaRPr sz="1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Continually monitor the impact of</a:t>
            </a:r>
            <a:r>
              <a:rPr sz="1800" b="1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optimization.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44167" y="7725156"/>
            <a:ext cx="9422765" cy="702945"/>
          </a:xfrm>
          <a:custGeom>
            <a:avLst/>
            <a:gdLst/>
            <a:ahLst/>
            <a:cxnLst/>
            <a:rect l="l" t="t" r="r" b="b"/>
            <a:pathLst>
              <a:path w="9422765" h="702945">
                <a:moveTo>
                  <a:pt x="8107933" y="0"/>
                </a:moveTo>
                <a:lnTo>
                  <a:pt x="63372" y="0"/>
                </a:lnTo>
                <a:lnTo>
                  <a:pt x="26735" y="2075"/>
                </a:lnTo>
                <a:lnTo>
                  <a:pt x="7921" y="7556"/>
                </a:lnTo>
                <a:lnTo>
                  <a:pt x="990" y="15323"/>
                </a:lnTo>
                <a:lnTo>
                  <a:pt x="0" y="24257"/>
                </a:lnTo>
                <a:lnTo>
                  <a:pt x="0" y="678332"/>
                </a:lnTo>
                <a:lnTo>
                  <a:pt x="990" y="687229"/>
                </a:lnTo>
                <a:lnTo>
                  <a:pt x="7921" y="694991"/>
                </a:lnTo>
                <a:lnTo>
                  <a:pt x="26735" y="700481"/>
                </a:lnTo>
                <a:lnTo>
                  <a:pt x="63372" y="702564"/>
                </a:lnTo>
                <a:lnTo>
                  <a:pt x="8107933" y="702564"/>
                </a:lnTo>
                <a:lnTo>
                  <a:pt x="8155443" y="700670"/>
                </a:lnTo>
                <a:lnTo>
                  <a:pt x="8250416" y="692341"/>
                </a:lnTo>
                <a:lnTo>
                  <a:pt x="8297926" y="690448"/>
                </a:lnTo>
                <a:lnTo>
                  <a:pt x="9374759" y="375513"/>
                </a:lnTo>
                <a:lnTo>
                  <a:pt x="9410406" y="364722"/>
                </a:lnTo>
                <a:lnTo>
                  <a:pt x="9422288" y="352796"/>
                </a:lnTo>
                <a:lnTo>
                  <a:pt x="9410406" y="343141"/>
                </a:lnTo>
                <a:lnTo>
                  <a:pt x="9374759" y="339166"/>
                </a:lnTo>
                <a:lnTo>
                  <a:pt x="8297926" y="24257"/>
                </a:lnTo>
                <a:lnTo>
                  <a:pt x="8250416" y="15323"/>
                </a:lnTo>
                <a:lnTo>
                  <a:pt x="8202930" y="7556"/>
                </a:lnTo>
                <a:lnTo>
                  <a:pt x="8155443" y="2075"/>
                </a:lnTo>
                <a:lnTo>
                  <a:pt x="8107933" y="0"/>
                </a:lnTo>
                <a:close/>
              </a:path>
            </a:pathLst>
          </a:custGeom>
          <a:solidFill>
            <a:srgbClr val="7BB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8344" y="8362188"/>
            <a:ext cx="1149350" cy="315595"/>
          </a:xfrm>
          <a:custGeom>
            <a:avLst/>
            <a:gdLst/>
            <a:ahLst/>
            <a:cxnLst/>
            <a:rect l="l" t="t" r="r" b="b"/>
            <a:pathLst>
              <a:path w="1149350" h="315595">
                <a:moveTo>
                  <a:pt x="574548" y="0"/>
                </a:moveTo>
                <a:lnTo>
                  <a:pt x="502466" y="1229"/>
                </a:lnTo>
                <a:lnTo>
                  <a:pt x="433059" y="4817"/>
                </a:lnTo>
                <a:lnTo>
                  <a:pt x="366866" y="10617"/>
                </a:lnTo>
                <a:lnTo>
                  <a:pt x="304424" y="18481"/>
                </a:lnTo>
                <a:lnTo>
                  <a:pt x="246270" y="28261"/>
                </a:lnTo>
                <a:lnTo>
                  <a:pt x="192944" y="39810"/>
                </a:lnTo>
                <a:lnTo>
                  <a:pt x="144982" y="52978"/>
                </a:lnTo>
                <a:lnTo>
                  <a:pt x="102923" y="67619"/>
                </a:lnTo>
                <a:lnTo>
                  <a:pt x="67305" y="83584"/>
                </a:lnTo>
                <a:lnTo>
                  <a:pt x="17543" y="118897"/>
                </a:lnTo>
                <a:lnTo>
                  <a:pt x="0" y="157733"/>
                </a:lnTo>
                <a:lnTo>
                  <a:pt x="4475" y="177518"/>
                </a:lnTo>
                <a:lnTo>
                  <a:pt x="38666" y="214741"/>
                </a:lnTo>
                <a:lnTo>
                  <a:pt x="102923" y="247848"/>
                </a:lnTo>
                <a:lnTo>
                  <a:pt x="144982" y="262489"/>
                </a:lnTo>
                <a:lnTo>
                  <a:pt x="192944" y="275657"/>
                </a:lnTo>
                <a:lnTo>
                  <a:pt x="246270" y="287206"/>
                </a:lnTo>
                <a:lnTo>
                  <a:pt x="304424" y="296986"/>
                </a:lnTo>
                <a:lnTo>
                  <a:pt x="366866" y="304850"/>
                </a:lnTo>
                <a:lnTo>
                  <a:pt x="433059" y="310650"/>
                </a:lnTo>
                <a:lnTo>
                  <a:pt x="502466" y="314238"/>
                </a:lnTo>
                <a:lnTo>
                  <a:pt x="574548" y="315467"/>
                </a:lnTo>
                <a:lnTo>
                  <a:pt x="646629" y="314238"/>
                </a:lnTo>
                <a:lnTo>
                  <a:pt x="716036" y="310650"/>
                </a:lnTo>
                <a:lnTo>
                  <a:pt x="782229" y="304850"/>
                </a:lnTo>
                <a:lnTo>
                  <a:pt x="844671" y="296986"/>
                </a:lnTo>
                <a:lnTo>
                  <a:pt x="902825" y="287206"/>
                </a:lnTo>
                <a:lnTo>
                  <a:pt x="956151" y="275657"/>
                </a:lnTo>
                <a:lnTo>
                  <a:pt x="1004113" y="262489"/>
                </a:lnTo>
                <a:lnTo>
                  <a:pt x="1046172" y="247848"/>
                </a:lnTo>
                <a:lnTo>
                  <a:pt x="1081790" y="231883"/>
                </a:lnTo>
                <a:lnTo>
                  <a:pt x="1131552" y="196570"/>
                </a:lnTo>
                <a:lnTo>
                  <a:pt x="1149095" y="157733"/>
                </a:lnTo>
                <a:lnTo>
                  <a:pt x="1144620" y="137949"/>
                </a:lnTo>
                <a:lnTo>
                  <a:pt x="1110429" y="100726"/>
                </a:lnTo>
                <a:lnTo>
                  <a:pt x="1046172" y="67619"/>
                </a:lnTo>
                <a:lnTo>
                  <a:pt x="1004113" y="52978"/>
                </a:lnTo>
                <a:lnTo>
                  <a:pt x="956151" y="39810"/>
                </a:lnTo>
                <a:lnTo>
                  <a:pt x="902825" y="28261"/>
                </a:lnTo>
                <a:lnTo>
                  <a:pt x="844671" y="18481"/>
                </a:lnTo>
                <a:lnTo>
                  <a:pt x="782229" y="10617"/>
                </a:lnTo>
                <a:lnTo>
                  <a:pt x="716036" y="4817"/>
                </a:lnTo>
                <a:lnTo>
                  <a:pt x="646629" y="1229"/>
                </a:lnTo>
                <a:lnTo>
                  <a:pt x="57454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6067" y="7615428"/>
            <a:ext cx="915924" cy="982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4167" y="7615428"/>
            <a:ext cx="916305" cy="230504"/>
          </a:xfrm>
          <a:custGeom>
            <a:avLst/>
            <a:gdLst/>
            <a:ahLst/>
            <a:cxnLst/>
            <a:rect l="l" t="t" r="r" b="b"/>
            <a:pathLst>
              <a:path w="916305" h="230504">
                <a:moveTo>
                  <a:pt x="457962" y="0"/>
                </a:moveTo>
                <a:lnTo>
                  <a:pt x="383663" y="1507"/>
                </a:lnTo>
                <a:lnTo>
                  <a:pt x="313188" y="5870"/>
                </a:lnTo>
                <a:lnTo>
                  <a:pt x="247476" y="12851"/>
                </a:lnTo>
                <a:lnTo>
                  <a:pt x="187470" y="22213"/>
                </a:lnTo>
                <a:lnTo>
                  <a:pt x="134111" y="33718"/>
                </a:lnTo>
                <a:lnTo>
                  <a:pt x="88343" y="47128"/>
                </a:lnTo>
                <a:lnTo>
                  <a:pt x="51105" y="62205"/>
                </a:lnTo>
                <a:lnTo>
                  <a:pt x="5992" y="96409"/>
                </a:lnTo>
                <a:lnTo>
                  <a:pt x="0" y="115062"/>
                </a:lnTo>
                <a:lnTo>
                  <a:pt x="5992" y="133714"/>
                </a:lnTo>
                <a:lnTo>
                  <a:pt x="51105" y="167918"/>
                </a:lnTo>
                <a:lnTo>
                  <a:pt x="88343" y="182995"/>
                </a:lnTo>
                <a:lnTo>
                  <a:pt x="134112" y="196405"/>
                </a:lnTo>
                <a:lnTo>
                  <a:pt x="187470" y="207910"/>
                </a:lnTo>
                <a:lnTo>
                  <a:pt x="247476" y="217272"/>
                </a:lnTo>
                <a:lnTo>
                  <a:pt x="313188" y="224253"/>
                </a:lnTo>
                <a:lnTo>
                  <a:pt x="383663" y="228616"/>
                </a:lnTo>
                <a:lnTo>
                  <a:pt x="457962" y="230124"/>
                </a:lnTo>
                <a:lnTo>
                  <a:pt x="532260" y="228616"/>
                </a:lnTo>
                <a:lnTo>
                  <a:pt x="602735" y="224253"/>
                </a:lnTo>
                <a:lnTo>
                  <a:pt x="668447" y="217272"/>
                </a:lnTo>
                <a:lnTo>
                  <a:pt x="728453" y="207910"/>
                </a:lnTo>
                <a:lnTo>
                  <a:pt x="781812" y="196405"/>
                </a:lnTo>
                <a:lnTo>
                  <a:pt x="827580" y="182995"/>
                </a:lnTo>
                <a:lnTo>
                  <a:pt x="864818" y="167918"/>
                </a:lnTo>
                <a:lnTo>
                  <a:pt x="909931" y="133714"/>
                </a:lnTo>
                <a:lnTo>
                  <a:pt x="915924" y="115062"/>
                </a:lnTo>
                <a:lnTo>
                  <a:pt x="909931" y="96409"/>
                </a:lnTo>
                <a:lnTo>
                  <a:pt x="864818" y="62205"/>
                </a:lnTo>
                <a:lnTo>
                  <a:pt x="827580" y="47128"/>
                </a:lnTo>
                <a:lnTo>
                  <a:pt x="781811" y="33718"/>
                </a:lnTo>
                <a:lnTo>
                  <a:pt x="728453" y="22213"/>
                </a:lnTo>
                <a:lnTo>
                  <a:pt x="668447" y="12851"/>
                </a:lnTo>
                <a:lnTo>
                  <a:pt x="602735" y="5870"/>
                </a:lnTo>
                <a:lnTo>
                  <a:pt x="532260" y="1507"/>
                </a:lnTo>
                <a:lnTo>
                  <a:pt x="457962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79319" y="7811820"/>
            <a:ext cx="476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Execute the improvements in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an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iterative 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way.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712590" y="346963"/>
            <a:ext cx="8836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Guiding </a:t>
            </a:r>
            <a:r>
              <a:rPr dirty="0"/>
              <a:t>Principle: Optimize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Automate</a:t>
            </a:r>
          </a:p>
        </p:txBody>
      </p:sp>
      <p:sp>
        <p:nvSpPr>
          <p:cNvPr id="34" name="object 34"/>
          <p:cNvSpPr/>
          <p:nvPr/>
        </p:nvSpPr>
        <p:spPr>
          <a:xfrm>
            <a:off x="4389120" y="794004"/>
            <a:ext cx="7536180" cy="256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06977" y="1196467"/>
            <a:ext cx="784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path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optimization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follows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high-level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steps.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6260" y="1287526"/>
            <a:ext cx="1121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Keep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these tips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mind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the principle “optimize and</a:t>
            </a:r>
            <a:r>
              <a:rPr sz="2400" spc="1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automate.”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7853" y="2686050"/>
            <a:ext cx="5760085" cy="2589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890269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Simplify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and/or optimize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before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automating.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Define your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metrics.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Use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other guiding principles when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applying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this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one.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Applying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Principle</a:t>
            </a:r>
          </a:p>
        </p:txBody>
      </p:sp>
      <p:sp>
        <p:nvSpPr>
          <p:cNvPr id="7" name="object 7"/>
          <p:cNvSpPr/>
          <p:nvPr/>
        </p:nvSpPr>
        <p:spPr>
          <a:xfrm>
            <a:off x="5599176" y="908303"/>
            <a:ext cx="495452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488" y="2016251"/>
            <a:ext cx="4361688" cy="437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1522" y="346963"/>
            <a:ext cx="7641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 of </a:t>
            </a:r>
            <a:r>
              <a:rPr dirty="0"/>
              <a:t>the </a:t>
            </a:r>
            <a:r>
              <a:rPr spc="-5" dirty="0"/>
              <a:t>Guiding</a:t>
            </a:r>
            <a:r>
              <a:rPr dirty="0"/>
              <a:t> 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4280915" y="893063"/>
            <a:ext cx="773582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6703" y="2667380"/>
            <a:ext cx="7468870" cy="29552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347345" indent="-286385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Ensure that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interact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with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depend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upon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each other.</a:t>
            </a:r>
            <a:endParaRPr sz="2400">
              <a:latin typeface="Open Sans"/>
              <a:cs typeface="Open Sans"/>
            </a:endParaRPr>
          </a:p>
          <a:p>
            <a:pPr marL="299085" marR="508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Make use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appropriate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feedback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as that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key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 collaboration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focusing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what will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truly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be.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Consider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relevance of each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them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how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they apply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together.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3355" y="1635251"/>
            <a:ext cx="5276088" cy="527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EC8707B1-40EC-9F43-AD57-1106B0744356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348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4:</a:t>
            </a:r>
            <a:r>
              <a:rPr sz="2800" b="1" spc="-20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Governance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827A4A3-D3C8-BE44-AF8B-D157CF27D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9905" y="346963"/>
            <a:ext cx="2545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Governance</a:t>
            </a:r>
          </a:p>
        </p:txBody>
      </p:sp>
      <p:sp>
        <p:nvSpPr>
          <p:cNvPr id="3" name="object 3"/>
          <p:cNvSpPr/>
          <p:nvPr/>
        </p:nvSpPr>
        <p:spPr>
          <a:xfrm>
            <a:off x="6644640" y="795527"/>
            <a:ext cx="298704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2555" y="2481072"/>
            <a:ext cx="7601711" cy="418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7984" y="2476500"/>
            <a:ext cx="7611109" cy="4191000"/>
          </a:xfrm>
          <a:custGeom>
            <a:avLst/>
            <a:gdLst/>
            <a:ahLst/>
            <a:cxnLst/>
            <a:rect l="l" t="t" r="r" b="b"/>
            <a:pathLst>
              <a:path w="7611109" h="4191000">
                <a:moveTo>
                  <a:pt x="0" y="4191000"/>
                </a:moveTo>
                <a:lnTo>
                  <a:pt x="7610856" y="4191000"/>
                </a:lnTo>
                <a:lnTo>
                  <a:pt x="7610856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2664" y="3511270"/>
            <a:ext cx="3767328" cy="694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671" y="3563111"/>
            <a:ext cx="3642360" cy="558165"/>
          </a:xfrm>
          <a:custGeom>
            <a:avLst/>
            <a:gdLst/>
            <a:ahLst/>
            <a:cxnLst/>
            <a:rect l="l" t="t" r="r" b="b"/>
            <a:pathLst>
              <a:path w="3642359" h="558164">
                <a:moveTo>
                  <a:pt x="3363468" y="0"/>
                </a:moveTo>
                <a:lnTo>
                  <a:pt x="3363468" y="139446"/>
                </a:lnTo>
                <a:lnTo>
                  <a:pt x="0" y="139446"/>
                </a:lnTo>
                <a:lnTo>
                  <a:pt x="0" y="418338"/>
                </a:lnTo>
                <a:lnTo>
                  <a:pt x="3363468" y="418338"/>
                </a:lnTo>
                <a:lnTo>
                  <a:pt x="3363468" y="557784"/>
                </a:lnTo>
                <a:lnTo>
                  <a:pt x="3642359" y="278891"/>
                </a:lnTo>
                <a:lnTo>
                  <a:pt x="3363468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6671" y="3563111"/>
            <a:ext cx="3642360" cy="558165"/>
          </a:xfrm>
          <a:custGeom>
            <a:avLst/>
            <a:gdLst/>
            <a:ahLst/>
            <a:cxnLst/>
            <a:rect l="l" t="t" r="r" b="b"/>
            <a:pathLst>
              <a:path w="3642359" h="558164">
                <a:moveTo>
                  <a:pt x="0" y="139446"/>
                </a:moveTo>
                <a:lnTo>
                  <a:pt x="3363468" y="139446"/>
                </a:lnTo>
                <a:lnTo>
                  <a:pt x="3363468" y="0"/>
                </a:lnTo>
                <a:lnTo>
                  <a:pt x="3642359" y="278891"/>
                </a:lnTo>
                <a:lnTo>
                  <a:pt x="3363468" y="557784"/>
                </a:lnTo>
                <a:lnTo>
                  <a:pt x="3363468" y="418338"/>
                </a:lnTo>
                <a:lnTo>
                  <a:pt x="0" y="418338"/>
                </a:lnTo>
                <a:lnTo>
                  <a:pt x="0" y="139446"/>
                </a:lnTo>
                <a:close/>
              </a:path>
            </a:pathLst>
          </a:custGeom>
          <a:ln w="9144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619" y="2831592"/>
            <a:ext cx="4133215" cy="1620520"/>
          </a:xfrm>
          <a:custGeom>
            <a:avLst/>
            <a:gdLst/>
            <a:ahLst/>
            <a:cxnLst/>
            <a:rect l="l" t="t" r="r" b="b"/>
            <a:pathLst>
              <a:path w="4133215" h="1620520">
                <a:moveTo>
                  <a:pt x="0" y="270002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2" y="0"/>
                </a:lnTo>
                <a:lnTo>
                  <a:pt x="3863085" y="0"/>
                </a:lnTo>
                <a:lnTo>
                  <a:pt x="3911613" y="4350"/>
                </a:lnTo>
                <a:lnTo>
                  <a:pt x="3957290" y="16894"/>
                </a:lnTo>
                <a:lnTo>
                  <a:pt x="3999352" y="36867"/>
                </a:lnTo>
                <a:lnTo>
                  <a:pt x="4037036" y="63507"/>
                </a:lnTo>
                <a:lnTo>
                  <a:pt x="4069580" y="96051"/>
                </a:lnTo>
                <a:lnTo>
                  <a:pt x="4096220" y="133735"/>
                </a:lnTo>
                <a:lnTo>
                  <a:pt x="4116193" y="175797"/>
                </a:lnTo>
                <a:lnTo>
                  <a:pt x="4128737" y="221474"/>
                </a:lnTo>
                <a:lnTo>
                  <a:pt x="4133088" y="270002"/>
                </a:lnTo>
                <a:lnTo>
                  <a:pt x="4133088" y="1350010"/>
                </a:lnTo>
                <a:lnTo>
                  <a:pt x="4128737" y="1398537"/>
                </a:lnTo>
                <a:lnTo>
                  <a:pt x="4116193" y="1444214"/>
                </a:lnTo>
                <a:lnTo>
                  <a:pt x="4096220" y="1486276"/>
                </a:lnTo>
                <a:lnTo>
                  <a:pt x="4069580" y="1523960"/>
                </a:lnTo>
                <a:lnTo>
                  <a:pt x="4037036" y="1556504"/>
                </a:lnTo>
                <a:lnTo>
                  <a:pt x="3999352" y="1583144"/>
                </a:lnTo>
                <a:lnTo>
                  <a:pt x="3957290" y="1603117"/>
                </a:lnTo>
                <a:lnTo>
                  <a:pt x="3911613" y="1615661"/>
                </a:lnTo>
                <a:lnTo>
                  <a:pt x="3863085" y="1620012"/>
                </a:lnTo>
                <a:lnTo>
                  <a:pt x="270002" y="1620012"/>
                </a:lnTo>
                <a:lnTo>
                  <a:pt x="221474" y="1615661"/>
                </a:lnTo>
                <a:lnTo>
                  <a:pt x="175797" y="1603117"/>
                </a:lnTo>
                <a:lnTo>
                  <a:pt x="133735" y="1583144"/>
                </a:lnTo>
                <a:lnTo>
                  <a:pt x="96051" y="1556504"/>
                </a:lnTo>
                <a:lnTo>
                  <a:pt x="63507" y="1523960"/>
                </a:lnTo>
                <a:lnTo>
                  <a:pt x="36867" y="1486276"/>
                </a:lnTo>
                <a:lnTo>
                  <a:pt x="16894" y="1444214"/>
                </a:lnTo>
                <a:lnTo>
                  <a:pt x="4350" y="1398537"/>
                </a:lnTo>
                <a:lnTo>
                  <a:pt x="0" y="1350010"/>
                </a:lnTo>
                <a:lnTo>
                  <a:pt x="0" y="270002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6572" y="3291332"/>
            <a:ext cx="335851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means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which</a:t>
            </a:r>
            <a:r>
              <a:rPr sz="2400" spc="-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  organization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directed  and</a:t>
            </a:r>
            <a:r>
              <a:rPr sz="24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controlled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04959" y="3447288"/>
            <a:ext cx="1199515" cy="394970"/>
          </a:xfrm>
          <a:custGeom>
            <a:avLst/>
            <a:gdLst/>
            <a:ahLst/>
            <a:cxnLst/>
            <a:rect l="l" t="t" r="r" b="b"/>
            <a:pathLst>
              <a:path w="1199515" h="394970">
                <a:moveTo>
                  <a:pt x="0" y="394715"/>
                </a:moveTo>
                <a:lnTo>
                  <a:pt x="1199388" y="394715"/>
                </a:lnTo>
                <a:lnTo>
                  <a:pt x="1199388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5042" y="346963"/>
            <a:ext cx="4653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Governance</a:t>
            </a:r>
            <a:r>
              <a:rPr spc="-45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3" name="object 3"/>
          <p:cNvSpPr/>
          <p:nvPr/>
        </p:nvSpPr>
        <p:spPr>
          <a:xfrm>
            <a:off x="5785103" y="830580"/>
            <a:ext cx="480212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2923" y="2592323"/>
            <a:ext cx="2647188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4928" y="2636520"/>
            <a:ext cx="2675255" cy="3175"/>
          </a:xfrm>
          <a:custGeom>
            <a:avLst/>
            <a:gdLst/>
            <a:ahLst/>
            <a:cxnLst/>
            <a:rect l="l" t="t" r="r" b="b"/>
            <a:pathLst>
              <a:path w="2675254" h="3175">
                <a:moveTo>
                  <a:pt x="2674874" y="3048"/>
                </a:moveTo>
                <a:lnTo>
                  <a:pt x="0" y="0"/>
                </a:lnTo>
              </a:path>
            </a:pathLst>
          </a:custGeom>
          <a:ln w="914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8620" y="2648711"/>
            <a:ext cx="1866900" cy="292735"/>
          </a:xfrm>
          <a:custGeom>
            <a:avLst/>
            <a:gdLst/>
            <a:ahLst/>
            <a:cxnLst/>
            <a:rect l="l" t="t" r="r" b="b"/>
            <a:pathLst>
              <a:path w="1866900" h="292735">
                <a:moveTo>
                  <a:pt x="1866900" y="0"/>
                </a:moveTo>
                <a:lnTo>
                  <a:pt x="0" y="0"/>
                </a:lnTo>
                <a:lnTo>
                  <a:pt x="182879" y="292608"/>
                </a:lnTo>
                <a:lnTo>
                  <a:pt x="1684019" y="292608"/>
                </a:lnTo>
                <a:lnTo>
                  <a:pt x="1866900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3047" y="2214372"/>
            <a:ext cx="2056130" cy="733425"/>
          </a:xfrm>
          <a:custGeom>
            <a:avLst/>
            <a:gdLst/>
            <a:ahLst/>
            <a:cxnLst/>
            <a:rect l="l" t="t" r="r" b="b"/>
            <a:pathLst>
              <a:path w="2056129" h="733425">
                <a:moveTo>
                  <a:pt x="1592326" y="0"/>
                </a:moveTo>
                <a:lnTo>
                  <a:pt x="0" y="0"/>
                </a:lnTo>
                <a:lnTo>
                  <a:pt x="463550" y="733043"/>
                </a:lnTo>
                <a:lnTo>
                  <a:pt x="2055876" y="733043"/>
                </a:lnTo>
                <a:lnTo>
                  <a:pt x="1592326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3047" y="2214372"/>
            <a:ext cx="1546860" cy="2091055"/>
          </a:xfrm>
          <a:custGeom>
            <a:avLst/>
            <a:gdLst/>
            <a:ahLst/>
            <a:cxnLst/>
            <a:rect l="l" t="t" r="r" b="b"/>
            <a:pathLst>
              <a:path w="1546860" h="2091054">
                <a:moveTo>
                  <a:pt x="1546860" y="0"/>
                </a:moveTo>
                <a:lnTo>
                  <a:pt x="0" y="0"/>
                </a:lnTo>
                <a:lnTo>
                  <a:pt x="0" y="2090927"/>
                </a:lnTo>
                <a:lnTo>
                  <a:pt x="1546860" y="1504061"/>
                </a:lnTo>
                <a:lnTo>
                  <a:pt x="1546860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5888" y="2592323"/>
            <a:ext cx="2458211" cy="86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7892" y="2636520"/>
            <a:ext cx="2477135" cy="3175"/>
          </a:xfrm>
          <a:custGeom>
            <a:avLst/>
            <a:gdLst/>
            <a:ahLst/>
            <a:cxnLst/>
            <a:rect l="l" t="t" r="r" b="b"/>
            <a:pathLst>
              <a:path w="2477134" h="3175">
                <a:moveTo>
                  <a:pt x="2477134" y="3048"/>
                </a:moveTo>
                <a:lnTo>
                  <a:pt x="0" y="0"/>
                </a:lnTo>
              </a:path>
            </a:pathLst>
          </a:custGeom>
          <a:ln w="914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8911" y="2648711"/>
            <a:ext cx="1728470" cy="292735"/>
          </a:xfrm>
          <a:custGeom>
            <a:avLst/>
            <a:gdLst/>
            <a:ahLst/>
            <a:cxnLst/>
            <a:rect l="l" t="t" r="r" b="b"/>
            <a:pathLst>
              <a:path w="1728470" h="292735">
                <a:moveTo>
                  <a:pt x="1728216" y="0"/>
                </a:moveTo>
                <a:lnTo>
                  <a:pt x="0" y="0"/>
                </a:lnTo>
                <a:lnTo>
                  <a:pt x="182880" y="292608"/>
                </a:lnTo>
                <a:lnTo>
                  <a:pt x="1545336" y="292608"/>
                </a:lnTo>
                <a:lnTo>
                  <a:pt x="1728216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0771" y="2214372"/>
            <a:ext cx="1905000" cy="733425"/>
          </a:xfrm>
          <a:custGeom>
            <a:avLst/>
            <a:gdLst/>
            <a:ahLst/>
            <a:cxnLst/>
            <a:rect l="l" t="t" r="r" b="b"/>
            <a:pathLst>
              <a:path w="1905000" h="733425">
                <a:moveTo>
                  <a:pt x="1441450" y="0"/>
                </a:moveTo>
                <a:lnTo>
                  <a:pt x="0" y="0"/>
                </a:lnTo>
                <a:lnTo>
                  <a:pt x="463550" y="733043"/>
                </a:lnTo>
                <a:lnTo>
                  <a:pt x="1905000" y="733043"/>
                </a:lnTo>
                <a:lnTo>
                  <a:pt x="1441450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0771" y="2214372"/>
            <a:ext cx="1432560" cy="2091055"/>
          </a:xfrm>
          <a:custGeom>
            <a:avLst/>
            <a:gdLst/>
            <a:ahLst/>
            <a:cxnLst/>
            <a:rect l="l" t="t" r="r" b="b"/>
            <a:pathLst>
              <a:path w="1432559" h="2091054">
                <a:moveTo>
                  <a:pt x="1432559" y="0"/>
                </a:moveTo>
                <a:lnTo>
                  <a:pt x="0" y="0"/>
                </a:lnTo>
                <a:lnTo>
                  <a:pt x="0" y="2090927"/>
                </a:lnTo>
                <a:lnTo>
                  <a:pt x="1432559" y="1504061"/>
                </a:lnTo>
                <a:lnTo>
                  <a:pt x="1432559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3280" y="2558795"/>
            <a:ext cx="2383535" cy="86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5283" y="2602992"/>
            <a:ext cx="2400300" cy="3175"/>
          </a:xfrm>
          <a:custGeom>
            <a:avLst/>
            <a:gdLst/>
            <a:ahLst/>
            <a:cxnLst/>
            <a:rect l="l" t="t" r="r" b="b"/>
            <a:pathLst>
              <a:path w="2400300" h="3175">
                <a:moveTo>
                  <a:pt x="2399919" y="3048"/>
                </a:moveTo>
                <a:lnTo>
                  <a:pt x="0" y="0"/>
                </a:lnTo>
              </a:path>
            </a:pathLst>
          </a:custGeom>
          <a:ln w="914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58016" y="2613660"/>
            <a:ext cx="1675130" cy="297180"/>
          </a:xfrm>
          <a:custGeom>
            <a:avLst/>
            <a:gdLst/>
            <a:ahLst/>
            <a:cxnLst/>
            <a:rect l="l" t="t" r="r" b="b"/>
            <a:pathLst>
              <a:path w="1675130" h="297180">
                <a:moveTo>
                  <a:pt x="1674876" y="0"/>
                </a:moveTo>
                <a:lnTo>
                  <a:pt x="0" y="0"/>
                </a:lnTo>
                <a:lnTo>
                  <a:pt x="185800" y="297180"/>
                </a:lnTo>
                <a:lnTo>
                  <a:pt x="1489074" y="297180"/>
                </a:lnTo>
                <a:lnTo>
                  <a:pt x="1674876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12068" y="2174748"/>
            <a:ext cx="1845945" cy="742315"/>
          </a:xfrm>
          <a:custGeom>
            <a:avLst/>
            <a:gdLst/>
            <a:ahLst/>
            <a:cxnLst/>
            <a:rect l="l" t="t" r="r" b="b"/>
            <a:pathLst>
              <a:path w="1845944" h="742314">
                <a:moveTo>
                  <a:pt x="1376172" y="0"/>
                </a:moveTo>
                <a:lnTo>
                  <a:pt x="0" y="0"/>
                </a:lnTo>
                <a:lnTo>
                  <a:pt x="469391" y="742188"/>
                </a:lnTo>
                <a:lnTo>
                  <a:pt x="1845564" y="742188"/>
                </a:lnTo>
                <a:lnTo>
                  <a:pt x="1376172" y="0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12068" y="2174748"/>
            <a:ext cx="1388745" cy="2115820"/>
          </a:xfrm>
          <a:custGeom>
            <a:avLst/>
            <a:gdLst/>
            <a:ahLst/>
            <a:cxnLst/>
            <a:rect l="l" t="t" r="r" b="b"/>
            <a:pathLst>
              <a:path w="1388745" h="2115820">
                <a:moveTo>
                  <a:pt x="1388363" y="0"/>
                </a:moveTo>
                <a:lnTo>
                  <a:pt x="0" y="0"/>
                </a:lnTo>
                <a:lnTo>
                  <a:pt x="0" y="2115312"/>
                </a:lnTo>
                <a:lnTo>
                  <a:pt x="1388363" y="1521587"/>
                </a:lnTo>
                <a:lnTo>
                  <a:pt x="1388363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8379" y="1287526"/>
            <a:ext cx="777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Governance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realized through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following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activities: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5729" y="2780791"/>
            <a:ext cx="134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Open Sans"/>
                <a:cs typeface="Open Sans"/>
              </a:rPr>
              <a:t>Evaluate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41309" y="2739644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Open Sans"/>
                <a:cs typeface="Open Sans"/>
              </a:rPr>
              <a:t>Direct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92585" y="2666187"/>
            <a:ext cx="1256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Open Sans"/>
                <a:cs typeface="Open Sans"/>
              </a:rPr>
              <a:t>Monitor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9232" y="4419600"/>
            <a:ext cx="2746375" cy="2578735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6215" marR="190500" indent="-1905" algn="ctr">
              <a:lnSpc>
                <a:spcPct val="100099"/>
              </a:lnSpc>
              <a:spcBef>
                <a:spcPts val="24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governing body  evaluates the  organization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on a 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regular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basis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as  stakeholders’</a:t>
            </a:r>
            <a:r>
              <a:rPr sz="2000" spc="-8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needs  and external  circumstances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evolve.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0483" y="4419600"/>
            <a:ext cx="3075940" cy="2578735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84150" marR="175260" indent="-2540" algn="ctr">
              <a:lnSpc>
                <a:spcPct val="100099"/>
              </a:lnSpc>
              <a:spcBef>
                <a:spcPts val="24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governing body  assigns responsibility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for,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and directs the  preparation and  implementation of,  organizational</a:t>
            </a:r>
            <a:r>
              <a:rPr sz="2000" spc="-4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strategy  and</a:t>
            </a:r>
            <a:r>
              <a:rPr sz="20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policies.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89919" y="4379976"/>
            <a:ext cx="2746375" cy="2578735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9390" marR="192405" algn="ctr">
              <a:lnSpc>
                <a:spcPct val="100099"/>
              </a:lnSpc>
              <a:spcBef>
                <a:spcPts val="24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governing</a:t>
            </a:r>
            <a:r>
              <a:rPr sz="2000" spc="-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body  monitors the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performance of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 organization and</a:t>
            </a:r>
            <a:r>
              <a:rPr sz="2000" spc="-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its 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practices, products,  and</a:t>
            </a:r>
            <a:r>
              <a:rPr sz="20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services.</a:t>
            </a:r>
            <a:endParaRPr sz="2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883" y="346963"/>
            <a:ext cx="3404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SVS</a:t>
            </a:r>
            <a:r>
              <a:rPr spc="-45" dirty="0"/>
              <a:t> </a:t>
            </a:r>
            <a:r>
              <a:rPr spc="-5" dirty="0"/>
              <a:t>Governance</a:t>
            </a:r>
          </a:p>
        </p:txBody>
      </p:sp>
      <p:sp>
        <p:nvSpPr>
          <p:cNvPr id="3" name="object 3"/>
          <p:cNvSpPr/>
          <p:nvPr/>
        </p:nvSpPr>
        <p:spPr>
          <a:xfrm>
            <a:off x="6329171" y="833627"/>
            <a:ext cx="3761231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2702" y="2093721"/>
            <a:ext cx="7449184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governing body needs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make sure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that:</a:t>
            </a:r>
            <a:endParaRPr sz="2400">
              <a:latin typeface="Open Sans"/>
              <a:cs typeface="Open Sans"/>
            </a:endParaRPr>
          </a:p>
          <a:p>
            <a:pPr marL="812800" marR="126364" indent="-342900">
              <a:lnSpc>
                <a:spcPct val="100400"/>
              </a:lnSpc>
              <a:spcBef>
                <a:spcPts val="2845"/>
              </a:spcBef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service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and the organization’s  practices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work in line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with the direction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given  by the governing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body.</a:t>
            </a:r>
            <a:endParaRPr sz="2400">
              <a:latin typeface="Open Sans"/>
              <a:cs typeface="Open Sans"/>
            </a:endParaRPr>
          </a:p>
          <a:p>
            <a:pPr marL="812800" marR="1040765" indent="-342900">
              <a:lnSpc>
                <a:spcPct val="100800"/>
              </a:lnSpc>
              <a:spcBef>
                <a:spcPts val="2835"/>
              </a:spcBef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governing body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2400" spc="-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maintains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oversight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the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SVS.</a:t>
            </a:r>
            <a:endParaRPr sz="2400">
              <a:latin typeface="Open Sans"/>
              <a:cs typeface="Open Sans"/>
            </a:endParaRPr>
          </a:p>
          <a:p>
            <a:pPr marL="812800" marR="157480" indent="-342900">
              <a:lnSpc>
                <a:spcPct val="100499"/>
              </a:lnSpc>
              <a:spcBef>
                <a:spcPts val="2840"/>
              </a:spcBef>
              <a:buFont typeface="Courier New"/>
              <a:buChar char="o"/>
              <a:tabLst>
                <a:tab pos="8128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Both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governing body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management at  all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levels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maintain alignment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through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clear  set of shared principles and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objectives.</a:t>
            </a:r>
            <a:endParaRPr sz="2400">
              <a:latin typeface="Open Sans"/>
              <a:cs typeface="Open Sans"/>
            </a:endParaRPr>
          </a:p>
          <a:p>
            <a:pPr marL="812800" marR="5080" indent="-342900">
              <a:lnSpc>
                <a:spcPct val="100400"/>
              </a:lnSpc>
              <a:spcBef>
                <a:spcPts val="2845"/>
              </a:spcBef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governance and management at all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levels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are continually improved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meet expectations  of the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stakeholders.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2932" y="3317747"/>
            <a:ext cx="2615184" cy="2508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0539" y="346963"/>
            <a:ext cx="6624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 </a:t>
            </a:r>
            <a:r>
              <a:rPr dirty="0"/>
              <a:t>Value </a:t>
            </a:r>
            <a:r>
              <a:rPr spc="-5" dirty="0"/>
              <a:t>System</a:t>
            </a:r>
            <a:r>
              <a:rPr spc="-40" dirty="0"/>
              <a:t> </a:t>
            </a:r>
            <a:r>
              <a:rPr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240791" y="2484119"/>
            <a:ext cx="7379207" cy="370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093" y="1429004"/>
            <a:ext cx="1409191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52340" marR="5080" indent="-474027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 SVS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describes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how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all the components and activities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organization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work together as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system to enable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creation.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9723" y="777240"/>
            <a:ext cx="7548372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53298" y="3118230"/>
            <a:ext cx="7452359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6895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components, activities,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organization’s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resources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configured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multiple  combinations.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requires the coordination of activities,</a:t>
            </a:r>
            <a:r>
              <a:rPr sz="2400" spc="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practices,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teams, authorities, and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responsibilities.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4176" y="6452996"/>
            <a:ext cx="2614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F2FA0"/>
                </a:solidFill>
                <a:latin typeface="Arial"/>
                <a:cs typeface="Arial"/>
              </a:rPr>
              <a:t>Figure 4.1 </a:t>
            </a:r>
            <a:r>
              <a:rPr sz="1400" spc="-5" dirty="0">
                <a:solidFill>
                  <a:srgbClr val="6F2FA0"/>
                </a:solidFill>
                <a:latin typeface="Arial"/>
                <a:cs typeface="Arial"/>
              </a:rPr>
              <a:t>The ITIL service</a:t>
            </a:r>
            <a:r>
              <a:rPr sz="1400" spc="-12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F2FA0"/>
                </a:solidFill>
                <a:latin typeface="Arial"/>
                <a:cs typeface="Arial"/>
              </a:rPr>
              <a:t>value  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A3EF2E14-9440-3D4A-9280-3EAF21AC1604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4772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5: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Value</a:t>
            </a:r>
            <a:r>
              <a:rPr sz="2800" b="1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Chain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1613F9F-362C-9B46-A46C-49D114D29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6503" y="346963"/>
            <a:ext cx="4150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 </a:t>
            </a:r>
            <a:r>
              <a:rPr dirty="0"/>
              <a:t>Value</a:t>
            </a:r>
            <a:r>
              <a:rPr spc="-65" dirty="0"/>
              <a:t> </a:t>
            </a:r>
            <a:r>
              <a:rPr dirty="0"/>
              <a:t>Chain</a:t>
            </a:r>
          </a:p>
        </p:txBody>
      </p:sp>
      <p:sp>
        <p:nvSpPr>
          <p:cNvPr id="3" name="object 3"/>
          <p:cNvSpPr/>
          <p:nvPr/>
        </p:nvSpPr>
        <p:spPr>
          <a:xfrm>
            <a:off x="6152388" y="795527"/>
            <a:ext cx="410108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2388" y="2481072"/>
            <a:ext cx="7600188" cy="418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7815" y="2476500"/>
            <a:ext cx="7609840" cy="4191000"/>
          </a:xfrm>
          <a:custGeom>
            <a:avLst/>
            <a:gdLst/>
            <a:ahLst/>
            <a:cxnLst/>
            <a:rect l="l" t="t" r="r" b="b"/>
            <a:pathLst>
              <a:path w="7609840" h="4191000">
                <a:moveTo>
                  <a:pt x="0" y="4191000"/>
                </a:moveTo>
                <a:lnTo>
                  <a:pt x="7609332" y="4191000"/>
                </a:lnTo>
                <a:lnTo>
                  <a:pt x="7609332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" y="2563367"/>
            <a:ext cx="5008245" cy="2080260"/>
          </a:xfrm>
          <a:custGeom>
            <a:avLst/>
            <a:gdLst/>
            <a:ahLst/>
            <a:cxnLst/>
            <a:rect l="l" t="t" r="r" b="b"/>
            <a:pathLst>
              <a:path w="5008245" h="2080260">
                <a:moveTo>
                  <a:pt x="0" y="346709"/>
                </a:moveTo>
                <a:lnTo>
                  <a:pt x="3165" y="299656"/>
                </a:lnTo>
                <a:lnTo>
                  <a:pt x="12385" y="254529"/>
                </a:lnTo>
                <a:lnTo>
                  <a:pt x="27247" y="211740"/>
                </a:lnTo>
                <a:lnTo>
                  <a:pt x="47337" y="171703"/>
                </a:lnTo>
                <a:lnTo>
                  <a:pt x="72243" y="134831"/>
                </a:lnTo>
                <a:lnTo>
                  <a:pt x="101552" y="101536"/>
                </a:lnTo>
                <a:lnTo>
                  <a:pt x="134850" y="72231"/>
                </a:lnTo>
                <a:lnTo>
                  <a:pt x="171724" y="47328"/>
                </a:lnTo>
                <a:lnTo>
                  <a:pt x="211762" y="27241"/>
                </a:lnTo>
                <a:lnTo>
                  <a:pt x="254549" y="12382"/>
                </a:lnTo>
                <a:lnTo>
                  <a:pt x="299674" y="3164"/>
                </a:lnTo>
                <a:lnTo>
                  <a:pt x="346722" y="0"/>
                </a:lnTo>
                <a:lnTo>
                  <a:pt x="4661154" y="0"/>
                </a:lnTo>
                <a:lnTo>
                  <a:pt x="4708207" y="3164"/>
                </a:lnTo>
                <a:lnTo>
                  <a:pt x="4753334" y="12382"/>
                </a:lnTo>
                <a:lnTo>
                  <a:pt x="4796123" y="27241"/>
                </a:lnTo>
                <a:lnTo>
                  <a:pt x="4836160" y="47328"/>
                </a:lnTo>
                <a:lnTo>
                  <a:pt x="4873032" y="72231"/>
                </a:lnTo>
                <a:lnTo>
                  <a:pt x="4906327" y="101536"/>
                </a:lnTo>
                <a:lnTo>
                  <a:pt x="4935632" y="134831"/>
                </a:lnTo>
                <a:lnTo>
                  <a:pt x="4960535" y="171703"/>
                </a:lnTo>
                <a:lnTo>
                  <a:pt x="4980622" y="211740"/>
                </a:lnTo>
                <a:lnTo>
                  <a:pt x="4995481" y="254529"/>
                </a:lnTo>
                <a:lnTo>
                  <a:pt x="5004699" y="299656"/>
                </a:lnTo>
                <a:lnTo>
                  <a:pt x="5007864" y="346709"/>
                </a:lnTo>
                <a:lnTo>
                  <a:pt x="5007864" y="1733549"/>
                </a:lnTo>
                <a:lnTo>
                  <a:pt x="5004699" y="1780603"/>
                </a:lnTo>
                <a:lnTo>
                  <a:pt x="4995481" y="1825730"/>
                </a:lnTo>
                <a:lnTo>
                  <a:pt x="4980622" y="1868519"/>
                </a:lnTo>
                <a:lnTo>
                  <a:pt x="4960535" y="1908555"/>
                </a:lnTo>
                <a:lnTo>
                  <a:pt x="4935632" y="1945428"/>
                </a:lnTo>
                <a:lnTo>
                  <a:pt x="4906327" y="1978723"/>
                </a:lnTo>
                <a:lnTo>
                  <a:pt x="4873032" y="2008028"/>
                </a:lnTo>
                <a:lnTo>
                  <a:pt x="4836160" y="2032931"/>
                </a:lnTo>
                <a:lnTo>
                  <a:pt x="4796123" y="2053018"/>
                </a:lnTo>
                <a:lnTo>
                  <a:pt x="4753334" y="2067877"/>
                </a:lnTo>
                <a:lnTo>
                  <a:pt x="4708207" y="2077095"/>
                </a:lnTo>
                <a:lnTo>
                  <a:pt x="4661154" y="2080259"/>
                </a:lnTo>
                <a:lnTo>
                  <a:pt x="346722" y="2080259"/>
                </a:lnTo>
                <a:lnTo>
                  <a:pt x="299674" y="2077095"/>
                </a:lnTo>
                <a:lnTo>
                  <a:pt x="254549" y="2067877"/>
                </a:lnTo>
                <a:lnTo>
                  <a:pt x="211762" y="2053018"/>
                </a:lnTo>
                <a:lnTo>
                  <a:pt x="171724" y="2032931"/>
                </a:lnTo>
                <a:lnTo>
                  <a:pt x="134850" y="2008028"/>
                </a:lnTo>
                <a:lnTo>
                  <a:pt x="101552" y="1978723"/>
                </a:lnTo>
                <a:lnTo>
                  <a:pt x="72243" y="1945428"/>
                </a:lnTo>
                <a:lnTo>
                  <a:pt x="47337" y="1908555"/>
                </a:lnTo>
                <a:lnTo>
                  <a:pt x="27247" y="1868519"/>
                </a:lnTo>
                <a:lnTo>
                  <a:pt x="12385" y="1825730"/>
                </a:lnTo>
                <a:lnTo>
                  <a:pt x="3165" y="1780603"/>
                </a:lnTo>
                <a:lnTo>
                  <a:pt x="0" y="1733549"/>
                </a:lnTo>
                <a:lnTo>
                  <a:pt x="0" y="346709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7290" y="2679649"/>
            <a:ext cx="4634865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set of interconnected activities  that 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performs  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deliver a valuable product or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consumers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to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facilitate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realization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559" y="4293108"/>
            <a:ext cx="1696720" cy="558165"/>
          </a:xfrm>
          <a:custGeom>
            <a:avLst/>
            <a:gdLst/>
            <a:ahLst/>
            <a:cxnLst/>
            <a:rect l="l" t="t" r="r" b="b"/>
            <a:pathLst>
              <a:path w="1696720" h="558164">
                <a:moveTo>
                  <a:pt x="0" y="557784"/>
                </a:moveTo>
                <a:lnTo>
                  <a:pt x="1696211" y="557784"/>
                </a:lnTo>
                <a:lnTo>
                  <a:pt x="1696211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1171" y="3121786"/>
            <a:ext cx="3287395" cy="1068070"/>
          </a:xfrm>
          <a:custGeom>
            <a:avLst/>
            <a:gdLst/>
            <a:ahLst/>
            <a:cxnLst/>
            <a:rect l="l" t="t" r="r" b="b"/>
            <a:pathLst>
              <a:path w="3287395" h="1068070">
                <a:moveTo>
                  <a:pt x="3200024" y="1040070"/>
                </a:moveTo>
                <a:lnTo>
                  <a:pt x="3191255" y="1067689"/>
                </a:lnTo>
                <a:lnTo>
                  <a:pt x="3287268" y="1052449"/>
                </a:lnTo>
                <a:lnTo>
                  <a:pt x="3279011" y="1044448"/>
                </a:lnTo>
                <a:lnTo>
                  <a:pt x="3213861" y="1044448"/>
                </a:lnTo>
                <a:lnTo>
                  <a:pt x="3200024" y="1040070"/>
                </a:lnTo>
                <a:close/>
              </a:path>
              <a:path w="3287395" h="1068070">
                <a:moveTo>
                  <a:pt x="3208811" y="1012392"/>
                </a:moveTo>
                <a:lnTo>
                  <a:pt x="3200024" y="1040070"/>
                </a:lnTo>
                <a:lnTo>
                  <a:pt x="3213861" y="1044448"/>
                </a:lnTo>
                <a:lnTo>
                  <a:pt x="3222625" y="1016762"/>
                </a:lnTo>
                <a:lnTo>
                  <a:pt x="3208811" y="1012392"/>
                </a:lnTo>
                <a:close/>
              </a:path>
              <a:path w="3287395" h="1068070">
                <a:moveTo>
                  <a:pt x="3217545" y="984885"/>
                </a:moveTo>
                <a:lnTo>
                  <a:pt x="3208811" y="1012392"/>
                </a:lnTo>
                <a:lnTo>
                  <a:pt x="3222625" y="1016762"/>
                </a:lnTo>
                <a:lnTo>
                  <a:pt x="3213861" y="1044448"/>
                </a:lnTo>
                <a:lnTo>
                  <a:pt x="3279011" y="1044448"/>
                </a:lnTo>
                <a:lnTo>
                  <a:pt x="3217545" y="984885"/>
                </a:lnTo>
                <a:close/>
              </a:path>
              <a:path w="3287395" h="1068070">
                <a:moveTo>
                  <a:pt x="8636" y="0"/>
                </a:moveTo>
                <a:lnTo>
                  <a:pt x="0" y="27686"/>
                </a:lnTo>
                <a:lnTo>
                  <a:pt x="3200024" y="1040070"/>
                </a:lnTo>
                <a:lnTo>
                  <a:pt x="3208811" y="1012392"/>
                </a:lnTo>
                <a:lnTo>
                  <a:pt x="8636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9320" y="233298"/>
            <a:ext cx="2887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SVS</a:t>
            </a:r>
            <a:r>
              <a:rPr spc="-40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3" name="object 3"/>
          <p:cNvSpPr/>
          <p:nvPr/>
        </p:nvSpPr>
        <p:spPr>
          <a:xfrm>
            <a:off x="6152388" y="635508"/>
            <a:ext cx="410108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5035" y="1970531"/>
            <a:ext cx="10344911" cy="408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2943" y="2194560"/>
            <a:ext cx="1382395" cy="340360"/>
          </a:xfrm>
          <a:custGeom>
            <a:avLst/>
            <a:gdLst/>
            <a:ahLst/>
            <a:cxnLst/>
            <a:rect l="l" t="t" r="r" b="b"/>
            <a:pathLst>
              <a:path w="1382395" h="340360">
                <a:moveTo>
                  <a:pt x="0" y="339851"/>
                </a:moveTo>
                <a:lnTo>
                  <a:pt x="1382268" y="339851"/>
                </a:lnTo>
                <a:lnTo>
                  <a:pt x="1382268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5471" y="4896611"/>
            <a:ext cx="1696720" cy="558165"/>
          </a:xfrm>
          <a:custGeom>
            <a:avLst/>
            <a:gdLst/>
            <a:ahLst/>
            <a:cxnLst/>
            <a:rect l="l" t="t" r="r" b="b"/>
            <a:pathLst>
              <a:path w="1696720" h="558164">
                <a:moveTo>
                  <a:pt x="0" y="557784"/>
                </a:moveTo>
                <a:lnTo>
                  <a:pt x="1696212" y="557784"/>
                </a:lnTo>
                <a:lnTo>
                  <a:pt x="1696212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9328" y="3596640"/>
            <a:ext cx="1548765" cy="416559"/>
          </a:xfrm>
          <a:custGeom>
            <a:avLst/>
            <a:gdLst/>
            <a:ahLst/>
            <a:cxnLst/>
            <a:rect l="l" t="t" r="r" b="b"/>
            <a:pathLst>
              <a:path w="1548764" h="416560">
                <a:moveTo>
                  <a:pt x="0" y="416051"/>
                </a:moveTo>
                <a:lnTo>
                  <a:pt x="1548384" y="416051"/>
                </a:lnTo>
                <a:lnTo>
                  <a:pt x="154838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0147" y="2791967"/>
            <a:ext cx="1696720" cy="558165"/>
          </a:xfrm>
          <a:custGeom>
            <a:avLst/>
            <a:gdLst/>
            <a:ahLst/>
            <a:cxnLst/>
            <a:rect l="l" t="t" r="r" b="b"/>
            <a:pathLst>
              <a:path w="1696720" h="558164">
                <a:moveTo>
                  <a:pt x="0" y="557784"/>
                </a:moveTo>
                <a:lnTo>
                  <a:pt x="1696211" y="557784"/>
                </a:lnTo>
                <a:lnTo>
                  <a:pt x="1696211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1279" y="3744467"/>
            <a:ext cx="1696720" cy="558165"/>
          </a:xfrm>
          <a:custGeom>
            <a:avLst/>
            <a:gdLst/>
            <a:ahLst/>
            <a:cxnLst/>
            <a:rect l="l" t="t" r="r" b="b"/>
            <a:pathLst>
              <a:path w="1696720" h="558164">
                <a:moveTo>
                  <a:pt x="0" y="557784"/>
                </a:moveTo>
                <a:lnTo>
                  <a:pt x="1696212" y="557784"/>
                </a:lnTo>
                <a:lnTo>
                  <a:pt x="1696212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840" y="3823715"/>
            <a:ext cx="1694814" cy="558165"/>
          </a:xfrm>
          <a:custGeom>
            <a:avLst/>
            <a:gdLst/>
            <a:ahLst/>
            <a:cxnLst/>
            <a:rect l="l" t="t" r="r" b="b"/>
            <a:pathLst>
              <a:path w="1694815" h="558164">
                <a:moveTo>
                  <a:pt x="0" y="557784"/>
                </a:moveTo>
                <a:lnTo>
                  <a:pt x="1694688" y="557784"/>
                </a:lnTo>
                <a:lnTo>
                  <a:pt x="1694688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4516" y="6217920"/>
            <a:ext cx="11849100" cy="783590"/>
          </a:xfrm>
          <a:custGeom>
            <a:avLst/>
            <a:gdLst/>
            <a:ahLst/>
            <a:cxnLst/>
            <a:rect l="l" t="t" r="r" b="b"/>
            <a:pathLst>
              <a:path w="11849100" h="783590">
                <a:moveTo>
                  <a:pt x="0" y="130555"/>
                </a:moveTo>
                <a:lnTo>
                  <a:pt x="10255" y="79724"/>
                </a:lnTo>
                <a:lnTo>
                  <a:pt x="38226" y="38226"/>
                </a:lnTo>
                <a:lnTo>
                  <a:pt x="79724" y="10255"/>
                </a:lnTo>
                <a:lnTo>
                  <a:pt x="130556" y="0"/>
                </a:lnTo>
                <a:lnTo>
                  <a:pt x="11718543" y="0"/>
                </a:lnTo>
                <a:lnTo>
                  <a:pt x="11769375" y="10255"/>
                </a:lnTo>
                <a:lnTo>
                  <a:pt x="11810872" y="38226"/>
                </a:lnTo>
                <a:lnTo>
                  <a:pt x="11838844" y="79724"/>
                </a:lnTo>
                <a:lnTo>
                  <a:pt x="11849099" y="130555"/>
                </a:lnTo>
                <a:lnTo>
                  <a:pt x="11849099" y="652779"/>
                </a:lnTo>
                <a:lnTo>
                  <a:pt x="11838844" y="703611"/>
                </a:lnTo>
                <a:lnTo>
                  <a:pt x="11810873" y="745108"/>
                </a:lnTo>
                <a:lnTo>
                  <a:pt x="11769375" y="773080"/>
                </a:lnTo>
                <a:lnTo>
                  <a:pt x="11718543" y="783335"/>
                </a:lnTo>
                <a:lnTo>
                  <a:pt x="130556" y="783335"/>
                </a:lnTo>
                <a:lnTo>
                  <a:pt x="79724" y="773080"/>
                </a:lnTo>
                <a:lnTo>
                  <a:pt x="38226" y="745108"/>
                </a:lnTo>
                <a:lnTo>
                  <a:pt x="10255" y="703611"/>
                </a:lnTo>
                <a:lnTo>
                  <a:pt x="0" y="652779"/>
                </a:lnTo>
                <a:lnTo>
                  <a:pt x="0" y="130555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5104" y="6275577"/>
            <a:ext cx="1158049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0" marR="5080" indent="-953135">
              <a:lnSpc>
                <a:spcPct val="100499"/>
              </a:lnSpc>
              <a:spcBef>
                <a:spcPts val="90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chain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outlines the six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key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activities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required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respond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demand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and facilitate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realization through the creation and management of products and</a:t>
            </a:r>
            <a:r>
              <a:rPr sz="2000" spc="-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services.</a:t>
            </a:r>
            <a:endParaRPr sz="2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1910" y="346963"/>
            <a:ext cx="4480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 </a:t>
            </a:r>
            <a:r>
              <a:rPr dirty="0"/>
              <a:t>Value</a:t>
            </a:r>
            <a:r>
              <a:rPr spc="-60" dirty="0"/>
              <a:t> </a:t>
            </a:r>
            <a:r>
              <a:rPr spc="-5" dirty="0"/>
              <a:t>Stream</a:t>
            </a:r>
          </a:p>
        </p:txBody>
      </p:sp>
      <p:sp>
        <p:nvSpPr>
          <p:cNvPr id="3" name="object 3"/>
          <p:cNvSpPr/>
          <p:nvPr/>
        </p:nvSpPr>
        <p:spPr>
          <a:xfrm>
            <a:off x="6152388" y="795527"/>
            <a:ext cx="410108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8402" y="2509773"/>
            <a:ext cx="6725920" cy="44183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convert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inputs into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outputs,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activities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use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different combinations of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 practices.</a:t>
            </a:r>
            <a:endParaRPr sz="2400">
              <a:latin typeface="Open Sans"/>
              <a:cs typeface="Open Sans"/>
            </a:endParaRPr>
          </a:p>
          <a:p>
            <a:pPr marL="355600" marR="334010" indent="-342900">
              <a:lnSpc>
                <a:spcPct val="100499"/>
              </a:lnSpc>
              <a:spcBef>
                <a:spcPts val="2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carry 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certain task, or respond 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particular situation,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create  service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streams.</a:t>
            </a:r>
            <a:endParaRPr sz="2400">
              <a:latin typeface="Open Sans"/>
              <a:cs typeface="Open Sans"/>
            </a:endParaRPr>
          </a:p>
          <a:p>
            <a:pPr marL="355600" marR="73025" indent="-342900">
              <a:lnSpc>
                <a:spcPct val="100299"/>
              </a:lnSpc>
              <a:spcBef>
                <a:spcPts val="2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value streams are specific  combinations of activities and practices, and  each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one 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designed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particular  scenario.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3247" y="3031235"/>
            <a:ext cx="4620768" cy="332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</a:t>
            </a:r>
            <a:r>
              <a:rPr dirty="0"/>
              <a:t>1:</a:t>
            </a:r>
            <a:r>
              <a:rPr spc="-80" dirty="0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6408420" y="836675"/>
            <a:ext cx="3401568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0567" y="1310385"/>
            <a:ext cx="1274889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Plan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activity ensures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shared understanding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the vision,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current status, and  improvement direction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four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dimensions and all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services across the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9203" y="2699004"/>
            <a:ext cx="8074152" cy="514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1825" y="346963"/>
            <a:ext cx="2301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Plan:</a:t>
            </a:r>
            <a:r>
              <a:rPr spc="-60" dirty="0"/>
              <a:t> </a:t>
            </a:r>
            <a:r>
              <a:rPr spc="-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815328" y="845819"/>
            <a:ext cx="268376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4495" y="1385316"/>
            <a:ext cx="4245863" cy="218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7372" y="1477543"/>
            <a:ext cx="4144010" cy="2084705"/>
          </a:xfrm>
          <a:custGeom>
            <a:avLst/>
            <a:gdLst/>
            <a:ahLst/>
            <a:cxnLst/>
            <a:rect l="l" t="t" r="r" b="b"/>
            <a:pathLst>
              <a:path w="4144009" h="2084704">
                <a:moveTo>
                  <a:pt x="3615897" y="0"/>
                </a:moveTo>
                <a:lnTo>
                  <a:pt x="3565452" y="4796"/>
                </a:lnTo>
                <a:lnTo>
                  <a:pt x="3514934" y="16865"/>
                </a:lnTo>
                <a:lnTo>
                  <a:pt x="210775" y="1039342"/>
                </a:lnTo>
                <a:lnTo>
                  <a:pt x="163057" y="1058189"/>
                </a:lnTo>
                <a:lnTo>
                  <a:pt x="120728" y="1082602"/>
                </a:lnTo>
                <a:lnTo>
                  <a:pt x="84145" y="1111822"/>
                </a:lnTo>
                <a:lnTo>
                  <a:pt x="53669" y="1145089"/>
                </a:lnTo>
                <a:lnTo>
                  <a:pt x="29657" y="1181646"/>
                </a:lnTo>
                <a:lnTo>
                  <a:pt x="12469" y="1220732"/>
                </a:lnTo>
                <a:lnTo>
                  <a:pt x="2463" y="1261589"/>
                </a:lnTo>
                <a:lnTo>
                  <a:pt x="0" y="1303457"/>
                </a:lnTo>
                <a:lnTo>
                  <a:pt x="5436" y="1345579"/>
                </a:lnTo>
                <a:lnTo>
                  <a:pt x="19132" y="1387195"/>
                </a:lnTo>
                <a:lnTo>
                  <a:pt x="222713" y="1903704"/>
                </a:lnTo>
                <a:lnTo>
                  <a:pt x="244107" y="1942864"/>
                </a:lnTo>
                <a:lnTo>
                  <a:pt x="271825" y="1977913"/>
                </a:lnTo>
                <a:lnTo>
                  <a:pt x="305005" y="2008534"/>
                </a:lnTo>
                <a:lnTo>
                  <a:pt x="342786" y="2034413"/>
                </a:lnTo>
                <a:lnTo>
                  <a:pt x="384304" y="2055231"/>
                </a:lnTo>
                <a:lnTo>
                  <a:pt x="428700" y="2070674"/>
                </a:lnTo>
                <a:lnTo>
                  <a:pt x="475110" y="2080424"/>
                </a:lnTo>
                <a:lnTo>
                  <a:pt x="522673" y="2084166"/>
                </a:lnTo>
                <a:lnTo>
                  <a:pt x="570527" y="2081583"/>
                </a:lnTo>
                <a:lnTo>
                  <a:pt x="617810" y="2072360"/>
                </a:lnTo>
                <a:lnTo>
                  <a:pt x="3933907" y="1049883"/>
                </a:lnTo>
                <a:lnTo>
                  <a:pt x="3978723" y="1031025"/>
                </a:lnTo>
                <a:lnTo>
                  <a:pt x="4019370" y="1006539"/>
                </a:lnTo>
                <a:lnTo>
                  <a:pt x="4055272" y="977119"/>
                </a:lnTo>
                <a:lnTo>
                  <a:pt x="4085856" y="943461"/>
                </a:lnTo>
                <a:lnTo>
                  <a:pt x="4110548" y="906262"/>
                </a:lnTo>
                <a:lnTo>
                  <a:pt x="4128775" y="866217"/>
                </a:lnTo>
                <a:lnTo>
                  <a:pt x="4139962" y="824021"/>
                </a:lnTo>
                <a:lnTo>
                  <a:pt x="4143536" y="780371"/>
                </a:lnTo>
                <a:lnTo>
                  <a:pt x="4138923" y="735962"/>
                </a:lnTo>
                <a:lnTo>
                  <a:pt x="4125550" y="691489"/>
                </a:lnTo>
                <a:lnTo>
                  <a:pt x="3921969" y="185521"/>
                </a:lnTo>
                <a:lnTo>
                  <a:pt x="3900563" y="143515"/>
                </a:lnTo>
                <a:lnTo>
                  <a:pt x="3872761" y="106253"/>
                </a:lnTo>
                <a:lnTo>
                  <a:pt x="3839354" y="74050"/>
                </a:lnTo>
                <a:lnTo>
                  <a:pt x="3801132" y="47223"/>
                </a:lnTo>
                <a:lnTo>
                  <a:pt x="3758885" y="26088"/>
                </a:lnTo>
                <a:lnTo>
                  <a:pt x="3713403" y="10962"/>
                </a:lnTo>
                <a:lnTo>
                  <a:pt x="3665477" y="2160"/>
                </a:lnTo>
                <a:lnTo>
                  <a:pt x="3615897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1820" y="2337816"/>
            <a:ext cx="4285487" cy="162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4843" y="2429432"/>
            <a:ext cx="4184015" cy="1522730"/>
          </a:xfrm>
          <a:custGeom>
            <a:avLst/>
            <a:gdLst/>
            <a:ahLst/>
            <a:cxnLst/>
            <a:rect l="l" t="t" r="r" b="b"/>
            <a:pathLst>
              <a:path w="4184015" h="1522729">
                <a:moveTo>
                  <a:pt x="3788294" y="0"/>
                </a:moveTo>
                <a:lnTo>
                  <a:pt x="3738180" y="2617"/>
                </a:lnTo>
                <a:lnTo>
                  <a:pt x="266254" y="445085"/>
                </a:lnTo>
                <a:lnTo>
                  <a:pt x="217529" y="454790"/>
                </a:lnTo>
                <a:lnTo>
                  <a:pt x="172245" y="470875"/>
                </a:lnTo>
                <a:lnTo>
                  <a:pt x="130978" y="492773"/>
                </a:lnTo>
                <a:lnTo>
                  <a:pt x="94305" y="519916"/>
                </a:lnTo>
                <a:lnTo>
                  <a:pt x="62800" y="551733"/>
                </a:lnTo>
                <a:lnTo>
                  <a:pt x="37042" y="587658"/>
                </a:lnTo>
                <a:lnTo>
                  <a:pt x="17605" y="627122"/>
                </a:lnTo>
                <a:lnTo>
                  <a:pt x="5065" y="669556"/>
                </a:lnTo>
                <a:lnTo>
                  <a:pt x="0" y="714392"/>
                </a:lnTo>
                <a:lnTo>
                  <a:pt x="2983" y="761061"/>
                </a:lnTo>
                <a:lnTo>
                  <a:pt x="86676" y="1287730"/>
                </a:lnTo>
                <a:lnTo>
                  <a:pt x="98043" y="1330650"/>
                </a:lnTo>
                <a:lnTo>
                  <a:pt x="117165" y="1370527"/>
                </a:lnTo>
                <a:lnTo>
                  <a:pt x="143180" y="1406858"/>
                </a:lnTo>
                <a:lnTo>
                  <a:pt x="175225" y="1439139"/>
                </a:lnTo>
                <a:lnTo>
                  <a:pt x="212438" y="1466864"/>
                </a:lnTo>
                <a:lnTo>
                  <a:pt x="253957" y="1489529"/>
                </a:lnTo>
                <a:lnTo>
                  <a:pt x="298918" y="1506630"/>
                </a:lnTo>
                <a:lnTo>
                  <a:pt x="346460" y="1517663"/>
                </a:lnTo>
                <a:lnTo>
                  <a:pt x="395719" y="1522123"/>
                </a:lnTo>
                <a:lnTo>
                  <a:pt x="445832" y="1519505"/>
                </a:lnTo>
                <a:lnTo>
                  <a:pt x="3917758" y="1087578"/>
                </a:lnTo>
                <a:lnTo>
                  <a:pt x="3966484" y="1077589"/>
                </a:lnTo>
                <a:lnTo>
                  <a:pt x="4011768" y="1060776"/>
                </a:lnTo>
                <a:lnTo>
                  <a:pt x="4053035" y="1037898"/>
                </a:lnTo>
                <a:lnTo>
                  <a:pt x="4089708" y="1009712"/>
                </a:lnTo>
                <a:lnTo>
                  <a:pt x="4121212" y="976977"/>
                </a:lnTo>
                <a:lnTo>
                  <a:pt x="4146971" y="940451"/>
                </a:lnTo>
                <a:lnTo>
                  <a:pt x="4166408" y="900893"/>
                </a:lnTo>
                <a:lnTo>
                  <a:pt x="4178948" y="859060"/>
                </a:lnTo>
                <a:lnTo>
                  <a:pt x="4184013" y="815710"/>
                </a:lnTo>
                <a:lnTo>
                  <a:pt x="4181029" y="771602"/>
                </a:lnTo>
                <a:lnTo>
                  <a:pt x="4097336" y="234392"/>
                </a:lnTo>
                <a:lnTo>
                  <a:pt x="4085970" y="191473"/>
                </a:lnTo>
                <a:lnTo>
                  <a:pt x="4066848" y="151595"/>
                </a:lnTo>
                <a:lnTo>
                  <a:pt x="4040833" y="115264"/>
                </a:lnTo>
                <a:lnTo>
                  <a:pt x="4008788" y="82984"/>
                </a:lnTo>
                <a:lnTo>
                  <a:pt x="3971575" y="55259"/>
                </a:lnTo>
                <a:lnTo>
                  <a:pt x="3930056" y="32593"/>
                </a:lnTo>
                <a:lnTo>
                  <a:pt x="3885095" y="15492"/>
                </a:lnTo>
                <a:lnTo>
                  <a:pt x="3837553" y="4459"/>
                </a:lnTo>
                <a:lnTo>
                  <a:pt x="378829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3111" y="3223260"/>
            <a:ext cx="4259580" cy="138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7721" y="3316096"/>
            <a:ext cx="4155440" cy="1276350"/>
          </a:xfrm>
          <a:custGeom>
            <a:avLst/>
            <a:gdLst/>
            <a:ahLst/>
            <a:cxnLst/>
            <a:rect l="l" t="t" r="r" b="b"/>
            <a:pathLst>
              <a:path w="4155440" h="1276350">
                <a:moveTo>
                  <a:pt x="371220" y="0"/>
                </a:moveTo>
                <a:lnTo>
                  <a:pt x="318518" y="537"/>
                </a:lnTo>
                <a:lnTo>
                  <a:pt x="268539" y="8096"/>
                </a:lnTo>
                <a:lnTo>
                  <a:pt x="221862" y="22107"/>
                </a:lnTo>
                <a:lnTo>
                  <a:pt x="179062" y="42003"/>
                </a:lnTo>
                <a:lnTo>
                  <a:pt x="140715" y="67214"/>
                </a:lnTo>
                <a:lnTo>
                  <a:pt x="107398" y="97173"/>
                </a:lnTo>
                <a:lnTo>
                  <a:pt x="79685" y="131310"/>
                </a:lnTo>
                <a:lnTo>
                  <a:pt x="58154" y="169058"/>
                </a:lnTo>
                <a:lnTo>
                  <a:pt x="43381" y="209847"/>
                </a:lnTo>
                <a:lnTo>
                  <a:pt x="35940" y="253111"/>
                </a:lnTo>
                <a:lnTo>
                  <a:pt x="0" y="790828"/>
                </a:lnTo>
                <a:lnTo>
                  <a:pt x="620" y="834672"/>
                </a:lnTo>
                <a:lnTo>
                  <a:pt x="9212" y="877194"/>
                </a:lnTo>
                <a:lnTo>
                  <a:pt x="25129" y="917696"/>
                </a:lnTo>
                <a:lnTo>
                  <a:pt x="47727" y="955481"/>
                </a:lnTo>
                <a:lnTo>
                  <a:pt x="76358" y="989853"/>
                </a:lnTo>
                <a:lnTo>
                  <a:pt x="110377" y="1020114"/>
                </a:lnTo>
                <a:lnTo>
                  <a:pt x="149136" y="1045567"/>
                </a:lnTo>
                <a:lnTo>
                  <a:pt x="191991" y="1065514"/>
                </a:lnTo>
                <a:lnTo>
                  <a:pt x="238294" y="1079259"/>
                </a:lnTo>
                <a:lnTo>
                  <a:pt x="287400" y="1086103"/>
                </a:lnTo>
                <a:lnTo>
                  <a:pt x="3795649" y="1275841"/>
                </a:lnTo>
                <a:lnTo>
                  <a:pt x="3845116" y="1275304"/>
                </a:lnTo>
                <a:lnTo>
                  <a:pt x="3892504" y="1267745"/>
                </a:lnTo>
                <a:lnTo>
                  <a:pt x="3937163" y="1253734"/>
                </a:lnTo>
                <a:lnTo>
                  <a:pt x="3978447" y="1233838"/>
                </a:lnTo>
                <a:lnTo>
                  <a:pt x="4015708" y="1208627"/>
                </a:lnTo>
                <a:lnTo>
                  <a:pt x="4048297" y="1178668"/>
                </a:lnTo>
                <a:lnTo>
                  <a:pt x="4075568" y="1144531"/>
                </a:lnTo>
                <a:lnTo>
                  <a:pt x="4096872" y="1106783"/>
                </a:lnTo>
                <a:lnTo>
                  <a:pt x="4111562" y="1065994"/>
                </a:lnTo>
                <a:lnTo>
                  <a:pt x="4118991" y="1022730"/>
                </a:lnTo>
                <a:lnTo>
                  <a:pt x="4154931" y="474472"/>
                </a:lnTo>
                <a:lnTo>
                  <a:pt x="4154311" y="430923"/>
                </a:lnTo>
                <a:lnTo>
                  <a:pt x="4145719" y="389203"/>
                </a:lnTo>
                <a:lnTo>
                  <a:pt x="4129802" y="349881"/>
                </a:lnTo>
                <a:lnTo>
                  <a:pt x="4107204" y="313529"/>
                </a:lnTo>
                <a:lnTo>
                  <a:pt x="4078573" y="280717"/>
                </a:lnTo>
                <a:lnTo>
                  <a:pt x="4044554" y="252016"/>
                </a:lnTo>
                <a:lnTo>
                  <a:pt x="4005795" y="227997"/>
                </a:lnTo>
                <a:lnTo>
                  <a:pt x="3962940" y="209230"/>
                </a:lnTo>
                <a:lnTo>
                  <a:pt x="3916637" y="196287"/>
                </a:lnTo>
                <a:lnTo>
                  <a:pt x="3867530" y="189737"/>
                </a:lnTo>
                <a:lnTo>
                  <a:pt x="37122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1003" y="3599688"/>
            <a:ext cx="4248911" cy="2177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5104" y="3691836"/>
            <a:ext cx="4146550" cy="2075180"/>
          </a:xfrm>
          <a:custGeom>
            <a:avLst/>
            <a:gdLst/>
            <a:ahLst/>
            <a:cxnLst/>
            <a:rect l="l" t="t" r="r" b="b"/>
            <a:pathLst>
              <a:path w="4146550" h="2075179">
                <a:moveTo>
                  <a:pt x="521815" y="0"/>
                </a:moveTo>
                <a:lnTo>
                  <a:pt x="474236" y="2165"/>
                </a:lnTo>
                <a:lnTo>
                  <a:pt x="427804" y="10961"/>
                </a:lnTo>
                <a:lnTo>
                  <a:pt x="383382" y="26072"/>
                </a:lnTo>
                <a:lnTo>
                  <a:pt x="341833" y="47185"/>
                </a:lnTo>
                <a:lnTo>
                  <a:pt x="304019" y="73983"/>
                </a:lnTo>
                <a:lnTo>
                  <a:pt x="270803" y="106152"/>
                </a:lnTo>
                <a:lnTo>
                  <a:pt x="243048" y="143378"/>
                </a:lnTo>
                <a:lnTo>
                  <a:pt x="221616" y="185346"/>
                </a:lnTo>
                <a:lnTo>
                  <a:pt x="18035" y="690552"/>
                </a:lnTo>
                <a:lnTo>
                  <a:pt x="4630" y="732096"/>
                </a:lnTo>
                <a:lnTo>
                  <a:pt x="0" y="774152"/>
                </a:lnTo>
                <a:lnTo>
                  <a:pt x="3566" y="815961"/>
                </a:lnTo>
                <a:lnTo>
                  <a:pt x="14755" y="856764"/>
                </a:lnTo>
                <a:lnTo>
                  <a:pt x="32989" y="895800"/>
                </a:lnTo>
                <a:lnTo>
                  <a:pt x="57692" y="932311"/>
                </a:lnTo>
                <a:lnTo>
                  <a:pt x="88289" y="965535"/>
                </a:lnTo>
                <a:lnTo>
                  <a:pt x="124202" y="994714"/>
                </a:lnTo>
                <a:lnTo>
                  <a:pt x="164857" y="1019088"/>
                </a:lnTo>
                <a:lnTo>
                  <a:pt x="209678" y="1037897"/>
                </a:lnTo>
                <a:lnTo>
                  <a:pt x="3528315" y="2058977"/>
                </a:lnTo>
                <a:lnTo>
                  <a:pt x="3575601" y="2070731"/>
                </a:lnTo>
                <a:lnTo>
                  <a:pt x="3623466" y="2074783"/>
                </a:lnTo>
                <a:lnTo>
                  <a:pt x="3671045" y="2071637"/>
                </a:lnTo>
                <a:lnTo>
                  <a:pt x="3717477" y="2061798"/>
                </a:lnTo>
                <a:lnTo>
                  <a:pt x="3761899" y="2045769"/>
                </a:lnTo>
                <a:lnTo>
                  <a:pt x="3803448" y="2024056"/>
                </a:lnTo>
                <a:lnTo>
                  <a:pt x="3841262" y="1997163"/>
                </a:lnTo>
                <a:lnTo>
                  <a:pt x="3874478" y="1965595"/>
                </a:lnTo>
                <a:lnTo>
                  <a:pt x="3902233" y="1929855"/>
                </a:lnTo>
                <a:lnTo>
                  <a:pt x="3923666" y="1890448"/>
                </a:lnTo>
                <a:lnTo>
                  <a:pt x="4127247" y="1385242"/>
                </a:lnTo>
                <a:lnTo>
                  <a:pt x="4140977" y="1340846"/>
                </a:lnTo>
                <a:lnTo>
                  <a:pt x="4146440" y="1296511"/>
                </a:lnTo>
                <a:lnTo>
                  <a:pt x="4143995" y="1252932"/>
                </a:lnTo>
                <a:lnTo>
                  <a:pt x="4134001" y="1210803"/>
                </a:lnTo>
                <a:lnTo>
                  <a:pt x="4116817" y="1170819"/>
                </a:lnTo>
                <a:lnTo>
                  <a:pt x="4092801" y="1133673"/>
                </a:lnTo>
                <a:lnTo>
                  <a:pt x="4062313" y="1100059"/>
                </a:lnTo>
                <a:lnTo>
                  <a:pt x="4025712" y="1070672"/>
                </a:lnTo>
                <a:lnTo>
                  <a:pt x="3983355" y="1046207"/>
                </a:lnTo>
                <a:lnTo>
                  <a:pt x="3935604" y="1027356"/>
                </a:lnTo>
                <a:lnTo>
                  <a:pt x="616967" y="16817"/>
                </a:lnTo>
                <a:lnTo>
                  <a:pt x="569680" y="4779"/>
                </a:lnTo>
                <a:lnTo>
                  <a:pt x="52181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3571" y="3767328"/>
            <a:ext cx="3790187" cy="30647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7753" y="3859802"/>
            <a:ext cx="3686810" cy="2961005"/>
          </a:xfrm>
          <a:custGeom>
            <a:avLst/>
            <a:gdLst/>
            <a:ahLst/>
            <a:cxnLst/>
            <a:rect l="l" t="t" r="r" b="b"/>
            <a:pathLst>
              <a:path w="3686809" h="2961004">
                <a:moveTo>
                  <a:pt x="727861" y="0"/>
                </a:moveTo>
                <a:lnTo>
                  <a:pt x="679196" y="600"/>
                </a:lnTo>
                <a:lnTo>
                  <a:pt x="631250" y="7842"/>
                </a:lnTo>
                <a:lnTo>
                  <a:pt x="585030" y="21535"/>
                </a:lnTo>
                <a:lnTo>
                  <a:pt x="541541" y="41489"/>
                </a:lnTo>
                <a:lnTo>
                  <a:pt x="501786" y="67515"/>
                </a:lnTo>
                <a:lnTo>
                  <a:pt x="466772" y="99422"/>
                </a:lnTo>
                <a:lnTo>
                  <a:pt x="71802" y="510521"/>
                </a:lnTo>
                <a:lnTo>
                  <a:pt x="43083" y="546761"/>
                </a:lnTo>
                <a:lnTo>
                  <a:pt x="21542" y="585404"/>
                </a:lnTo>
                <a:lnTo>
                  <a:pt x="7180" y="625692"/>
                </a:lnTo>
                <a:lnTo>
                  <a:pt x="0" y="666865"/>
                </a:lnTo>
                <a:lnTo>
                  <a:pt x="0" y="708165"/>
                </a:lnTo>
                <a:lnTo>
                  <a:pt x="7182" y="748832"/>
                </a:lnTo>
                <a:lnTo>
                  <a:pt x="21546" y="788108"/>
                </a:lnTo>
                <a:lnTo>
                  <a:pt x="43094" y="825233"/>
                </a:lnTo>
                <a:lnTo>
                  <a:pt x="71826" y="859449"/>
                </a:lnTo>
                <a:lnTo>
                  <a:pt x="107743" y="889997"/>
                </a:lnTo>
                <a:lnTo>
                  <a:pt x="2776775" y="2892787"/>
                </a:lnTo>
                <a:lnTo>
                  <a:pt x="2817944" y="2920647"/>
                </a:lnTo>
                <a:lnTo>
                  <a:pt x="2861907" y="2941107"/>
                </a:lnTo>
                <a:lnTo>
                  <a:pt x="2907875" y="2954357"/>
                </a:lnTo>
                <a:lnTo>
                  <a:pt x="2955061" y="2960587"/>
                </a:lnTo>
                <a:lnTo>
                  <a:pt x="3002677" y="2959986"/>
                </a:lnTo>
                <a:lnTo>
                  <a:pt x="3049934" y="2952744"/>
                </a:lnTo>
                <a:lnTo>
                  <a:pt x="3096045" y="2939052"/>
                </a:lnTo>
                <a:lnTo>
                  <a:pt x="3140223" y="2919098"/>
                </a:lnTo>
                <a:lnTo>
                  <a:pt x="3181678" y="2893072"/>
                </a:lnTo>
                <a:lnTo>
                  <a:pt x="3219624" y="2861164"/>
                </a:lnTo>
                <a:lnTo>
                  <a:pt x="3614594" y="2450065"/>
                </a:lnTo>
                <a:lnTo>
                  <a:pt x="3643314" y="2413825"/>
                </a:lnTo>
                <a:lnTo>
                  <a:pt x="3664855" y="2375182"/>
                </a:lnTo>
                <a:lnTo>
                  <a:pt x="3679216" y="2334894"/>
                </a:lnTo>
                <a:lnTo>
                  <a:pt x="3686397" y="2293721"/>
                </a:lnTo>
                <a:lnTo>
                  <a:pt x="3686397" y="2252421"/>
                </a:lnTo>
                <a:lnTo>
                  <a:pt x="3679215" y="2211754"/>
                </a:lnTo>
                <a:lnTo>
                  <a:pt x="3664850" y="2172479"/>
                </a:lnTo>
                <a:lnTo>
                  <a:pt x="3643302" y="2135353"/>
                </a:lnTo>
                <a:lnTo>
                  <a:pt x="3614570" y="2101137"/>
                </a:lnTo>
                <a:lnTo>
                  <a:pt x="3578653" y="2070589"/>
                </a:lnTo>
                <a:lnTo>
                  <a:pt x="909621" y="67799"/>
                </a:lnTo>
                <a:lnTo>
                  <a:pt x="868126" y="39939"/>
                </a:lnTo>
                <a:lnTo>
                  <a:pt x="823331" y="19479"/>
                </a:lnTo>
                <a:lnTo>
                  <a:pt x="776241" y="6229"/>
                </a:lnTo>
                <a:lnTo>
                  <a:pt x="72786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8292" y="4215384"/>
            <a:ext cx="3262883" cy="3430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1987" y="4306460"/>
            <a:ext cx="3161030" cy="3329304"/>
          </a:xfrm>
          <a:custGeom>
            <a:avLst/>
            <a:gdLst/>
            <a:ahLst/>
            <a:cxnLst/>
            <a:rect l="l" t="t" r="r" b="b"/>
            <a:pathLst>
              <a:path w="3161029" h="3329304">
                <a:moveTo>
                  <a:pt x="810368" y="0"/>
                </a:moveTo>
                <a:lnTo>
                  <a:pt x="763034" y="4024"/>
                </a:lnTo>
                <a:lnTo>
                  <a:pt x="716756" y="14789"/>
                </a:lnTo>
                <a:lnTo>
                  <a:pt x="672496" y="32412"/>
                </a:lnTo>
                <a:lnTo>
                  <a:pt x="631215" y="57005"/>
                </a:lnTo>
                <a:lnTo>
                  <a:pt x="134645" y="385046"/>
                </a:lnTo>
                <a:lnTo>
                  <a:pt x="94913" y="415966"/>
                </a:lnTo>
                <a:lnTo>
                  <a:pt x="61864" y="450892"/>
                </a:lnTo>
                <a:lnTo>
                  <a:pt x="35673" y="489033"/>
                </a:lnTo>
                <a:lnTo>
                  <a:pt x="16515" y="529595"/>
                </a:lnTo>
                <a:lnTo>
                  <a:pt x="4565" y="571784"/>
                </a:lnTo>
                <a:lnTo>
                  <a:pt x="0" y="614808"/>
                </a:lnTo>
                <a:lnTo>
                  <a:pt x="2993" y="657872"/>
                </a:lnTo>
                <a:lnTo>
                  <a:pt x="13721" y="700185"/>
                </a:lnTo>
                <a:lnTo>
                  <a:pt x="32358" y="740952"/>
                </a:lnTo>
                <a:lnTo>
                  <a:pt x="59080" y="779381"/>
                </a:lnTo>
                <a:lnTo>
                  <a:pt x="2099208" y="3227941"/>
                </a:lnTo>
                <a:lnTo>
                  <a:pt x="2132289" y="3259161"/>
                </a:lnTo>
                <a:lnTo>
                  <a:pt x="2170154" y="3284886"/>
                </a:lnTo>
                <a:lnTo>
                  <a:pt x="2211836" y="3304938"/>
                </a:lnTo>
                <a:lnTo>
                  <a:pt x="2256365" y="3319141"/>
                </a:lnTo>
                <a:lnTo>
                  <a:pt x="2302773" y="3327319"/>
                </a:lnTo>
                <a:lnTo>
                  <a:pt x="2350092" y="3329293"/>
                </a:lnTo>
                <a:lnTo>
                  <a:pt x="2397353" y="3324888"/>
                </a:lnTo>
                <a:lnTo>
                  <a:pt x="2443587" y="3313927"/>
                </a:lnTo>
                <a:lnTo>
                  <a:pt x="2487827" y="3296233"/>
                </a:lnTo>
                <a:lnTo>
                  <a:pt x="2529103" y="3271629"/>
                </a:lnTo>
                <a:lnTo>
                  <a:pt x="3025800" y="2943461"/>
                </a:lnTo>
                <a:lnTo>
                  <a:pt x="3065499" y="2912556"/>
                </a:lnTo>
                <a:lnTo>
                  <a:pt x="3098531" y="2877712"/>
                </a:lnTo>
                <a:lnTo>
                  <a:pt x="3124730" y="2839783"/>
                </a:lnTo>
                <a:lnTo>
                  <a:pt x="3143928" y="2799624"/>
                </a:lnTo>
                <a:lnTo>
                  <a:pt x="3155959" y="2758089"/>
                </a:lnTo>
                <a:lnTo>
                  <a:pt x="3160656" y="2716032"/>
                </a:lnTo>
                <a:lnTo>
                  <a:pt x="3157851" y="2674307"/>
                </a:lnTo>
                <a:lnTo>
                  <a:pt x="3147379" y="2633768"/>
                </a:lnTo>
                <a:lnTo>
                  <a:pt x="3129071" y="2595270"/>
                </a:lnTo>
                <a:lnTo>
                  <a:pt x="3102762" y="2559667"/>
                </a:lnTo>
                <a:lnTo>
                  <a:pt x="1062761" y="110980"/>
                </a:lnTo>
                <a:lnTo>
                  <a:pt x="1029264" y="76972"/>
                </a:lnTo>
                <a:lnTo>
                  <a:pt x="991058" y="49015"/>
                </a:lnTo>
                <a:lnTo>
                  <a:pt x="949104" y="27225"/>
                </a:lnTo>
                <a:lnTo>
                  <a:pt x="904364" y="11715"/>
                </a:lnTo>
                <a:lnTo>
                  <a:pt x="857799" y="2602"/>
                </a:lnTo>
                <a:lnTo>
                  <a:pt x="810368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1119" y="2791967"/>
            <a:ext cx="4552315" cy="2705100"/>
          </a:xfrm>
          <a:custGeom>
            <a:avLst/>
            <a:gdLst/>
            <a:ahLst/>
            <a:cxnLst/>
            <a:rect l="l" t="t" r="r" b="b"/>
            <a:pathLst>
              <a:path w="4552315" h="2705100">
                <a:moveTo>
                  <a:pt x="586994" y="0"/>
                </a:moveTo>
                <a:lnTo>
                  <a:pt x="550380" y="38100"/>
                </a:lnTo>
                <a:lnTo>
                  <a:pt x="514818" y="76200"/>
                </a:lnTo>
                <a:lnTo>
                  <a:pt x="480320" y="114300"/>
                </a:lnTo>
                <a:lnTo>
                  <a:pt x="446900" y="152400"/>
                </a:lnTo>
                <a:lnTo>
                  <a:pt x="414572" y="190500"/>
                </a:lnTo>
                <a:lnTo>
                  <a:pt x="383348" y="228600"/>
                </a:lnTo>
                <a:lnTo>
                  <a:pt x="353243" y="279400"/>
                </a:lnTo>
                <a:lnTo>
                  <a:pt x="324268" y="317500"/>
                </a:lnTo>
                <a:lnTo>
                  <a:pt x="296438" y="355600"/>
                </a:lnTo>
                <a:lnTo>
                  <a:pt x="269766" y="393700"/>
                </a:lnTo>
                <a:lnTo>
                  <a:pt x="244266" y="444500"/>
                </a:lnTo>
                <a:lnTo>
                  <a:pt x="219949" y="482600"/>
                </a:lnTo>
                <a:lnTo>
                  <a:pt x="196831" y="520700"/>
                </a:lnTo>
                <a:lnTo>
                  <a:pt x="174924" y="571500"/>
                </a:lnTo>
                <a:lnTo>
                  <a:pt x="154241" y="609600"/>
                </a:lnTo>
                <a:lnTo>
                  <a:pt x="134796" y="660400"/>
                </a:lnTo>
                <a:lnTo>
                  <a:pt x="116602" y="711200"/>
                </a:lnTo>
                <a:lnTo>
                  <a:pt x="99673" y="749300"/>
                </a:lnTo>
                <a:lnTo>
                  <a:pt x="84022" y="800100"/>
                </a:lnTo>
                <a:lnTo>
                  <a:pt x="69661" y="850900"/>
                </a:lnTo>
                <a:lnTo>
                  <a:pt x="56605" y="889000"/>
                </a:lnTo>
                <a:lnTo>
                  <a:pt x="44867" y="939800"/>
                </a:lnTo>
                <a:lnTo>
                  <a:pt x="34460" y="990600"/>
                </a:lnTo>
                <a:lnTo>
                  <a:pt x="25397" y="1041400"/>
                </a:lnTo>
                <a:lnTo>
                  <a:pt x="17692" y="1092200"/>
                </a:lnTo>
                <a:lnTo>
                  <a:pt x="11359" y="1143000"/>
                </a:lnTo>
                <a:lnTo>
                  <a:pt x="6409" y="1193800"/>
                </a:lnTo>
                <a:lnTo>
                  <a:pt x="2857" y="1244600"/>
                </a:lnTo>
                <a:lnTo>
                  <a:pt x="716" y="1295400"/>
                </a:lnTo>
                <a:lnTo>
                  <a:pt x="0" y="1346200"/>
                </a:lnTo>
                <a:lnTo>
                  <a:pt x="708" y="1397000"/>
                </a:lnTo>
                <a:lnTo>
                  <a:pt x="2825" y="1447800"/>
                </a:lnTo>
                <a:lnTo>
                  <a:pt x="6339" y="1498600"/>
                </a:lnTo>
                <a:lnTo>
                  <a:pt x="11238" y="1549400"/>
                </a:lnTo>
                <a:lnTo>
                  <a:pt x="17510" y="1600200"/>
                </a:lnTo>
                <a:lnTo>
                  <a:pt x="25142" y="1651000"/>
                </a:lnTo>
                <a:lnTo>
                  <a:pt x="34123" y="1701800"/>
                </a:lnTo>
                <a:lnTo>
                  <a:pt x="44441" y="1739900"/>
                </a:lnTo>
                <a:lnTo>
                  <a:pt x="56083" y="1790700"/>
                </a:lnTo>
                <a:lnTo>
                  <a:pt x="69038" y="1841500"/>
                </a:lnTo>
                <a:lnTo>
                  <a:pt x="83293" y="1892300"/>
                </a:lnTo>
                <a:lnTo>
                  <a:pt x="98836" y="1930400"/>
                </a:lnTo>
                <a:lnTo>
                  <a:pt x="115656" y="1981200"/>
                </a:lnTo>
                <a:lnTo>
                  <a:pt x="133740" y="2032000"/>
                </a:lnTo>
                <a:lnTo>
                  <a:pt x="153076" y="2070100"/>
                </a:lnTo>
                <a:lnTo>
                  <a:pt x="173653" y="2120900"/>
                </a:lnTo>
                <a:lnTo>
                  <a:pt x="195458" y="2159000"/>
                </a:lnTo>
                <a:lnTo>
                  <a:pt x="218479" y="2209800"/>
                </a:lnTo>
                <a:lnTo>
                  <a:pt x="242703" y="2247900"/>
                </a:lnTo>
                <a:lnTo>
                  <a:pt x="268120" y="2286000"/>
                </a:lnTo>
                <a:lnTo>
                  <a:pt x="294717" y="2336800"/>
                </a:lnTo>
                <a:lnTo>
                  <a:pt x="322482" y="2374900"/>
                </a:lnTo>
                <a:lnTo>
                  <a:pt x="351403" y="2413000"/>
                </a:lnTo>
                <a:lnTo>
                  <a:pt x="381467" y="2451100"/>
                </a:lnTo>
                <a:lnTo>
                  <a:pt x="412664" y="2489200"/>
                </a:lnTo>
                <a:lnTo>
                  <a:pt x="444980" y="2527300"/>
                </a:lnTo>
                <a:lnTo>
                  <a:pt x="478404" y="2565400"/>
                </a:lnTo>
                <a:lnTo>
                  <a:pt x="512923" y="2603500"/>
                </a:lnTo>
                <a:lnTo>
                  <a:pt x="548526" y="2641600"/>
                </a:lnTo>
                <a:lnTo>
                  <a:pt x="585200" y="2679700"/>
                </a:lnTo>
                <a:lnTo>
                  <a:pt x="622935" y="2705100"/>
                </a:lnTo>
                <a:lnTo>
                  <a:pt x="659248" y="2692400"/>
                </a:lnTo>
                <a:lnTo>
                  <a:pt x="696315" y="2667000"/>
                </a:lnTo>
                <a:lnTo>
                  <a:pt x="734125" y="2641600"/>
                </a:lnTo>
                <a:lnTo>
                  <a:pt x="772668" y="2616200"/>
                </a:lnTo>
                <a:lnTo>
                  <a:pt x="811934" y="2603500"/>
                </a:lnTo>
                <a:lnTo>
                  <a:pt x="851913" y="2578100"/>
                </a:lnTo>
                <a:lnTo>
                  <a:pt x="892594" y="2565400"/>
                </a:lnTo>
                <a:lnTo>
                  <a:pt x="976025" y="2514600"/>
                </a:lnTo>
                <a:lnTo>
                  <a:pt x="1062147" y="2489200"/>
                </a:lnTo>
                <a:lnTo>
                  <a:pt x="1106191" y="2463800"/>
                </a:lnTo>
                <a:lnTo>
                  <a:pt x="1196196" y="2438400"/>
                </a:lnTo>
                <a:lnTo>
                  <a:pt x="1242137" y="2413000"/>
                </a:lnTo>
                <a:lnTo>
                  <a:pt x="1530284" y="2336800"/>
                </a:lnTo>
                <a:lnTo>
                  <a:pt x="1580298" y="2324100"/>
                </a:lnTo>
                <a:lnTo>
                  <a:pt x="1630854" y="2324100"/>
                </a:lnTo>
                <a:lnTo>
                  <a:pt x="1733550" y="2298700"/>
                </a:lnTo>
                <a:lnTo>
                  <a:pt x="1785669" y="2298700"/>
                </a:lnTo>
                <a:lnTo>
                  <a:pt x="1891402" y="2273300"/>
                </a:lnTo>
                <a:lnTo>
                  <a:pt x="1999060" y="2273300"/>
                </a:lnTo>
                <a:lnTo>
                  <a:pt x="2053585" y="2260600"/>
                </a:lnTo>
                <a:lnTo>
                  <a:pt x="4295720" y="2260600"/>
                </a:lnTo>
                <a:lnTo>
                  <a:pt x="4304220" y="2247900"/>
                </a:lnTo>
                <a:lnTo>
                  <a:pt x="4328591" y="2209800"/>
                </a:lnTo>
                <a:lnTo>
                  <a:pt x="4351814" y="2159000"/>
                </a:lnTo>
                <a:lnTo>
                  <a:pt x="4373869" y="2120900"/>
                </a:lnTo>
                <a:lnTo>
                  <a:pt x="4394737" y="2070100"/>
                </a:lnTo>
                <a:lnTo>
                  <a:pt x="4414399" y="2032000"/>
                </a:lnTo>
                <a:lnTo>
                  <a:pt x="4432835" y="1981200"/>
                </a:lnTo>
                <a:lnTo>
                  <a:pt x="4450027" y="1930400"/>
                </a:lnTo>
                <a:lnTo>
                  <a:pt x="4465954" y="1892300"/>
                </a:lnTo>
                <a:lnTo>
                  <a:pt x="4480598" y="1841500"/>
                </a:lnTo>
                <a:lnTo>
                  <a:pt x="4493939" y="1790700"/>
                </a:lnTo>
                <a:lnTo>
                  <a:pt x="4505958" y="1739900"/>
                </a:lnTo>
                <a:lnTo>
                  <a:pt x="4516635" y="1701800"/>
                </a:lnTo>
                <a:lnTo>
                  <a:pt x="4525951" y="1651000"/>
                </a:lnTo>
                <a:lnTo>
                  <a:pt x="4533887" y="1600200"/>
                </a:lnTo>
                <a:lnTo>
                  <a:pt x="4540424" y="1549400"/>
                </a:lnTo>
                <a:lnTo>
                  <a:pt x="4545541" y="1498600"/>
                </a:lnTo>
                <a:lnTo>
                  <a:pt x="4549221" y="1447800"/>
                </a:lnTo>
                <a:lnTo>
                  <a:pt x="4551443" y="1397000"/>
                </a:lnTo>
                <a:lnTo>
                  <a:pt x="4552188" y="1346200"/>
                </a:lnTo>
                <a:lnTo>
                  <a:pt x="4551432" y="1295400"/>
                </a:lnTo>
                <a:lnTo>
                  <a:pt x="4549181" y="1244600"/>
                </a:lnTo>
                <a:lnTo>
                  <a:pt x="4545456" y="1193800"/>
                </a:lnTo>
                <a:lnTo>
                  <a:pt x="4540277" y="1143000"/>
                </a:lnTo>
                <a:lnTo>
                  <a:pt x="4533665" y="1092200"/>
                </a:lnTo>
                <a:lnTo>
                  <a:pt x="4525643" y="1041400"/>
                </a:lnTo>
                <a:lnTo>
                  <a:pt x="4516232" y="990600"/>
                </a:lnTo>
                <a:lnTo>
                  <a:pt x="4505452" y="939800"/>
                </a:lnTo>
                <a:lnTo>
                  <a:pt x="4493325" y="889000"/>
                </a:lnTo>
                <a:lnTo>
                  <a:pt x="4479873" y="850900"/>
                </a:lnTo>
                <a:lnTo>
                  <a:pt x="4465116" y="800100"/>
                </a:lnTo>
                <a:lnTo>
                  <a:pt x="4449076" y="749300"/>
                </a:lnTo>
                <a:lnTo>
                  <a:pt x="4431774" y="711200"/>
                </a:lnTo>
                <a:lnTo>
                  <a:pt x="4413231" y="660400"/>
                </a:lnTo>
                <a:lnTo>
                  <a:pt x="4393469" y="609600"/>
                </a:lnTo>
                <a:lnTo>
                  <a:pt x="4372509" y="571500"/>
                </a:lnTo>
                <a:lnTo>
                  <a:pt x="4350373" y="520700"/>
                </a:lnTo>
                <a:lnTo>
                  <a:pt x="4334845" y="495300"/>
                </a:lnTo>
                <a:lnTo>
                  <a:pt x="2220361" y="495300"/>
                </a:lnTo>
                <a:lnTo>
                  <a:pt x="2164974" y="482600"/>
                </a:lnTo>
                <a:lnTo>
                  <a:pt x="2001030" y="482600"/>
                </a:lnTo>
                <a:lnTo>
                  <a:pt x="1947166" y="469900"/>
                </a:lnTo>
                <a:lnTo>
                  <a:pt x="1893719" y="469900"/>
                </a:lnTo>
                <a:lnTo>
                  <a:pt x="1840701" y="457200"/>
                </a:lnTo>
                <a:lnTo>
                  <a:pt x="1788126" y="457200"/>
                </a:lnTo>
                <a:lnTo>
                  <a:pt x="1736008" y="444500"/>
                </a:lnTo>
                <a:lnTo>
                  <a:pt x="1684362" y="444500"/>
                </a:lnTo>
                <a:lnTo>
                  <a:pt x="1385157" y="368300"/>
                </a:lnTo>
                <a:lnTo>
                  <a:pt x="1196872" y="317500"/>
                </a:lnTo>
                <a:lnTo>
                  <a:pt x="1151326" y="292100"/>
                </a:lnTo>
                <a:lnTo>
                  <a:pt x="1062162" y="266700"/>
                </a:lnTo>
                <a:lnTo>
                  <a:pt x="1018571" y="241300"/>
                </a:lnTo>
                <a:lnTo>
                  <a:pt x="975661" y="228600"/>
                </a:lnTo>
                <a:lnTo>
                  <a:pt x="933444" y="203200"/>
                </a:lnTo>
                <a:lnTo>
                  <a:pt x="891934" y="190500"/>
                </a:lnTo>
                <a:lnTo>
                  <a:pt x="851146" y="165100"/>
                </a:lnTo>
                <a:lnTo>
                  <a:pt x="811093" y="139700"/>
                </a:lnTo>
                <a:lnTo>
                  <a:pt x="771789" y="127000"/>
                </a:lnTo>
                <a:lnTo>
                  <a:pt x="733248" y="101600"/>
                </a:lnTo>
                <a:lnTo>
                  <a:pt x="695484" y="76200"/>
                </a:lnTo>
                <a:lnTo>
                  <a:pt x="658511" y="50800"/>
                </a:lnTo>
                <a:lnTo>
                  <a:pt x="622343" y="25400"/>
                </a:lnTo>
                <a:lnTo>
                  <a:pt x="586994" y="0"/>
                </a:lnTo>
                <a:close/>
              </a:path>
              <a:path w="4552315" h="2705100">
                <a:moveTo>
                  <a:pt x="4295720" y="2260600"/>
                </a:moveTo>
                <a:lnTo>
                  <a:pt x="2495391" y="2260600"/>
                </a:lnTo>
                <a:lnTo>
                  <a:pt x="2549368" y="2273300"/>
                </a:lnTo>
                <a:lnTo>
                  <a:pt x="2656200" y="2273300"/>
                </a:lnTo>
                <a:lnTo>
                  <a:pt x="2761436" y="2298700"/>
                </a:lnTo>
                <a:lnTo>
                  <a:pt x="2813417" y="2298700"/>
                </a:lnTo>
                <a:lnTo>
                  <a:pt x="2916030" y="2324100"/>
                </a:lnTo>
                <a:lnTo>
                  <a:pt x="2966633" y="2324100"/>
                </a:lnTo>
                <a:lnTo>
                  <a:pt x="3306291" y="2413000"/>
                </a:lnTo>
                <a:lnTo>
                  <a:pt x="3352553" y="2438400"/>
                </a:lnTo>
                <a:lnTo>
                  <a:pt x="3443230" y="2463800"/>
                </a:lnTo>
                <a:lnTo>
                  <a:pt x="3487615" y="2489200"/>
                </a:lnTo>
                <a:lnTo>
                  <a:pt x="3574403" y="2514600"/>
                </a:lnTo>
                <a:lnTo>
                  <a:pt x="3616775" y="2540000"/>
                </a:lnTo>
                <a:lnTo>
                  <a:pt x="3658447" y="2565400"/>
                </a:lnTo>
                <a:lnTo>
                  <a:pt x="3699402" y="2578100"/>
                </a:lnTo>
                <a:lnTo>
                  <a:pt x="3739627" y="2603500"/>
                </a:lnTo>
                <a:lnTo>
                  <a:pt x="3779105" y="2616200"/>
                </a:lnTo>
                <a:lnTo>
                  <a:pt x="3817821" y="2641600"/>
                </a:lnTo>
                <a:lnTo>
                  <a:pt x="3855762" y="2667000"/>
                </a:lnTo>
                <a:lnTo>
                  <a:pt x="3892910" y="2692400"/>
                </a:lnTo>
                <a:lnTo>
                  <a:pt x="3929253" y="2705100"/>
                </a:lnTo>
                <a:lnTo>
                  <a:pt x="3965893" y="2679700"/>
                </a:lnTo>
                <a:lnTo>
                  <a:pt x="4001618" y="2641600"/>
                </a:lnTo>
                <a:lnTo>
                  <a:pt x="4036406" y="2603500"/>
                </a:lnTo>
                <a:lnTo>
                  <a:pt x="4070241" y="2565400"/>
                </a:lnTo>
                <a:lnTo>
                  <a:pt x="4103101" y="2527300"/>
                </a:lnTo>
                <a:lnTo>
                  <a:pt x="4134967" y="2489200"/>
                </a:lnTo>
                <a:lnTo>
                  <a:pt x="4165821" y="2451100"/>
                </a:lnTo>
                <a:lnTo>
                  <a:pt x="4195642" y="2413000"/>
                </a:lnTo>
                <a:lnTo>
                  <a:pt x="4224413" y="2374900"/>
                </a:lnTo>
                <a:lnTo>
                  <a:pt x="4252112" y="2336800"/>
                </a:lnTo>
                <a:lnTo>
                  <a:pt x="4278721" y="2286000"/>
                </a:lnTo>
                <a:lnTo>
                  <a:pt x="4295720" y="2260600"/>
                </a:lnTo>
                <a:close/>
              </a:path>
              <a:path w="4552315" h="2705100">
                <a:moveTo>
                  <a:pt x="3965194" y="0"/>
                </a:moveTo>
                <a:lnTo>
                  <a:pt x="3929844" y="25400"/>
                </a:lnTo>
                <a:lnTo>
                  <a:pt x="3893676" y="50800"/>
                </a:lnTo>
                <a:lnTo>
                  <a:pt x="3856703" y="76200"/>
                </a:lnTo>
                <a:lnTo>
                  <a:pt x="3818939" y="101600"/>
                </a:lnTo>
                <a:lnTo>
                  <a:pt x="3780398" y="127000"/>
                </a:lnTo>
                <a:lnTo>
                  <a:pt x="3741094" y="139700"/>
                </a:lnTo>
                <a:lnTo>
                  <a:pt x="3701041" y="165100"/>
                </a:lnTo>
                <a:lnTo>
                  <a:pt x="3660253" y="190500"/>
                </a:lnTo>
                <a:lnTo>
                  <a:pt x="3618743" y="203200"/>
                </a:lnTo>
                <a:lnTo>
                  <a:pt x="3576526" y="228600"/>
                </a:lnTo>
                <a:lnTo>
                  <a:pt x="3533616" y="241300"/>
                </a:lnTo>
                <a:lnTo>
                  <a:pt x="3490025" y="266700"/>
                </a:lnTo>
                <a:lnTo>
                  <a:pt x="3400861" y="292100"/>
                </a:lnTo>
                <a:lnTo>
                  <a:pt x="3355315" y="317500"/>
                </a:lnTo>
                <a:lnTo>
                  <a:pt x="3167030" y="368300"/>
                </a:lnTo>
                <a:lnTo>
                  <a:pt x="2867825" y="444500"/>
                </a:lnTo>
                <a:lnTo>
                  <a:pt x="2816179" y="444500"/>
                </a:lnTo>
                <a:lnTo>
                  <a:pt x="2764061" y="457200"/>
                </a:lnTo>
                <a:lnTo>
                  <a:pt x="2711486" y="457200"/>
                </a:lnTo>
                <a:lnTo>
                  <a:pt x="2658468" y="469900"/>
                </a:lnTo>
                <a:lnTo>
                  <a:pt x="2605021" y="469900"/>
                </a:lnTo>
                <a:lnTo>
                  <a:pt x="2551157" y="482600"/>
                </a:lnTo>
                <a:lnTo>
                  <a:pt x="2387213" y="482600"/>
                </a:lnTo>
                <a:lnTo>
                  <a:pt x="2331826" y="495300"/>
                </a:lnTo>
                <a:lnTo>
                  <a:pt x="4334845" y="495300"/>
                </a:lnTo>
                <a:lnTo>
                  <a:pt x="4327081" y="482600"/>
                </a:lnTo>
                <a:lnTo>
                  <a:pt x="4302654" y="444500"/>
                </a:lnTo>
                <a:lnTo>
                  <a:pt x="4277115" y="393700"/>
                </a:lnTo>
                <a:lnTo>
                  <a:pt x="4250484" y="355600"/>
                </a:lnTo>
                <a:lnTo>
                  <a:pt x="4222783" y="317500"/>
                </a:lnTo>
                <a:lnTo>
                  <a:pt x="4194032" y="279400"/>
                </a:lnTo>
                <a:lnTo>
                  <a:pt x="4164254" y="228600"/>
                </a:lnTo>
                <a:lnTo>
                  <a:pt x="4133470" y="190500"/>
                </a:lnTo>
                <a:lnTo>
                  <a:pt x="4101700" y="152400"/>
                </a:lnTo>
                <a:lnTo>
                  <a:pt x="4068966" y="114300"/>
                </a:lnTo>
                <a:lnTo>
                  <a:pt x="4035289" y="76200"/>
                </a:lnTo>
                <a:lnTo>
                  <a:pt x="4000692" y="38100"/>
                </a:lnTo>
                <a:lnTo>
                  <a:pt x="396519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1119" y="4134611"/>
            <a:ext cx="4552315" cy="0"/>
          </a:xfrm>
          <a:custGeom>
            <a:avLst/>
            <a:gdLst/>
            <a:ahLst/>
            <a:cxnLst/>
            <a:rect l="l" t="t" r="r" b="b"/>
            <a:pathLst>
              <a:path w="4552315">
                <a:moveTo>
                  <a:pt x="0" y="0"/>
                </a:moveTo>
                <a:lnTo>
                  <a:pt x="4552187" y="0"/>
                </a:lnTo>
              </a:path>
            </a:pathLst>
          </a:custGeom>
          <a:ln w="51815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6067" y="1770888"/>
            <a:ext cx="6120383" cy="4698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86958" y="1835276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4321" y="1474723"/>
            <a:ext cx="4568190" cy="1811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9469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Policies, requirements, and  constraints</a:t>
            </a:r>
            <a:endParaRPr sz="2400">
              <a:latin typeface="Open Sans"/>
              <a:cs typeface="Open Sans"/>
            </a:endParaRPr>
          </a:p>
          <a:p>
            <a:pPr marL="647700" marR="5080">
              <a:lnSpc>
                <a:spcPct val="100800"/>
              </a:lnSpc>
              <a:spcBef>
                <a:spcPts val="246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Consolidated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demands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opportunities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5660" y="3615944"/>
            <a:ext cx="543687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Value chain performance</a:t>
            </a:r>
            <a:r>
              <a:rPr sz="2400" spc="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information,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improvement initiatives,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plans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9672" y="5043296"/>
            <a:ext cx="6197600" cy="1872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9755" marR="272796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status  reports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changed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8805" y="6048883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93435" y="6836664"/>
            <a:ext cx="551815" cy="471170"/>
          </a:xfrm>
          <a:custGeom>
            <a:avLst/>
            <a:gdLst/>
            <a:ahLst/>
            <a:cxnLst/>
            <a:rect l="l" t="t" r="r" b="b"/>
            <a:pathLst>
              <a:path w="551814" h="471170">
                <a:moveTo>
                  <a:pt x="275843" y="0"/>
                </a:moveTo>
                <a:lnTo>
                  <a:pt x="226246" y="3793"/>
                </a:lnTo>
                <a:lnTo>
                  <a:pt x="179570" y="14729"/>
                </a:lnTo>
                <a:lnTo>
                  <a:pt x="136595" y="32145"/>
                </a:lnTo>
                <a:lnTo>
                  <a:pt x="98098" y="55374"/>
                </a:lnTo>
                <a:lnTo>
                  <a:pt x="64856" y="83752"/>
                </a:lnTo>
                <a:lnTo>
                  <a:pt x="37648" y="116614"/>
                </a:lnTo>
                <a:lnTo>
                  <a:pt x="17251" y="153295"/>
                </a:lnTo>
                <a:lnTo>
                  <a:pt x="4442" y="193131"/>
                </a:lnTo>
                <a:lnTo>
                  <a:pt x="0" y="235458"/>
                </a:lnTo>
                <a:lnTo>
                  <a:pt x="4442" y="277784"/>
                </a:lnTo>
                <a:lnTo>
                  <a:pt x="17251" y="317620"/>
                </a:lnTo>
                <a:lnTo>
                  <a:pt x="37648" y="354301"/>
                </a:lnTo>
                <a:lnTo>
                  <a:pt x="64856" y="387163"/>
                </a:lnTo>
                <a:lnTo>
                  <a:pt x="98098" y="415541"/>
                </a:lnTo>
                <a:lnTo>
                  <a:pt x="136595" y="438770"/>
                </a:lnTo>
                <a:lnTo>
                  <a:pt x="179570" y="456186"/>
                </a:lnTo>
                <a:lnTo>
                  <a:pt x="226246" y="467122"/>
                </a:lnTo>
                <a:lnTo>
                  <a:pt x="275843" y="470916"/>
                </a:lnTo>
                <a:lnTo>
                  <a:pt x="325441" y="467122"/>
                </a:lnTo>
                <a:lnTo>
                  <a:pt x="372117" y="456186"/>
                </a:lnTo>
                <a:lnTo>
                  <a:pt x="415092" y="438770"/>
                </a:lnTo>
                <a:lnTo>
                  <a:pt x="453589" y="415541"/>
                </a:lnTo>
                <a:lnTo>
                  <a:pt x="486831" y="387163"/>
                </a:lnTo>
                <a:lnTo>
                  <a:pt x="514039" y="354301"/>
                </a:lnTo>
                <a:lnTo>
                  <a:pt x="534436" y="317620"/>
                </a:lnTo>
                <a:lnTo>
                  <a:pt x="547245" y="277784"/>
                </a:lnTo>
                <a:lnTo>
                  <a:pt x="551688" y="235458"/>
                </a:lnTo>
                <a:lnTo>
                  <a:pt x="547245" y="193131"/>
                </a:lnTo>
                <a:lnTo>
                  <a:pt x="534436" y="153295"/>
                </a:lnTo>
                <a:lnTo>
                  <a:pt x="514039" y="116614"/>
                </a:lnTo>
                <a:lnTo>
                  <a:pt x="486831" y="83752"/>
                </a:lnTo>
                <a:lnTo>
                  <a:pt x="453589" y="55374"/>
                </a:lnTo>
                <a:lnTo>
                  <a:pt x="415092" y="32145"/>
                </a:lnTo>
                <a:lnTo>
                  <a:pt x="372117" y="14729"/>
                </a:lnTo>
                <a:lnTo>
                  <a:pt x="325441" y="3793"/>
                </a:lnTo>
                <a:lnTo>
                  <a:pt x="2758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3435" y="6836664"/>
            <a:ext cx="551815" cy="471170"/>
          </a:xfrm>
          <a:custGeom>
            <a:avLst/>
            <a:gdLst/>
            <a:ahLst/>
            <a:cxnLst/>
            <a:rect l="l" t="t" r="r" b="b"/>
            <a:pathLst>
              <a:path w="551814" h="471170">
                <a:moveTo>
                  <a:pt x="0" y="235458"/>
                </a:moveTo>
                <a:lnTo>
                  <a:pt x="4442" y="193131"/>
                </a:lnTo>
                <a:lnTo>
                  <a:pt x="17251" y="153295"/>
                </a:lnTo>
                <a:lnTo>
                  <a:pt x="37648" y="116614"/>
                </a:lnTo>
                <a:lnTo>
                  <a:pt x="64856" y="83752"/>
                </a:lnTo>
                <a:lnTo>
                  <a:pt x="98098" y="55374"/>
                </a:lnTo>
                <a:lnTo>
                  <a:pt x="136595" y="32145"/>
                </a:lnTo>
                <a:lnTo>
                  <a:pt x="179570" y="14729"/>
                </a:lnTo>
                <a:lnTo>
                  <a:pt x="226246" y="3793"/>
                </a:lnTo>
                <a:lnTo>
                  <a:pt x="275843" y="0"/>
                </a:lnTo>
                <a:lnTo>
                  <a:pt x="325441" y="3793"/>
                </a:lnTo>
                <a:lnTo>
                  <a:pt x="372117" y="14729"/>
                </a:lnTo>
                <a:lnTo>
                  <a:pt x="415092" y="32145"/>
                </a:lnTo>
                <a:lnTo>
                  <a:pt x="453589" y="55374"/>
                </a:lnTo>
                <a:lnTo>
                  <a:pt x="486831" y="83752"/>
                </a:lnTo>
                <a:lnTo>
                  <a:pt x="514039" y="116614"/>
                </a:lnTo>
                <a:lnTo>
                  <a:pt x="534436" y="153295"/>
                </a:lnTo>
                <a:lnTo>
                  <a:pt x="547245" y="193131"/>
                </a:lnTo>
                <a:lnTo>
                  <a:pt x="551688" y="235458"/>
                </a:lnTo>
                <a:lnTo>
                  <a:pt x="547245" y="277784"/>
                </a:lnTo>
                <a:lnTo>
                  <a:pt x="534436" y="317620"/>
                </a:lnTo>
                <a:lnTo>
                  <a:pt x="514039" y="354301"/>
                </a:lnTo>
                <a:lnTo>
                  <a:pt x="486831" y="387163"/>
                </a:lnTo>
                <a:lnTo>
                  <a:pt x="453589" y="415541"/>
                </a:lnTo>
                <a:lnTo>
                  <a:pt x="415092" y="438770"/>
                </a:lnTo>
                <a:lnTo>
                  <a:pt x="372117" y="456186"/>
                </a:lnTo>
                <a:lnTo>
                  <a:pt x="325441" y="467122"/>
                </a:lnTo>
                <a:lnTo>
                  <a:pt x="275843" y="470916"/>
                </a:lnTo>
                <a:lnTo>
                  <a:pt x="226246" y="467122"/>
                </a:lnTo>
                <a:lnTo>
                  <a:pt x="179570" y="456186"/>
                </a:lnTo>
                <a:lnTo>
                  <a:pt x="136595" y="438770"/>
                </a:lnTo>
                <a:lnTo>
                  <a:pt x="98098" y="415541"/>
                </a:lnTo>
                <a:lnTo>
                  <a:pt x="64856" y="387163"/>
                </a:lnTo>
                <a:lnTo>
                  <a:pt x="37648" y="354301"/>
                </a:lnTo>
                <a:lnTo>
                  <a:pt x="17251" y="317620"/>
                </a:lnTo>
                <a:lnTo>
                  <a:pt x="4442" y="277784"/>
                </a:lnTo>
                <a:lnTo>
                  <a:pt x="0" y="235458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84697" y="6844657"/>
            <a:ext cx="8091805" cy="11753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2000">
              <a:latin typeface="Open Sans"/>
              <a:cs typeface="Open Sans"/>
            </a:endParaRPr>
          </a:p>
          <a:p>
            <a:pPr marL="53149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third-party</a:t>
            </a:r>
            <a:r>
              <a:rPr sz="2400" spc="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53149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components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6869" y="2882264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9294" y="3888994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29450" y="4976621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5896" y="346963"/>
            <a:ext cx="2672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Plan:</a:t>
            </a:r>
            <a:r>
              <a:rPr spc="-55" dirty="0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789419" y="786383"/>
            <a:ext cx="2767583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8107" y="5004815"/>
            <a:ext cx="4294632" cy="1632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65702" y="5101004"/>
            <a:ext cx="4184015" cy="1520825"/>
          </a:xfrm>
          <a:custGeom>
            <a:avLst/>
            <a:gdLst/>
            <a:ahLst/>
            <a:cxnLst/>
            <a:rect l="l" t="t" r="r" b="b"/>
            <a:pathLst>
              <a:path w="4184015" h="1520825">
                <a:moveTo>
                  <a:pt x="3788294" y="0"/>
                </a:moveTo>
                <a:lnTo>
                  <a:pt x="3738180" y="2617"/>
                </a:lnTo>
                <a:lnTo>
                  <a:pt x="266254" y="434036"/>
                </a:lnTo>
                <a:lnTo>
                  <a:pt x="217529" y="444022"/>
                </a:lnTo>
                <a:lnTo>
                  <a:pt x="172245" y="460824"/>
                </a:lnTo>
                <a:lnTo>
                  <a:pt x="130978" y="483686"/>
                </a:lnTo>
                <a:lnTo>
                  <a:pt x="94305" y="511850"/>
                </a:lnTo>
                <a:lnTo>
                  <a:pt x="62800" y="544558"/>
                </a:lnTo>
                <a:lnTo>
                  <a:pt x="37042" y="581054"/>
                </a:lnTo>
                <a:lnTo>
                  <a:pt x="17605" y="620579"/>
                </a:lnTo>
                <a:lnTo>
                  <a:pt x="5065" y="662376"/>
                </a:lnTo>
                <a:lnTo>
                  <a:pt x="0" y="705689"/>
                </a:lnTo>
                <a:lnTo>
                  <a:pt x="2983" y="749758"/>
                </a:lnTo>
                <a:lnTo>
                  <a:pt x="86676" y="1286460"/>
                </a:lnTo>
                <a:lnTo>
                  <a:pt x="98043" y="1329311"/>
                </a:lnTo>
                <a:lnTo>
                  <a:pt x="117165" y="1369133"/>
                </a:lnTo>
                <a:lnTo>
                  <a:pt x="143180" y="1405422"/>
                </a:lnTo>
                <a:lnTo>
                  <a:pt x="175225" y="1437670"/>
                </a:lnTo>
                <a:lnTo>
                  <a:pt x="212438" y="1465372"/>
                </a:lnTo>
                <a:lnTo>
                  <a:pt x="253957" y="1488022"/>
                </a:lnTo>
                <a:lnTo>
                  <a:pt x="298918" y="1505114"/>
                </a:lnTo>
                <a:lnTo>
                  <a:pt x="346460" y="1516142"/>
                </a:lnTo>
                <a:lnTo>
                  <a:pt x="395719" y="1520599"/>
                </a:lnTo>
                <a:lnTo>
                  <a:pt x="445832" y="1517981"/>
                </a:lnTo>
                <a:lnTo>
                  <a:pt x="3917758" y="1076021"/>
                </a:lnTo>
                <a:lnTo>
                  <a:pt x="3966484" y="1066321"/>
                </a:lnTo>
                <a:lnTo>
                  <a:pt x="4011768" y="1050246"/>
                </a:lnTo>
                <a:lnTo>
                  <a:pt x="4053035" y="1028364"/>
                </a:lnTo>
                <a:lnTo>
                  <a:pt x="4089708" y="1001244"/>
                </a:lnTo>
                <a:lnTo>
                  <a:pt x="4121212" y="969453"/>
                </a:lnTo>
                <a:lnTo>
                  <a:pt x="4146971" y="933558"/>
                </a:lnTo>
                <a:lnTo>
                  <a:pt x="4166408" y="894128"/>
                </a:lnTo>
                <a:lnTo>
                  <a:pt x="4178948" y="851729"/>
                </a:lnTo>
                <a:lnTo>
                  <a:pt x="4184013" y="806931"/>
                </a:lnTo>
                <a:lnTo>
                  <a:pt x="4181029" y="760299"/>
                </a:lnTo>
                <a:lnTo>
                  <a:pt x="4097336" y="234138"/>
                </a:lnTo>
                <a:lnTo>
                  <a:pt x="4085970" y="191288"/>
                </a:lnTo>
                <a:lnTo>
                  <a:pt x="4066848" y="151466"/>
                </a:lnTo>
                <a:lnTo>
                  <a:pt x="4040833" y="115177"/>
                </a:lnTo>
                <a:lnTo>
                  <a:pt x="4008788" y="82929"/>
                </a:lnTo>
                <a:lnTo>
                  <a:pt x="3971575" y="55227"/>
                </a:lnTo>
                <a:lnTo>
                  <a:pt x="3930056" y="32577"/>
                </a:lnTo>
                <a:lnTo>
                  <a:pt x="3885095" y="15485"/>
                </a:lnTo>
                <a:lnTo>
                  <a:pt x="3837553" y="4457"/>
                </a:lnTo>
                <a:lnTo>
                  <a:pt x="378829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65702" y="5101004"/>
            <a:ext cx="4184015" cy="1520825"/>
          </a:xfrm>
          <a:custGeom>
            <a:avLst/>
            <a:gdLst/>
            <a:ahLst/>
            <a:cxnLst/>
            <a:rect l="l" t="t" r="r" b="b"/>
            <a:pathLst>
              <a:path w="4184015" h="1520825">
                <a:moveTo>
                  <a:pt x="2983" y="749758"/>
                </a:moveTo>
                <a:lnTo>
                  <a:pt x="0" y="705689"/>
                </a:lnTo>
                <a:lnTo>
                  <a:pt x="5065" y="662376"/>
                </a:lnTo>
                <a:lnTo>
                  <a:pt x="17605" y="620579"/>
                </a:lnTo>
                <a:lnTo>
                  <a:pt x="37042" y="581054"/>
                </a:lnTo>
                <a:lnTo>
                  <a:pt x="62800" y="544558"/>
                </a:lnTo>
                <a:lnTo>
                  <a:pt x="94305" y="511850"/>
                </a:lnTo>
                <a:lnTo>
                  <a:pt x="130978" y="483686"/>
                </a:lnTo>
                <a:lnTo>
                  <a:pt x="172245" y="460824"/>
                </a:lnTo>
                <a:lnTo>
                  <a:pt x="217529" y="444022"/>
                </a:lnTo>
                <a:lnTo>
                  <a:pt x="266254" y="434036"/>
                </a:lnTo>
                <a:lnTo>
                  <a:pt x="2273462" y="184622"/>
                </a:lnTo>
                <a:lnTo>
                  <a:pt x="3304190" y="56545"/>
                </a:lnTo>
                <a:lnTo>
                  <a:pt x="3683932" y="9358"/>
                </a:lnTo>
                <a:lnTo>
                  <a:pt x="3738180" y="2617"/>
                </a:lnTo>
                <a:lnTo>
                  <a:pt x="3788294" y="0"/>
                </a:lnTo>
                <a:lnTo>
                  <a:pt x="3837553" y="4457"/>
                </a:lnTo>
                <a:lnTo>
                  <a:pt x="3885095" y="15485"/>
                </a:lnTo>
                <a:lnTo>
                  <a:pt x="3930056" y="32577"/>
                </a:lnTo>
                <a:lnTo>
                  <a:pt x="3971575" y="55227"/>
                </a:lnTo>
                <a:lnTo>
                  <a:pt x="4008788" y="82929"/>
                </a:lnTo>
                <a:lnTo>
                  <a:pt x="4040833" y="115177"/>
                </a:lnTo>
                <a:lnTo>
                  <a:pt x="4066848" y="151466"/>
                </a:lnTo>
                <a:lnTo>
                  <a:pt x="4085970" y="191288"/>
                </a:lnTo>
                <a:lnTo>
                  <a:pt x="4097336" y="234138"/>
                </a:lnTo>
                <a:lnTo>
                  <a:pt x="4145722" y="538325"/>
                </a:lnTo>
                <a:lnTo>
                  <a:pt x="4170568" y="694529"/>
                </a:lnTo>
                <a:lnTo>
                  <a:pt x="4179722" y="752078"/>
                </a:lnTo>
                <a:lnTo>
                  <a:pt x="4181029" y="760299"/>
                </a:lnTo>
                <a:lnTo>
                  <a:pt x="4184013" y="806931"/>
                </a:lnTo>
                <a:lnTo>
                  <a:pt x="4178948" y="851729"/>
                </a:lnTo>
                <a:lnTo>
                  <a:pt x="4166408" y="894128"/>
                </a:lnTo>
                <a:lnTo>
                  <a:pt x="4146971" y="933558"/>
                </a:lnTo>
                <a:lnTo>
                  <a:pt x="4121212" y="969453"/>
                </a:lnTo>
                <a:lnTo>
                  <a:pt x="4089708" y="1001244"/>
                </a:lnTo>
                <a:lnTo>
                  <a:pt x="4053035" y="1028364"/>
                </a:lnTo>
                <a:lnTo>
                  <a:pt x="4011768" y="1050246"/>
                </a:lnTo>
                <a:lnTo>
                  <a:pt x="3966484" y="1066321"/>
                </a:lnTo>
                <a:lnTo>
                  <a:pt x="3917758" y="1076021"/>
                </a:lnTo>
                <a:lnTo>
                  <a:pt x="1910551" y="1331530"/>
                </a:lnTo>
                <a:lnTo>
                  <a:pt x="879823" y="1462736"/>
                </a:lnTo>
                <a:lnTo>
                  <a:pt x="500081" y="1511076"/>
                </a:lnTo>
                <a:lnTo>
                  <a:pt x="445832" y="1517981"/>
                </a:lnTo>
                <a:lnTo>
                  <a:pt x="395719" y="1520599"/>
                </a:lnTo>
                <a:lnTo>
                  <a:pt x="346460" y="1516142"/>
                </a:lnTo>
                <a:lnTo>
                  <a:pt x="298918" y="1505114"/>
                </a:lnTo>
                <a:lnTo>
                  <a:pt x="253957" y="1488022"/>
                </a:lnTo>
                <a:lnTo>
                  <a:pt x="212438" y="1465372"/>
                </a:lnTo>
                <a:lnTo>
                  <a:pt x="175225" y="1437670"/>
                </a:lnTo>
                <a:lnTo>
                  <a:pt x="143180" y="1405422"/>
                </a:lnTo>
                <a:lnTo>
                  <a:pt x="117165" y="1369133"/>
                </a:lnTo>
                <a:lnTo>
                  <a:pt x="98043" y="1329311"/>
                </a:lnTo>
                <a:lnTo>
                  <a:pt x="86676" y="1286460"/>
                </a:lnTo>
                <a:lnTo>
                  <a:pt x="2983" y="749758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5056" y="5394959"/>
            <a:ext cx="4255008" cy="2194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3650" y="5490848"/>
            <a:ext cx="4144010" cy="2082800"/>
          </a:xfrm>
          <a:custGeom>
            <a:avLst/>
            <a:gdLst/>
            <a:ahLst/>
            <a:cxnLst/>
            <a:rect l="l" t="t" r="r" b="b"/>
            <a:pathLst>
              <a:path w="4144009" h="2082800">
                <a:moveTo>
                  <a:pt x="3620863" y="0"/>
                </a:moveTo>
                <a:lnTo>
                  <a:pt x="3573009" y="2583"/>
                </a:lnTo>
                <a:lnTo>
                  <a:pt x="3525726" y="11806"/>
                </a:lnTo>
                <a:lnTo>
                  <a:pt x="209629" y="1033521"/>
                </a:lnTo>
                <a:lnTo>
                  <a:pt x="164812" y="1052376"/>
                </a:lnTo>
                <a:lnTo>
                  <a:pt x="124166" y="1076852"/>
                </a:lnTo>
                <a:lnTo>
                  <a:pt x="88264" y="1106255"/>
                </a:lnTo>
                <a:lnTo>
                  <a:pt x="57680" y="1139891"/>
                </a:lnTo>
                <a:lnTo>
                  <a:pt x="32988" y="1177063"/>
                </a:lnTo>
                <a:lnTo>
                  <a:pt x="14761" y="1217078"/>
                </a:lnTo>
                <a:lnTo>
                  <a:pt x="3574" y="1259240"/>
                </a:lnTo>
                <a:lnTo>
                  <a:pt x="0" y="1302855"/>
                </a:lnTo>
                <a:lnTo>
                  <a:pt x="4612" y="1347227"/>
                </a:lnTo>
                <a:lnTo>
                  <a:pt x="17986" y="1391661"/>
                </a:lnTo>
                <a:lnTo>
                  <a:pt x="221567" y="1897248"/>
                </a:lnTo>
                <a:lnTo>
                  <a:pt x="242973" y="1939220"/>
                </a:lnTo>
                <a:lnTo>
                  <a:pt x="270775" y="1976455"/>
                </a:lnTo>
                <a:lnTo>
                  <a:pt x="304182" y="2008636"/>
                </a:lnTo>
                <a:lnTo>
                  <a:pt x="342404" y="2035447"/>
                </a:lnTo>
                <a:lnTo>
                  <a:pt x="384651" y="2056570"/>
                </a:lnTo>
                <a:lnTo>
                  <a:pt x="430132" y="2071689"/>
                </a:lnTo>
                <a:lnTo>
                  <a:pt x="478058" y="2080486"/>
                </a:lnTo>
                <a:lnTo>
                  <a:pt x="527639" y="2082644"/>
                </a:lnTo>
                <a:lnTo>
                  <a:pt x="578083" y="2077847"/>
                </a:lnTo>
                <a:lnTo>
                  <a:pt x="628602" y="2065777"/>
                </a:lnTo>
                <a:lnTo>
                  <a:pt x="3932761" y="1044062"/>
                </a:lnTo>
                <a:lnTo>
                  <a:pt x="3980478" y="1025219"/>
                </a:lnTo>
                <a:lnTo>
                  <a:pt x="4022808" y="1000816"/>
                </a:lnTo>
                <a:lnTo>
                  <a:pt x="4059390" y="971613"/>
                </a:lnTo>
                <a:lnTo>
                  <a:pt x="4089867" y="938368"/>
                </a:lnTo>
                <a:lnTo>
                  <a:pt x="4113879" y="901838"/>
                </a:lnTo>
                <a:lnTo>
                  <a:pt x="4131067" y="862783"/>
                </a:lnTo>
                <a:lnTo>
                  <a:pt x="4141072" y="821959"/>
                </a:lnTo>
                <a:lnTo>
                  <a:pt x="4143536" y="780126"/>
                </a:lnTo>
                <a:lnTo>
                  <a:pt x="4138100" y="738041"/>
                </a:lnTo>
                <a:lnTo>
                  <a:pt x="4124404" y="696463"/>
                </a:lnTo>
                <a:lnTo>
                  <a:pt x="3920823" y="180335"/>
                </a:lnTo>
                <a:lnTo>
                  <a:pt x="3899428" y="141210"/>
                </a:lnTo>
                <a:lnTo>
                  <a:pt x="3871710" y="106189"/>
                </a:lnTo>
                <a:lnTo>
                  <a:pt x="3838530" y="75589"/>
                </a:lnTo>
                <a:lnTo>
                  <a:pt x="3800750" y="49727"/>
                </a:lnTo>
                <a:lnTo>
                  <a:pt x="3759231" y="28920"/>
                </a:lnTo>
                <a:lnTo>
                  <a:pt x="3714836" y="13485"/>
                </a:lnTo>
                <a:lnTo>
                  <a:pt x="3668426" y="3739"/>
                </a:lnTo>
                <a:lnTo>
                  <a:pt x="3620863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93650" y="5490848"/>
            <a:ext cx="4144010" cy="2082800"/>
          </a:xfrm>
          <a:custGeom>
            <a:avLst/>
            <a:gdLst/>
            <a:ahLst/>
            <a:cxnLst/>
            <a:rect l="l" t="t" r="r" b="b"/>
            <a:pathLst>
              <a:path w="4144009" h="2082800">
                <a:moveTo>
                  <a:pt x="17986" y="1391661"/>
                </a:moveTo>
                <a:lnTo>
                  <a:pt x="4612" y="1347227"/>
                </a:lnTo>
                <a:lnTo>
                  <a:pt x="0" y="1302855"/>
                </a:lnTo>
                <a:lnTo>
                  <a:pt x="3574" y="1259240"/>
                </a:lnTo>
                <a:lnTo>
                  <a:pt x="14761" y="1217078"/>
                </a:lnTo>
                <a:lnTo>
                  <a:pt x="32988" y="1177063"/>
                </a:lnTo>
                <a:lnTo>
                  <a:pt x="57680" y="1139891"/>
                </a:lnTo>
                <a:lnTo>
                  <a:pt x="88264" y="1106255"/>
                </a:lnTo>
                <a:lnTo>
                  <a:pt x="124166" y="1076852"/>
                </a:lnTo>
                <a:lnTo>
                  <a:pt x="164812" y="1052376"/>
                </a:lnTo>
                <a:lnTo>
                  <a:pt x="209629" y="1033521"/>
                </a:lnTo>
                <a:lnTo>
                  <a:pt x="2126747" y="442842"/>
                </a:lnTo>
                <a:lnTo>
                  <a:pt x="3111214" y="139521"/>
                </a:lnTo>
                <a:lnTo>
                  <a:pt x="3473912" y="27771"/>
                </a:lnTo>
                <a:lnTo>
                  <a:pt x="3525726" y="11806"/>
                </a:lnTo>
                <a:lnTo>
                  <a:pt x="3573009" y="2583"/>
                </a:lnTo>
                <a:lnTo>
                  <a:pt x="3620863" y="0"/>
                </a:lnTo>
                <a:lnTo>
                  <a:pt x="3668426" y="3739"/>
                </a:lnTo>
                <a:lnTo>
                  <a:pt x="3714836" y="13485"/>
                </a:lnTo>
                <a:lnTo>
                  <a:pt x="3759231" y="28920"/>
                </a:lnTo>
                <a:lnTo>
                  <a:pt x="3800750" y="49727"/>
                </a:lnTo>
                <a:lnTo>
                  <a:pt x="3838530" y="75589"/>
                </a:lnTo>
                <a:lnTo>
                  <a:pt x="3871710" y="106189"/>
                </a:lnTo>
                <a:lnTo>
                  <a:pt x="3899428" y="141210"/>
                </a:lnTo>
                <a:lnTo>
                  <a:pt x="3920823" y="180335"/>
                </a:lnTo>
                <a:lnTo>
                  <a:pt x="4038518" y="478722"/>
                </a:lnTo>
                <a:lnTo>
                  <a:pt x="4098956" y="631947"/>
                </a:lnTo>
                <a:lnTo>
                  <a:pt x="4121223" y="688399"/>
                </a:lnTo>
                <a:lnTo>
                  <a:pt x="4124404" y="696463"/>
                </a:lnTo>
                <a:lnTo>
                  <a:pt x="4138100" y="738041"/>
                </a:lnTo>
                <a:lnTo>
                  <a:pt x="4143536" y="780126"/>
                </a:lnTo>
                <a:lnTo>
                  <a:pt x="4141072" y="821959"/>
                </a:lnTo>
                <a:lnTo>
                  <a:pt x="4131067" y="862783"/>
                </a:lnTo>
                <a:lnTo>
                  <a:pt x="4113879" y="901838"/>
                </a:lnTo>
                <a:lnTo>
                  <a:pt x="4089867" y="938368"/>
                </a:lnTo>
                <a:lnTo>
                  <a:pt x="4059390" y="971613"/>
                </a:lnTo>
                <a:lnTo>
                  <a:pt x="4022808" y="1000816"/>
                </a:lnTo>
                <a:lnTo>
                  <a:pt x="3980478" y="1025219"/>
                </a:lnTo>
                <a:lnTo>
                  <a:pt x="3932761" y="1044062"/>
                </a:lnTo>
                <a:lnTo>
                  <a:pt x="2022544" y="1634741"/>
                </a:lnTo>
                <a:lnTo>
                  <a:pt x="1041622" y="1938063"/>
                </a:lnTo>
                <a:lnTo>
                  <a:pt x="680229" y="2049813"/>
                </a:lnTo>
                <a:lnTo>
                  <a:pt x="628602" y="2065777"/>
                </a:lnTo>
                <a:lnTo>
                  <a:pt x="578083" y="2077847"/>
                </a:lnTo>
                <a:lnTo>
                  <a:pt x="527639" y="2082644"/>
                </a:lnTo>
                <a:lnTo>
                  <a:pt x="478058" y="2080486"/>
                </a:lnTo>
                <a:lnTo>
                  <a:pt x="430132" y="2071689"/>
                </a:lnTo>
                <a:lnTo>
                  <a:pt x="384651" y="2056570"/>
                </a:lnTo>
                <a:lnTo>
                  <a:pt x="342404" y="2035447"/>
                </a:lnTo>
                <a:lnTo>
                  <a:pt x="304182" y="2008636"/>
                </a:lnTo>
                <a:lnTo>
                  <a:pt x="270775" y="1976455"/>
                </a:lnTo>
                <a:lnTo>
                  <a:pt x="242973" y="1939220"/>
                </a:lnTo>
                <a:lnTo>
                  <a:pt x="221567" y="1897248"/>
                </a:lnTo>
                <a:lnTo>
                  <a:pt x="17986" y="1391661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5500" y="3189732"/>
            <a:ext cx="4258056" cy="2186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3015" y="3285940"/>
            <a:ext cx="4146550" cy="2075180"/>
          </a:xfrm>
          <a:custGeom>
            <a:avLst/>
            <a:gdLst/>
            <a:ahLst/>
            <a:cxnLst/>
            <a:rect l="l" t="t" r="r" b="b"/>
            <a:pathLst>
              <a:path w="4146550" h="2075179">
                <a:moveTo>
                  <a:pt x="522973" y="0"/>
                </a:moveTo>
                <a:lnTo>
                  <a:pt x="475394" y="3146"/>
                </a:lnTo>
                <a:lnTo>
                  <a:pt x="428962" y="12985"/>
                </a:lnTo>
                <a:lnTo>
                  <a:pt x="384540" y="29013"/>
                </a:lnTo>
                <a:lnTo>
                  <a:pt x="342991" y="50726"/>
                </a:lnTo>
                <a:lnTo>
                  <a:pt x="305177" y="77619"/>
                </a:lnTo>
                <a:lnTo>
                  <a:pt x="271961" y="109188"/>
                </a:lnTo>
                <a:lnTo>
                  <a:pt x="244206" y="144928"/>
                </a:lnTo>
                <a:lnTo>
                  <a:pt x="222774" y="184334"/>
                </a:lnTo>
                <a:lnTo>
                  <a:pt x="19193" y="689540"/>
                </a:lnTo>
                <a:lnTo>
                  <a:pt x="5463" y="733937"/>
                </a:lnTo>
                <a:lnTo>
                  <a:pt x="0" y="778272"/>
                </a:lnTo>
                <a:lnTo>
                  <a:pt x="2444" y="821851"/>
                </a:lnTo>
                <a:lnTo>
                  <a:pt x="12438" y="863979"/>
                </a:lnTo>
                <a:lnTo>
                  <a:pt x="29623" y="903964"/>
                </a:lnTo>
                <a:lnTo>
                  <a:pt x="53638" y="941110"/>
                </a:lnTo>
                <a:lnTo>
                  <a:pt x="84126" y="974724"/>
                </a:lnTo>
                <a:lnTo>
                  <a:pt x="120728" y="1004110"/>
                </a:lnTo>
                <a:lnTo>
                  <a:pt x="163084" y="1028576"/>
                </a:lnTo>
                <a:lnTo>
                  <a:pt x="210836" y="1047426"/>
                </a:lnTo>
                <a:lnTo>
                  <a:pt x="3529473" y="2057965"/>
                </a:lnTo>
                <a:lnTo>
                  <a:pt x="3576760" y="2070004"/>
                </a:lnTo>
                <a:lnTo>
                  <a:pt x="3624624" y="2074783"/>
                </a:lnTo>
                <a:lnTo>
                  <a:pt x="3672204" y="2072618"/>
                </a:lnTo>
                <a:lnTo>
                  <a:pt x="3718636" y="2063822"/>
                </a:lnTo>
                <a:lnTo>
                  <a:pt x="3763058" y="2048710"/>
                </a:lnTo>
                <a:lnTo>
                  <a:pt x="3804607" y="2027598"/>
                </a:lnTo>
                <a:lnTo>
                  <a:pt x="3842420" y="2000800"/>
                </a:lnTo>
                <a:lnTo>
                  <a:pt x="3875636" y="1968631"/>
                </a:lnTo>
                <a:lnTo>
                  <a:pt x="3903391" y="1931404"/>
                </a:lnTo>
                <a:lnTo>
                  <a:pt x="3924824" y="1889436"/>
                </a:lnTo>
                <a:lnTo>
                  <a:pt x="4128405" y="1384230"/>
                </a:lnTo>
                <a:lnTo>
                  <a:pt x="4141809" y="1342687"/>
                </a:lnTo>
                <a:lnTo>
                  <a:pt x="4146440" y="1300631"/>
                </a:lnTo>
                <a:lnTo>
                  <a:pt x="4142873" y="1258822"/>
                </a:lnTo>
                <a:lnTo>
                  <a:pt x="4131684" y="1218019"/>
                </a:lnTo>
                <a:lnTo>
                  <a:pt x="4113451" y="1178983"/>
                </a:lnTo>
                <a:lnTo>
                  <a:pt x="4088747" y="1142472"/>
                </a:lnTo>
                <a:lnTo>
                  <a:pt x="4058151" y="1109248"/>
                </a:lnTo>
                <a:lnTo>
                  <a:pt x="4022237" y="1080068"/>
                </a:lnTo>
                <a:lnTo>
                  <a:pt x="3981582" y="1055694"/>
                </a:lnTo>
                <a:lnTo>
                  <a:pt x="3936762" y="1036885"/>
                </a:lnTo>
                <a:lnTo>
                  <a:pt x="618125" y="15805"/>
                </a:lnTo>
                <a:lnTo>
                  <a:pt x="570838" y="4051"/>
                </a:lnTo>
                <a:lnTo>
                  <a:pt x="522973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73015" y="3285940"/>
            <a:ext cx="4146550" cy="2075180"/>
          </a:xfrm>
          <a:custGeom>
            <a:avLst/>
            <a:gdLst/>
            <a:ahLst/>
            <a:cxnLst/>
            <a:rect l="l" t="t" r="r" b="b"/>
            <a:pathLst>
              <a:path w="4146550" h="2075179">
                <a:moveTo>
                  <a:pt x="222774" y="184334"/>
                </a:moveTo>
                <a:lnTo>
                  <a:pt x="244206" y="144928"/>
                </a:lnTo>
                <a:lnTo>
                  <a:pt x="271961" y="109188"/>
                </a:lnTo>
                <a:lnTo>
                  <a:pt x="305177" y="77619"/>
                </a:lnTo>
                <a:lnTo>
                  <a:pt x="342991" y="50726"/>
                </a:lnTo>
                <a:lnTo>
                  <a:pt x="384540" y="29013"/>
                </a:lnTo>
                <a:lnTo>
                  <a:pt x="428962" y="12985"/>
                </a:lnTo>
                <a:lnTo>
                  <a:pt x="475394" y="3146"/>
                </a:lnTo>
                <a:lnTo>
                  <a:pt x="522973" y="0"/>
                </a:lnTo>
                <a:lnTo>
                  <a:pt x="570838" y="4051"/>
                </a:lnTo>
                <a:lnTo>
                  <a:pt x="618125" y="15805"/>
                </a:lnTo>
                <a:lnTo>
                  <a:pt x="2536712" y="606117"/>
                </a:lnTo>
                <a:lnTo>
                  <a:pt x="3521932" y="909250"/>
                </a:lnTo>
                <a:lnTo>
                  <a:pt x="3884908" y="1020931"/>
                </a:lnTo>
                <a:lnTo>
                  <a:pt x="3936762" y="1036885"/>
                </a:lnTo>
                <a:lnTo>
                  <a:pt x="3981582" y="1055694"/>
                </a:lnTo>
                <a:lnTo>
                  <a:pt x="4022237" y="1080068"/>
                </a:lnTo>
                <a:lnTo>
                  <a:pt x="4058151" y="1109248"/>
                </a:lnTo>
                <a:lnTo>
                  <a:pt x="4088747" y="1142472"/>
                </a:lnTo>
                <a:lnTo>
                  <a:pt x="4113451" y="1178983"/>
                </a:lnTo>
                <a:lnTo>
                  <a:pt x="4131684" y="1218019"/>
                </a:lnTo>
                <a:lnTo>
                  <a:pt x="4142873" y="1258822"/>
                </a:lnTo>
                <a:lnTo>
                  <a:pt x="4146440" y="1300631"/>
                </a:lnTo>
                <a:lnTo>
                  <a:pt x="4141809" y="1342687"/>
                </a:lnTo>
                <a:lnTo>
                  <a:pt x="4128405" y="1384230"/>
                </a:lnTo>
                <a:lnTo>
                  <a:pt x="4010709" y="1676303"/>
                </a:lnTo>
                <a:lnTo>
                  <a:pt x="3950271" y="1826286"/>
                </a:lnTo>
                <a:lnTo>
                  <a:pt x="3928005" y="1881543"/>
                </a:lnTo>
                <a:lnTo>
                  <a:pt x="3924824" y="1889436"/>
                </a:lnTo>
                <a:lnTo>
                  <a:pt x="3903391" y="1931404"/>
                </a:lnTo>
                <a:lnTo>
                  <a:pt x="3875636" y="1968631"/>
                </a:lnTo>
                <a:lnTo>
                  <a:pt x="3842420" y="2000800"/>
                </a:lnTo>
                <a:lnTo>
                  <a:pt x="3804607" y="2027598"/>
                </a:lnTo>
                <a:lnTo>
                  <a:pt x="3763058" y="2048710"/>
                </a:lnTo>
                <a:lnTo>
                  <a:pt x="3718636" y="2063822"/>
                </a:lnTo>
                <a:lnTo>
                  <a:pt x="3672204" y="2072618"/>
                </a:lnTo>
                <a:lnTo>
                  <a:pt x="3624624" y="2074783"/>
                </a:lnTo>
                <a:lnTo>
                  <a:pt x="3576760" y="2070004"/>
                </a:lnTo>
                <a:lnTo>
                  <a:pt x="3529473" y="2057965"/>
                </a:lnTo>
                <a:lnTo>
                  <a:pt x="1610886" y="1473748"/>
                </a:lnTo>
                <a:lnTo>
                  <a:pt x="625665" y="1173744"/>
                </a:lnTo>
                <a:lnTo>
                  <a:pt x="262689" y="1063216"/>
                </a:lnTo>
                <a:lnTo>
                  <a:pt x="210836" y="1047426"/>
                </a:lnTo>
                <a:lnTo>
                  <a:pt x="163084" y="1028576"/>
                </a:lnTo>
                <a:lnTo>
                  <a:pt x="120728" y="1004110"/>
                </a:lnTo>
                <a:lnTo>
                  <a:pt x="84126" y="974724"/>
                </a:lnTo>
                <a:lnTo>
                  <a:pt x="53638" y="941110"/>
                </a:lnTo>
                <a:lnTo>
                  <a:pt x="29623" y="903964"/>
                </a:lnTo>
                <a:lnTo>
                  <a:pt x="12438" y="863979"/>
                </a:lnTo>
                <a:lnTo>
                  <a:pt x="2444" y="821851"/>
                </a:lnTo>
                <a:lnTo>
                  <a:pt x="0" y="778272"/>
                </a:lnTo>
                <a:lnTo>
                  <a:pt x="5463" y="733937"/>
                </a:lnTo>
                <a:lnTo>
                  <a:pt x="19193" y="689540"/>
                </a:lnTo>
                <a:lnTo>
                  <a:pt x="222774" y="18433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2723" y="4361688"/>
            <a:ext cx="4268724" cy="1389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61906" y="4459096"/>
            <a:ext cx="4155440" cy="1276350"/>
          </a:xfrm>
          <a:custGeom>
            <a:avLst/>
            <a:gdLst/>
            <a:ahLst/>
            <a:cxnLst/>
            <a:rect l="l" t="t" r="r" b="b"/>
            <a:pathLst>
              <a:path w="4155440" h="1276350">
                <a:moveTo>
                  <a:pt x="359283" y="0"/>
                </a:moveTo>
                <a:lnTo>
                  <a:pt x="309815" y="537"/>
                </a:lnTo>
                <a:lnTo>
                  <a:pt x="262427" y="8096"/>
                </a:lnTo>
                <a:lnTo>
                  <a:pt x="217768" y="22107"/>
                </a:lnTo>
                <a:lnTo>
                  <a:pt x="176484" y="42003"/>
                </a:lnTo>
                <a:lnTo>
                  <a:pt x="139223" y="67214"/>
                </a:lnTo>
                <a:lnTo>
                  <a:pt x="106634" y="97173"/>
                </a:lnTo>
                <a:lnTo>
                  <a:pt x="79363" y="131310"/>
                </a:lnTo>
                <a:lnTo>
                  <a:pt x="58059" y="169058"/>
                </a:lnTo>
                <a:lnTo>
                  <a:pt x="43369" y="209847"/>
                </a:lnTo>
                <a:lnTo>
                  <a:pt x="35941" y="253111"/>
                </a:lnTo>
                <a:lnTo>
                  <a:pt x="0" y="801369"/>
                </a:lnTo>
                <a:lnTo>
                  <a:pt x="620" y="844918"/>
                </a:lnTo>
                <a:lnTo>
                  <a:pt x="9212" y="886638"/>
                </a:lnTo>
                <a:lnTo>
                  <a:pt x="25129" y="925960"/>
                </a:lnTo>
                <a:lnTo>
                  <a:pt x="47727" y="962312"/>
                </a:lnTo>
                <a:lnTo>
                  <a:pt x="76358" y="995124"/>
                </a:lnTo>
                <a:lnTo>
                  <a:pt x="110377" y="1023825"/>
                </a:lnTo>
                <a:lnTo>
                  <a:pt x="149136" y="1047844"/>
                </a:lnTo>
                <a:lnTo>
                  <a:pt x="191991" y="1066611"/>
                </a:lnTo>
                <a:lnTo>
                  <a:pt x="238294" y="1079554"/>
                </a:lnTo>
                <a:lnTo>
                  <a:pt x="287400" y="1086103"/>
                </a:lnTo>
                <a:lnTo>
                  <a:pt x="3783711" y="1275841"/>
                </a:lnTo>
                <a:lnTo>
                  <a:pt x="3836413" y="1275304"/>
                </a:lnTo>
                <a:lnTo>
                  <a:pt x="3886392" y="1267745"/>
                </a:lnTo>
                <a:lnTo>
                  <a:pt x="3933069" y="1253734"/>
                </a:lnTo>
                <a:lnTo>
                  <a:pt x="3975869" y="1233838"/>
                </a:lnTo>
                <a:lnTo>
                  <a:pt x="4014215" y="1208627"/>
                </a:lnTo>
                <a:lnTo>
                  <a:pt x="4047533" y="1178668"/>
                </a:lnTo>
                <a:lnTo>
                  <a:pt x="4075246" y="1144531"/>
                </a:lnTo>
                <a:lnTo>
                  <a:pt x="4096777" y="1106783"/>
                </a:lnTo>
                <a:lnTo>
                  <a:pt x="4111550" y="1065994"/>
                </a:lnTo>
                <a:lnTo>
                  <a:pt x="4118990" y="1022730"/>
                </a:lnTo>
                <a:lnTo>
                  <a:pt x="4154932" y="485013"/>
                </a:lnTo>
                <a:lnTo>
                  <a:pt x="4154311" y="441169"/>
                </a:lnTo>
                <a:lnTo>
                  <a:pt x="4145719" y="398647"/>
                </a:lnTo>
                <a:lnTo>
                  <a:pt x="4129802" y="358145"/>
                </a:lnTo>
                <a:lnTo>
                  <a:pt x="4107204" y="320360"/>
                </a:lnTo>
                <a:lnTo>
                  <a:pt x="4078573" y="285988"/>
                </a:lnTo>
                <a:lnTo>
                  <a:pt x="4044554" y="255727"/>
                </a:lnTo>
                <a:lnTo>
                  <a:pt x="4005795" y="230274"/>
                </a:lnTo>
                <a:lnTo>
                  <a:pt x="3962940" y="210327"/>
                </a:lnTo>
                <a:lnTo>
                  <a:pt x="3916637" y="196582"/>
                </a:lnTo>
                <a:lnTo>
                  <a:pt x="3867530" y="189737"/>
                </a:lnTo>
                <a:lnTo>
                  <a:pt x="359283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1906" y="4459096"/>
            <a:ext cx="4155440" cy="1276350"/>
          </a:xfrm>
          <a:custGeom>
            <a:avLst/>
            <a:gdLst/>
            <a:ahLst/>
            <a:cxnLst/>
            <a:rect l="l" t="t" r="r" b="b"/>
            <a:pathLst>
              <a:path w="4155440" h="1276350">
                <a:moveTo>
                  <a:pt x="35941" y="253111"/>
                </a:moveTo>
                <a:lnTo>
                  <a:pt x="43369" y="209847"/>
                </a:lnTo>
                <a:lnTo>
                  <a:pt x="58059" y="169058"/>
                </a:lnTo>
                <a:lnTo>
                  <a:pt x="79363" y="131310"/>
                </a:lnTo>
                <a:lnTo>
                  <a:pt x="106634" y="97173"/>
                </a:lnTo>
                <a:lnTo>
                  <a:pt x="139223" y="67214"/>
                </a:lnTo>
                <a:lnTo>
                  <a:pt x="176484" y="42003"/>
                </a:lnTo>
                <a:lnTo>
                  <a:pt x="217768" y="22107"/>
                </a:lnTo>
                <a:lnTo>
                  <a:pt x="262427" y="8096"/>
                </a:lnTo>
                <a:lnTo>
                  <a:pt x="309815" y="537"/>
                </a:lnTo>
                <a:lnTo>
                  <a:pt x="359283" y="0"/>
                </a:lnTo>
                <a:lnTo>
                  <a:pt x="2387488" y="109692"/>
                </a:lnTo>
                <a:lnTo>
                  <a:pt x="3429000" y="166020"/>
                </a:lnTo>
                <a:lnTo>
                  <a:pt x="3812714" y="186773"/>
                </a:lnTo>
                <a:lnTo>
                  <a:pt x="3867530" y="189737"/>
                </a:lnTo>
                <a:lnTo>
                  <a:pt x="3916637" y="196582"/>
                </a:lnTo>
                <a:lnTo>
                  <a:pt x="3962940" y="210327"/>
                </a:lnTo>
                <a:lnTo>
                  <a:pt x="4005795" y="230274"/>
                </a:lnTo>
                <a:lnTo>
                  <a:pt x="4044554" y="255727"/>
                </a:lnTo>
                <a:lnTo>
                  <a:pt x="4078573" y="285988"/>
                </a:lnTo>
                <a:lnTo>
                  <a:pt x="4107204" y="320360"/>
                </a:lnTo>
                <a:lnTo>
                  <a:pt x="4129802" y="358145"/>
                </a:lnTo>
                <a:lnTo>
                  <a:pt x="4145719" y="398647"/>
                </a:lnTo>
                <a:lnTo>
                  <a:pt x="4154311" y="441169"/>
                </a:lnTo>
                <a:lnTo>
                  <a:pt x="4154932" y="485013"/>
                </a:lnTo>
                <a:lnTo>
                  <a:pt x="4134153" y="795881"/>
                </a:lnTo>
                <a:lnTo>
                  <a:pt x="4123483" y="955516"/>
                </a:lnTo>
                <a:lnTo>
                  <a:pt x="4119552" y="1014329"/>
                </a:lnTo>
                <a:lnTo>
                  <a:pt x="4111550" y="1065994"/>
                </a:lnTo>
                <a:lnTo>
                  <a:pt x="4096777" y="1106783"/>
                </a:lnTo>
                <a:lnTo>
                  <a:pt x="4075246" y="1144531"/>
                </a:lnTo>
                <a:lnTo>
                  <a:pt x="4047533" y="1178668"/>
                </a:lnTo>
                <a:lnTo>
                  <a:pt x="4014215" y="1208627"/>
                </a:lnTo>
                <a:lnTo>
                  <a:pt x="3975869" y="1233838"/>
                </a:lnTo>
                <a:lnTo>
                  <a:pt x="3933069" y="1253734"/>
                </a:lnTo>
                <a:lnTo>
                  <a:pt x="3886392" y="1267745"/>
                </a:lnTo>
                <a:lnTo>
                  <a:pt x="3836413" y="1275304"/>
                </a:lnTo>
                <a:lnTo>
                  <a:pt x="3783711" y="1275841"/>
                </a:lnTo>
                <a:lnTo>
                  <a:pt x="1762406" y="1166149"/>
                </a:lnTo>
                <a:lnTo>
                  <a:pt x="724439" y="1109821"/>
                </a:lnTo>
                <a:lnTo>
                  <a:pt x="342030" y="1089068"/>
                </a:lnTo>
                <a:lnTo>
                  <a:pt x="287400" y="1086103"/>
                </a:lnTo>
                <a:lnTo>
                  <a:pt x="238294" y="1079554"/>
                </a:lnTo>
                <a:lnTo>
                  <a:pt x="191991" y="1066611"/>
                </a:lnTo>
                <a:lnTo>
                  <a:pt x="149136" y="1047844"/>
                </a:lnTo>
                <a:lnTo>
                  <a:pt x="110377" y="1023825"/>
                </a:lnTo>
                <a:lnTo>
                  <a:pt x="76358" y="995124"/>
                </a:lnTo>
                <a:lnTo>
                  <a:pt x="47727" y="962312"/>
                </a:lnTo>
                <a:lnTo>
                  <a:pt x="25129" y="925960"/>
                </a:lnTo>
                <a:lnTo>
                  <a:pt x="9212" y="886638"/>
                </a:lnTo>
                <a:lnTo>
                  <a:pt x="620" y="844918"/>
                </a:lnTo>
                <a:lnTo>
                  <a:pt x="0" y="801369"/>
                </a:lnTo>
                <a:lnTo>
                  <a:pt x="35941" y="253111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64240" y="1319783"/>
            <a:ext cx="3272028" cy="3441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22178" y="1415853"/>
            <a:ext cx="3161030" cy="3329304"/>
          </a:xfrm>
          <a:custGeom>
            <a:avLst/>
            <a:gdLst/>
            <a:ahLst/>
            <a:cxnLst/>
            <a:rect l="l" t="t" r="r" b="b"/>
            <a:pathLst>
              <a:path w="3161030" h="3329304">
                <a:moveTo>
                  <a:pt x="810563" y="0"/>
                </a:moveTo>
                <a:lnTo>
                  <a:pt x="763298" y="4408"/>
                </a:lnTo>
                <a:lnTo>
                  <a:pt x="717061" y="15379"/>
                </a:lnTo>
                <a:lnTo>
                  <a:pt x="672820" y="33092"/>
                </a:lnTo>
                <a:lnTo>
                  <a:pt x="631544" y="57727"/>
                </a:lnTo>
                <a:lnTo>
                  <a:pt x="134974" y="385768"/>
                </a:lnTo>
                <a:lnTo>
                  <a:pt x="95241" y="416673"/>
                </a:lnTo>
                <a:lnTo>
                  <a:pt x="62181" y="451518"/>
                </a:lnTo>
                <a:lnTo>
                  <a:pt x="35961" y="489449"/>
                </a:lnTo>
                <a:lnTo>
                  <a:pt x="16746" y="529613"/>
                </a:lnTo>
                <a:lnTo>
                  <a:pt x="4704" y="571156"/>
                </a:lnTo>
                <a:lnTo>
                  <a:pt x="0" y="613225"/>
                </a:lnTo>
                <a:lnTo>
                  <a:pt x="2799" y="654966"/>
                </a:lnTo>
                <a:lnTo>
                  <a:pt x="13269" y="695526"/>
                </a:lnTo>
                <a:lnTo>
                  <a:pt x="31576" y="734051"/>
                </a:lnTo>
                <a:lnTo>
                  <a:pt x="57885" y="769689"/>
                </a:lnTo>
                <a:lnTo>
                  <a:pt x="2098013" y="3218249"/>
                </a:lnTo>
                <a:lnTo>
                  <a:pt x="2131507" y="3252257"/>
                </a:lnTo>
                <a:lnTo>
                  <a:pt x="2169703" y="3280213"/>
                </a:lnTo>
                <a:lnTo>
                  <a:pt x="2211642" y="3302004"/>
                </a:lnTo>
                <a:lnTo>
                  <a:pt x="2256365" y="3317514"/>
                </a:lnTo>
                <a:lnTo>
                  <a:pt x="2302912" y="3326627"/>
                </a:lnTo>
                <a:lnTo>
                  <a:pt x="2350323" y="3329229"/>
                </a:lnTo>
                <a:lnTo>
                  <a:pt x="2397641" y="3325205"/>
                </a:lnTo>
                <a:lnTo>
                  <a:pt x="2443904" y="3314439"/>
                </a:lnTo>
                <a:lnTo>
                  <a:pt x="2488154" y="3296817"/>
                </a:lnTo>
                <a:lnTo>
                  <a:pt x="2529432" y="3272224"/>
                </a:lnTo>
                <a:lnTo>
                  <a:pt x="3026002" y="2944183"/>
                </a:lnTo>
                <a:lnTo>
                  <a:pt x="3065734" y="2913267"/>
                </a:lnTo>
                <a:lnTo>
                  <a:pt x="3098783" y="2878349"/>
                </a:lnTo>
                <a:lnTo>
                  <a:pt x="3124974" y="2840220"/>
                </a:lnTo>
                <a:lnTo>
                  <a:pt x="3144132" y="2799671"/>
                </a:lnTo>
                <a:lnTo>
                  <a:pt x="3156082" y="2757493"/>
                </a:lnTo>
                <a:lnTo>
                  <a:pt x="3160647" y="2714476"/>
                </a:lnTo>
                <a:lnTo>
                  <a:pt x="3157654" y="2671412"/>
                </a:lnTo>
                <a:lnTo>
                  <a:pt x="3146926" y="2629093"/>
                </a:lnTo>
                <a:lnTo>
                  <a:pt x="3128289" y="2588307"/>
                </a:lnTo>
                <a:lnTo>
                  <a:pt x="3101567" y="2549848"/>
                </a:lnTo>
                <a:lnTo>
                  <a:pt x="1061566" y="101288"/>
                </a:lnTo>
                <a:lnTo>
                  <a:pt x="1028451" y="70098"/>
                </a:lnTo>
                <a:lnTo>
                  <a:pt x="990558" y="44393"/>
                </a:lnTo>
                <a:lnTo>
                  <a:pt x="948855" y="24350"/>
                </a:lnTo>
                <a:lnTo>
                  <a:pt x="904310" y="10150"/>
                </a:lnTo>
                <a:lnTo>
                  <a:pt x="857890" y="1974"/>
                </a:lnTo>
                <a:lnTo>
                  <a:pt x="810563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22178" y="1415853"/>
            <a:ext cx="3161030" cy="3329304"/>
          </a:xfrm>
          <a:custGeom>
            <a:avLst/>
            <a:gdLst/>
            <a:ahLst/>
            <a:cxnLst/>
            <a:rect l="l" t="t" r="r" b="b"/>
            <a:pathLst>
              <a:path w="3161030" h="3329304">
                <a:moveTo>
                  <a:pt x="631544" y="57727"/>
                </a:moveTo>
                <a:lnTo>
                  <a:pt x="672820" y="33092"/>
                </a:lnTo>
                <a:lnTo>
                  <a:pt x="717061" y="15379"/>
                </a:lnTo>
                <a:lnTo>
                  <a:pt x="763298" y="4408"/>
                </a:lnTo>
                <a:lnTo>
                  <a:pt x="810563" y="0"/>
                </a:lnTo>
                <a:lnTo>
                  <a:pt x="857890" y="1974"/>
                </a:lnTo>
                <a:lnTo>
                  <a:pt x="904310" y="10150"/>
                </a:lnTo>
                <a:lnTo>
                  <a:pt x="948855" y="24350"/>
                </a:lnTo>
                <a:lnTo>
                  <a:pt x="990558" y="44393"/>
                </a:lnTo>
                <a:lnTo>
                  <a:pt x="1028451" y="70098"/>
                </a:lnTo>
                <a:lnTo>
                  <a:pt x="1061566" y="101288"/>
                </a:lnTo>
                <a:lnTo>
                  <a:pt x="2240942" y="1516861"/>
                </a:lnTo>
                <a:lnTo>
                  <a:pt x="2846567" y="2243778"/>
                </a:lnTo>
                <a:lnTo>
                  <a:pt x="3069692" y="2511589"/>
                </a:lnTo>
                <a:lnTo>
                  <a:pt x="3101567" y="2549848"/>
                </a:lnTo>
                <a:lnTo>
                  <a:pt x="3128289" y="2588307"/>
                </a:lnTo>
                <a:lnTo>
                  <a:pt x="3146926" y="2629093"/>
                </a:lnTo>
                <a:lnTo>
                  <a:pt x="3157654" y="2671412"/>
                </a:lnTo>
                <a:lnTo>
                  <a:pt x="3160647" y="2714476"/>
                </a:lnTo>
                <a:lnTo>
                  <a:pt x="3156082" y="2757493"/>
                </a:lnTo>
                <a:lnTo>
                  <a:pt x="3144132" y="2799671"/>
                </a:lnTo>
                <a:lnTo>
                  <a:pt x="3124974" y="2840220"/>
                </a:lnTo>
                <a:lnTo>
                  <a:pt x="3098783" y="2878349"/>
                </a:lnTo>
                <a:lnTo>
                  <a:pt x="3065734" y="2913267"/>
                </a:lnTo>
                <a:lnTo>
                  <a:pt x="3026002" y="2944183"/>
                </a:lnTo>
                <a:lnTo>
                  <a:pt x="2738923" y="3133831"/>
                </a:lnTo>
                <a:lnTo>
                  <a:pt x="2591503" y="3231218"/>
                </a:lnTo>
                <a:lnTo>
                  <a:pt x="2537191" y="3267098"/>
                </a:lnTo>
                <a:lnTo>
                  <a:pt x="2488154" y="3296817"/>
                </a:lnTo>
                <a:lnTo>
                  <a:pt x="2443904" y="3314439"/>
                </a:lnTo>
                <a:lnTo>
                  <a:pt x="2397641" y="3325205"/>
                </a:lnTo>
                <a:lnTo>
                  <a:pt x="2350323" y="3329229"/>
                </a:lnTo>
                <a:lnTo>
                  <a:pt x="2302912" y="3326627"/>
                </a:lnTo>
                <a:lnTo>
                  <a:pt x="2256365" y="3317514"/>
                </a:lnTo>
                <a:lnTo>
                  <a:pt x="2211642" y="3302004"/>
                </a:lnTo>
                <a:lnTo>
                  <a:pt x="2169703" y="3280213"/>
                </a:lnTo>
                <a:lnTo>
                  <a:pt x="2131507" y="3252257"/>
                </a:lnTo>
                <a:lnTo>
                  <a:pt x="2098013" y="3218249"/>
                </a:lnTo>
                <a:lnTo>
                  <a:pt x="918564" y="1802675"/>
                </a:lnTo>
                <a:lnTo>
                  <a:pt x="312901" y="1075759"/>
                </a:lnTo>
                <a:lnTo>
                  <a:pt x="89762" y="807947"/>
                </a:lnTo>
                <a:lnTo>
                  <a:pt x="57885" y="769689"/>
                </a:lnTo>
                <a:lnTo>
                  <a:pt x="31576" y="734051"/>
                </a:lnTo>
                <a:lnTo>
                  <a:pt x="13269" y="695526"/>
                </a:lnTo>
                <a:lnTo>
                  <a:pt x="2799" y="654966"/>
                </a:lnTo>
                <a:lnTo>
                  <a:pt x="0" y="613225"/>
                </a:lnTo>
                <a:lnTo>
                  <a:pt x="4704" y="571156"/>
                </a:lnTo>
                <a:lnTo>
                  <a:pt x="16746" y="529613"/>
                </a:lnTo>
                <a:lnTo>
                  <a:pt x="35961" y="489449"/>
                </a:lnTo>
                <a:lnTo>
                  <a:pt x="62181" y="451518"/>
                </a:lnTo>
                <a:lnTo>
                  <a:pt x="95241" y="416673"/>
                </a:lnTo>
                <a:lnTo>
                  <a:pt x="134974" y="385768"/>
                </a:lnTo>
                <a:lnTo>
                  <a:pt x="631544" y="57727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01656" y="2133600"/>
            <a:ext cx="3800855" cy="3073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60424" y="2230646"/>
            <a:ext cx="3688079" cy="2961005"/>
          </a:xfrm>
          <a:custGeom>
            <a:avLst/>
            <a:gdLst/>
            <a:ahLst/>
            <a:cxnLst/>
            <a:rect l="l" t="t" r="r" b="b"/>
            <a:pathLst>
              <a:path w="3688080" h="2961004">
                <a:moveTo>
                  <a:pt x="731656" y="0"/>
                </a:moveTo>
                <a:lnTo>
                  <a:pt x="684022" y="600"/>
                </a:lnTo>
                <a:lnTo>
                  <a:pt x="636745" y="7842"/>
                </a:lnTo>
                <a:lnTo>
                  <a:pt x="590617" y="21535"/>
                </a:lnTo>
                <a:lnTo>
                  <a:pt x="546425" y="41489"/>
                </a:lnTo>
                <a:lnTo>
                  <a:pt x="504960" y="67515"/>
                </a:lnTo>
                <a:lnTo>
                  <a:pt x="467010" y="99422"/>
                </a:lnTo>
                <a:lnTo>
                  <a:pt x="71913" y="510521"/>
                </a:lnTo>
                <a:lnTo>
                  <a:pt x="43159" y="546761"/>
                </a:lnTo>
                <a:lnTo>
                  <a:pt x="21591" y="585404"/>
                </a:lnTo>
                <a:lnTo>
                  <a:pt x="7208" y="625692"/>
                </a:lnTo>
                <a:lnTo>
                  <a:pt x="11" y="666865"/>
                </a:lnTo>
                <a:lnTo>
                  <a:pt x="0" y="708165"/>
                </a:lnTo>
                <a:lnTo>
                  <a:pt x="7174" y="748832"/>
                </a:lnTo>
                <a:lnTo>
                  <a:pt x="21534" y="788108"/>
                </a:lnTo>
                <a:lnTo>
                  <a:pt x="43079" y="825233"/>
                </a:lnTo>
                <a:lnTo>
                  <a:pt x="71810" y="859449"/>
                </a:lnTo>
                <a:lnTo>
                  <a:pt x="107727" y="889997"/>
                </a:lnTo>
                <a:lnTo>
                  <a:pt x="2777902" y="2892787"/>
                </a:lnTo>
                <a:lnTo>
                  <a:pt x="2819401" y="2920647"/>
                </a:lnTo>
                <a:lnTo>
                  <a:pt x="2864205" y="2941107"/>
                </a:lnTo>
                <a:lnTo>
                  <a:pt x="2911310" y="2954357"/>
                </a:lnTo>
                <a:lnTo>
                  <a:pt x="2959707" y="2960587"/>
                </a:lnTo>
                <a:lnTo>
                  <a:pt x="3008391" y="2959986"/>
                </a:lnTo>
                <a:lnTo>
                  <a:pt x="3056355" y="2952744"/>
                </a:lnTo>
                <a:lnTo>
                  <a:pt x="3102593" y="2939052"/>
                </a:lnTo>
                <a:lnTo>
                  <a:pt x="3146097" y="2919098"/>
                </a:lnTo>
                <a:lnTo>
                  <a:pt x="3185861" y="2893072"/>
                </a:lnTo>
                <a:lnTo>
                  <a:pt x="3220878" y="2861164"/>
                </a:lnTo>
                <a:lnTo>
                  <a:pt x="3615975" y="2450065"/>
                </a:lnTo>
                <a:lnTo>
                  <a:pt x="3644729" y="2413825"/>
                </a:lnTo>
                <a:lnTo>
                  <a:pt x="3666298" y="2375182"/>
                </a:lnTo>
                <a:lnTo>
                  <a:pt x="3680680" y="2334894"/>
                </a:lnTo>
                <a:lnTo>
                  <a:pt x="3687878" y="2293721"/>
                </a:lnTo>
                <a:lnTo>
                  <a:pt x="3687889" y="2252421"/>
                </a:lnTo>
                <a:lnTo>
                  <a:pt x="3680715" y="2211754"/>
                </a:lnTo>
                <a:lnTo>
                  <a:pt x="3666355" y="2172479"/>
                </a:lnTo>
                <a:lnTo>
                  <a:pt x="3644809" y="2135353"/>
                </a:lnTo>
                <a:lnTo>
                  <a:pt x="3616078" y="2101137"/>
                </a:lnTo>
                <a:lnTo>
                  <a:pt x="3580161" y="2070589"/>
                </a:lnTo>
                <a:lnTo>
                  <a:pt x="909986" y="67799"/>
                </a:lnTo>
                <a:lnTo>
                  <a:pt x="868814" y="39939"/>
                </a:lnTo>
                <a:lnTo>
                  <a:pt x="824841" y="19479"/>
                </a:lnTo>
                <a:lnTo>
                  <a:pt x="778859" y="6229"/>
                </a:lnTo>
                <a:lnTo>
                  <a:pt x="73165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60424" y="2230646"/>
            <a:ext cx="3688079" cy="2961005"/>
          </a:xfrm>
          <a:custGeom>
            <a:avLst/>
            <a:gdLst/>
            <a:ahLst/>
            <a:cxnLst/>
            <a:rect l="l" t="t" r="r" b="b"/>
            <a:pathLst>
              <a:path w="3688080" h="2961004">
                <a:moveTo>
                  <a:pt x="467010" y="99422"/>
                </a:moveTo>
                <a:lnTo>
                  <a:pt x="504960" y="67515"/>
                </a:lnTo>
                <a:lnTo>
                  <a:pt x="546425" y="41489"/>
                </a:lnTo>
                <a:lnTo>
                  <a:pt x="590617" y="21535"/>
                </a:lnTo>
                <a:lnTo>
                  <a:pt x="636745" y="7842"/>
                </a:lnTo>
                <a:lnTo>
                  <a:pt x="684022" y="600"/>
                </a:lnTo>
                <a:lnTo>
                  <a:pt x="731656" y="0"/>
                </a:lnTo>
                <a:lnTo>
                  <a:pt x="778859" y="6229"/>
                </a:lnTo>
                <a:lnTo>
                  <a:pt x="824841" y="19479"/>
                </a:lnTo>
                <a:lnTo>
                  <a:pt x="868814" y="39939"/>
                </a:lnTo>
                <a:lnTo>
                  <a:pt x="909986" y="67799"/>
                </a:lnTo>
                <a:lnTo>
                  <a:pt x="2453681" y="1225662"/>
                </a:lnTo>
                <a:lnTo>
                  <a:pt x="3246389" y="1820240"/>
                </a:lnTo>
                <a:lnTo>
                  <a:pt x="3538440" y="2039296"/>
                </a:lnTo>
                <a:lnTo>
                  <a:pt x="3580161" y="2070589"/>
                </a:lnTo>
                <a:lnTo>
                  <a:pt x="3616078" y="2101137"/>
                </a:lnTo>
                <a:lnTo>
                  <a:pt x="3644809" y="2135353"/>
                </a:lnTo>
                <a:lnTo>
                  <a:pt x="3666355" y="2172479"/>
                </a:lnTo>
                <a:lnTo>
                  <a:pt x="3680715" y="2211754"/>
                </a:lnTo>
                <a:lnTo>
                  <a:pt x="3687889" y="2252421"/>
                </a:lnTo>
                <a:lnTo>
                  <a:pt x="3687878" y="2293721"/>
                </a:lnTo>
                <a:lnTo>
                  <a:pt x="3680680" y="2334894"/>
                </a:lnTo>
                <a:lnTo>
                  <a:pt x="3666298" y="2375182"/>
                </a:lnTo>
                <a:lnTo>
                  <a:pt x="3644729" y="2413825"/>
                </a:lnTo>
                <a:lnTo>
                  <a:pt x="3615975" y="2450065"/>
                </a:lnTo>
                <a:lnTo>
                  <a:pt x="3387560" y="2687732"/>
                </a:lnTo>
                <a:lnTo>
                  <a:pt x="3270265" y="2809777"/>
                </a:lnTo>
                <a:lnTo>
                  <a:pt x="3227052" y="2854741"/>
                </a:lnTo>
                <a:lnTo>
                  <a:pt x="3220878" y="2861164"/>
                </a:lnTo>
                <a:lnTo>
                  <a:pt x="3185861" y="2893072"/>
                </a:lnTo>
                <a:lnTo>
                  <a:pt x="3146097" y="2919098"/>
                </a:lnTo>
                <a:lnTo>
                  <a:pt x="3102593" y="2939052"/>
                </a:lnTo>
                <a:lnTo>
                  <a:pt x="3056355" y="2952744"/>
                </a:lnTo>
                <a:lnTo>
                  <a:pt x="3008391" y="2959986"/>
                </a:lnTo>
                <a:lnTo>
                  <a:pt x="2959707" y="2960587"/>
                </a:lnTo>
                <a:lnTo>
                  <a:pt x="2911310" y="2954357"/>
                </a:lnTo>
                <a:lnTo>
                  <a:pt x="2864205" y="2941107"/>
                </a:lnTo>
                <a:lnTo>
                  <a:pt x="2819401" y="2920647"/>
                </a:lnTo>
                <a:lnTo>
                  <a:pt x="2777902" y="2892787"/>
                </a:lnTo>
                <a:lnTo>
                  <a:pt x="1234207" y="1734924"/>
                </a:lnTo>
                <a:lnTo>
                  <a:pt x="441499" y="1140346"/>
                </a:lnTo>
                <a:lnTo>
                  <a:pt x="149449" y="921291"/>
                </a:lnTo>
                <a:lnTo>
                  <a:pt x="107727" y="889997"/>
                </a:lnTo>
                <a:lnTo>
                  <a:pt x="71810" y="859449"/>
                </a:lnTo>
                <a:lnTo>
                  <a:pt x="43079" y="825233"/>
                </a:lnTo>
                <a:lnTo>
                  <a:pt x="21534" y="788108"/>
                </a:lnTo>
                <a:lnTo>
                  <a:pt x="7174" y="748832"/>
                </a:lnTo>
                <a:lnTo>
                  <a:pt x="0" y="708165"/>
                </a:lnTo>
                <a:lnTo>
                  <a:pt x="11" y="666865"/>
                </a:lnTo>
                <a:lnTo>
                  <a:pt x="7208" y="625692"/>
                </a:lnTo>
                <a:lnTo>
                  <a:pt x="21591" y="585404"/>
                </a:lnTo>
                <a:lnTo>
                  <a:pt x="43159" y="546761"/>
                </a:lnTo>
                <a:lnTo>
                  <a:pt x="71913" y="510521"/>
                </a:lnTo>
                <a:lnTo>
                  <a:pt x="467010" y="99422"/>
                </a:lnTo>
                <a:close/>
              </a:path>
            </a:pathLst>
          </a:custGeom>
          <a:ln w="914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41252" y="3555491"/>
            <a:ext cx="4552315" cy="2705100"/>
          </a:xfrm>
          <a:custGeom>
            <a:avLst/>
            <a:gdLst/>
            <a:ahLst/>
            <a:cxnLst/>
            <a:rect l="l" t="t" r="r" b="b"/>
            <a:pathLst>
              <a:path w="4552315" h="2705100">
                <a:moveTo>
                  <a:pt x="622934" y="0"/>
                </a:moveTo>
                <a:lnTo>
                  <a:pt x="586294" y="38100"/>
                </a:lnTo>
                <a:lnTo>
                  <a:pt x="550569" y="76200"/>
                </a:lnTo>
                <a:lnTo>
                  <a:pt x="515781" y="114300"/>
                </a:lnTo>
                <a:lnTo>
                  <a:pt x="481946" y="152400"/>
                </a:lnTo>
                <a:lnTo>
                  <a:pt x="449086" y="190500"/>
                </a:lnTo>
                <a:lnTo>
                  <a:pt x="417220" y="228600"/>
                </a:lnTo>
                <a:lnTo>
                  <a:pt x="386366" y="266700"/>
                </a:lnTo>
                <a:lnTo>
                  <a:pt x="356545" y="304800"/>
                </a:lnTo>
                <a:lnTo>
                  <a:pt x="327774" y="342900"/>
                </a:lnTo>
                <a:lnTo>
                  <a:pt x="300075" y="381000"/>
                </a:lnTo>
                <a:lnTo>
                  <a:pt x="273466" y="431800"/>
                </a:lnTo>
                <a:lnTo>
                  <a:pt x="247967" y="469900"/>
                </a:lnTo>
                <a:lnTo>
                  <a:pt x="223596" y="508000"/>
                </a:lnTo>
                <a:lnTo>
                  <a:pt x="200373" y="558800"/>
                </a:lnTo>
                <a:lnTo>
                  <a:pt x="178318" y="596900"/>
                </a:lnTo>
                <a:lnTo>
                  <a:pt x="157450" y="647700"/>
                </a:lnTo>
                <a:lnTo>
                  <a:pt x="137788" y="685800"/>
                </a:lnTo>
                <a:lnTo>
                  <a:pt x="119352" y="736600"/>
                </a:lnTo>
                <a:lnTo>
                  <a:pt x="102160" y="787400"/>
                </a:lnTo>
                <a:lnTo>
                  <a:pt x="86233" y="825500"/>
                </a:lnTo>
                <a:lnTo>
                  <a:pt x="71589" y="876300"/>
                </a:lnTo>
                <a:lnTo>
                  <a:pt x="58248" y="927100"/>
                </a:lnTo>
                <a:lnTo>
                  <a:pt x="46229" y="977900"/>
                </a:lnTo>
                <a:lnTo>
                  <a:pt x="35552" y="1016000"/>
                </a:lnTo>
                <a:lnTo>
                  <a:pt x="26236" y="1066800"/>
                </a:lnTo>
                <a:lnTo>
                  <a:pt x="18300" y="1117600"/>
                </a:lnTo>
                <a:lnTo>
                  <a:pt x="11763" y="1168400"/>
                </a:lnTo>
                <a:lnTo>
                  <a:pt x="6646" y="1219200"/>
                </a:lnTo>
                <a:lnTo>
                  <a:pt x="2966" y="1270000"/>
                </a:lnTo>
                <a:lnTo>
                  <a:pt x="744" y="1320800"/>
                </a:lnTo>
                <a:lnTo>
                  <a:pt x="0" y="1371600"/>
                </a:lnTo>
                <a:lnTo>
                  <a:pt x="755" y="1422400"/>
                </a:lnTo>
                <a:lnTo>
                  <a:pt x="3006" y="1473200"/>
                </a:lnTo>
                <a:lnTo>
                  <a:pt x="6731" y="1524000"/>
                </a:lnTo>
                <a:lnTo>
                  <a:pt x="11910" y="1574800"/>
                </a:lnTo>
                <a:lnTo>
                  <a:pt x="18522" y="1625600"/>
                </a:lnTo>
                <a:lnTo>
                  <a:pt x="26544" y="1676400"/>
                </a:lnTo>
                <a:lnTo>
                  <a:pt x="35955" y="1727200"/>
                </a:lnTo>
                <a:lnTo>
                  <a:pt x="46735" y="1778000"/>
                </a:lnTo>
                <a:lnTo>
                  <a:pt x="58862" y="1828800"/>
                </a:lnTo>
                <a:lnTo>
                  <a:pt x="72314" y="1866900"/>
                </a:lnTo>
                <a:lnTo>
                  <a:pt x="87071" y="1917700"/>
                </a:lnTo>
                <a:lnTo>
                  <a:pt x="103111" y="1968500"/>
                </a:lnTo>
                <a:lnTo>
                  <a:pt x="120413" y="2006600"/>
                </a:lnTo>
                <a:lnTo>
                  <a:pt x="138956" y="2057400"/>
                </a:lnTo>
                <a:lnTo>
                  <a:pt x="158718" y="2108200"/>
                </a:lnTo>
                <a:lnTo>
                  <a:pt x="179678" y="2146300"/>
                </a:lnTo>
                <a:lnTo>
                  <a:pt x="201814" y="2197100"/>
                </a:lnTo>
                <a:lnTo>
                  <a:pt x="225106" y="2235200"/>
                </a:lnTo>
                <a:lnTo>
                  <a:pt x="249533" y="2273300"/>
                </a:lnTo>
                <a:lnTo>
                  <a:pt x="275072" y="2324100"/>
                </a:lnTo>
                <a:lnTo>
                  <a:pt x="301703" y="2362199"/>
                </a:lnTo>
                <a:lnTo>
                  <a:pt x="329404" y="2400299"/>
                </a:lnTo>
                <a:lnTo>
                  <a:pt x="358155" y="2438399"/>
                </a:lnTo>
                <a:lnTo>
                  <a:pt x="387933" y="2489199"/>
                </a:lnTo>
                <a:lnTo>
                  <a:pt x="418717" y="2527299"/>
                </a:lnTo>
                <a:lnTo>
                  <a:pt x="450487" y="2565399"/>
                </a:lnTo>
                <a:lnTo>
                  <a:pt x="483221" y="2603499"/>
                </a:lnTo>
                <a:lnTo>
                  <a:pt x="516898" y="2641599"/>
                </a:lnTo>
                <a:lnTo>
                  <a:pt x="551495" y="2679699"/>
                </a:lnTo>
                <a:lnTo>
                  <a:pt x="586994" y="2705099"/>
                </a:lnTo>
                <a:lnTo>
                  <a:pt x="622343" y="2692399"/>
                </a:lnTo>
                <a:lnTo>
                  <a:pt x="658511" y="2666999"/>
                </a:lnTo>
                <a:lnTo>
                  <a:pt x="695484" y="2641599"/>
                </a:lnTo>
                <a:lnTo>
                  <a:pt x="733248" y="2616199"/>
                </a:lnTo>
                <a:lnTo>
                  <a:pt x="771789" y="2590799"/>
                </a:lnTo>
                <a:lnTo>
                  <a:pt x="811093" y="2578099"/>
                </a:lnTo>
                <a:lnTo>
                  <a:pt x="851146" y="2552699"/>
                </a:lnTo>
                <a:lnTo>
                  <a:pt x="891934" y="2527299"/>
                </a:lnTo>
                <a:lnTo>
                  <a:pt x="933444" y="2514599"/>
                </a:lnTo>
                <a:lnTo>
                  <a:pt x="975661" y="2489199"/>
                </a:lnTo>
                <a:lnTo>
                  <a:pt x="1018571" y="2476499"/>
                </a:lnTo>
                <a:lnTo>
                  <a:pt x="1062162" y="2451099"/>
                </a:lnTo>
                <a:lnTo>
                  <a:pt x="1151326" y="2425699"/>
                </a:lnTo>
                <a:lnTo>
                  <a:pt x="1196872" y="2400299"/>
                </a:lnTo>
                <a:lnTo>
                  <a:pt x="1482766" y="2324100"/>
                </a:lnTo>
                <a:lnTo>
                  <a:pt x="1684362" y="2273300"/>
                </a:lnTo>
                <a:lnTo>
                  <a:pt x="1736008" y="2273300"/>
                </a:lnTo>
                <a:lnTo>
                  <a:pt x="1840701" y="2247900"/>
                </a:lnTo>
                <a:lnTo>
                  <a:pt x="1947166" y="2247900"/>
                </a:lnTo>
                <a:lnTo>
                  <a:pt x="2001030" y="2235200"/>
                </a:lnTo>
                <a:lnTo>
                  <a:pt x="2109947" y="2235200"/>
                </a:lnTo>
                <a:lnTo>
                  <a:pt x="2164974" y="2222500"/>
                </a:lnTo>
                <a:lnTo>
                  <a:pt x="4339944" y="2222500"/>
                </a:lnTo>
                <a:lnTo>
                  <a:pt x="4355356" y="2197100"/>
                </a:lnTo>
                <a:lnTo>
                  <a:pt x="4377263" y="2146300"/>
                </a:lnTo>
                <a:lnTo>
                  <a:pt x="4397946" y="2108200"/>
                </a:lnTo>
                <a:lnTo>
                  <a:pt x="4417391" y="2057400"/>
                </a:lnTo>
                <a:lnTo>
                  <a:pt x="4435585" y="2006600"/>
                </a:lnTo>
                <a:lnTo>
                  <a:pt x="4452514" y="1968500"/>
                </a:lnTo>
                <a:lnTo>
                  <a:pt x="4468165" y="1917700"/>
                </a:lnTo>
                <a:lnTo>
                  <a:pt x="4482526" y="1866900"/>
                </a:lnTo>
                <a:lnTo>
                  <a:pt x="4495582" y="1828800"/>
                </a:lnTo>
                <a:lnTo>
                  <a:pt x="4507320" y="1778000"/>
                </a:lnTo>
                <a:lnTo>
                  <a:pt x="4517727" y="1727200"/>
                </a:lnTo>
                <a:lnTo>
                  <a:pt x="4526790" y="1676400"/>
                </a:lnTo>
                <a:lnTo>
                  <a:pt x="4534495" y="1625600"/>
                </a:lnTo>
                <a:lnTo>
                  <a:pt x="4540828" y="1574800"/>
                </a:lnTo>
                <a:lnTo>
                  <a:pt x="4545778" y="1524000"/>
                </a:lnTo>
                <a:lnTo>
                  <a:pt x="4549330" y="1473200"/>
                </a:lnTo>
                <a:lnTo>
                  <a:pt x="4551471" y="1422400"/>
                </a:lnTo>
                <a:lnTo>
                  <a:pt x="4552188" y="1371600"/>
                </a:lnTo>
                <a:lnTo>
                  <a:pt x="4551479" y="1320800"/>
                </a:lnTo>
                <a:lnTo>
                  <a:pt x="4549362" y="1270000"/>
                </a:lnTo>
                <a:lnTo>
                  <a:pt x="4545848" y="1219200"/>
                </a:lnTo>
                <a:lnTo>
                  <a:pt x="4540949" y="1168400"/>
                </a:lnTo>
                <a:lnTo>
                  <a:pt x="4534677" y="1117600"/>
                </a:lnTo>
                <a:lnTo>
                  <a:pt x="4527045" y="1066800"/>
                </a:lnTo>
                <a:lnTo>
                  <a:pt x="4518064" y="1016000"/>
                </a:lnTo>
                <a:lnTo>
                  <a:pt x="4507746" y="977900"/>
                </a:lnTo>
                <a:lnTo>
                  <a:pt x="4496104" y="927100"/>
                </a:lnTo>
                <a:lnTo>
                  <a:pt x="4483149" y="876300"/>
                </a:lnTo>
                <a:lnTo>
                  <a:pt x="4468894" y="825500"/>
                </a:lnTo>
                <a:lnTo>
                  <a:pt x="4453351" y="787400"/>
                </a:lnTo>
                <a:lnTo>
                  <a:pt x="4436531" y="736600"/>
                </a:lnTo>
                <a:lnTo>
                  <a:pt x="4418447" y="685800"/>
                </a:lnTo>
                <a:lnTo>
                  <a:pt x="4399111" y="647700"/>
                </a:lnTo>
                <a:lnTo>
                  <a:pt x="4378534" y="596900"/>
                </a:lnTo>
                <a:lnTo>
                  <a:pt x="4356729" y="558800"/>
                </a:lnTo>
                <a:lnTo>
                  <a:pt x="4333708" y="508000"/>
                </a:lnTo>
                <a:lnTo>
                  <a:pt x="4309484" y="469900"/>
                </a:lnTo>
                <a:lnTo>
                  <a:pt x="4301011" y="457200"/>
                </a:lnTo>
                <a:lnTo>
                  <a:pt x="2111127" y="457200"/>
                </a:lnTo>
                <a:lnTo>
                  <a:pt x="2056796" y="444500"/>
                </a:lnTo>
                <a:lnTo>
                  <a:pt x="1949211" y="444500"/>
                </a:lnTo>
                <a:lnTo>
                  <a:pt x="1895987" y="431800"/>
                </a:lnTo>
                <a:lnTo>
                  <a:pt x="1843162" y="431800"/>
                </a:lnTo>
                <a:lnTo>
                  <a:pt x="1790751" y="419100"/>
                </a:lnTo>
                <a:lnTo>
                  <a:pt x="1738770" y="419100"/>
                </a:lnTo>
                <a:lnTo>
                  <a:pt x="1636157" y="393700"/>
                </a:lnTo>
                <a:lnTo>
                  <a:pt x="1585554" y="393700"/>
                </a:lnTo>
                <a:lnTo>
                  <a:pt x="1292753" y="317500"/>
                </a:lnTo>
                <a:lnTo>
                  <a:pt x="1245896" y="292100"/>
                </a:lnTo>
                <a:lnTo>
                  <a:pt x="1108957" y="254000"/>
                </a:lnTo>
                <a:lnTo>
                  <a:pt x="1064572" y="228600"/>
                </a:lnTo>
                <a:lnTo>
                  <a:pt x="1020843" y="215900"/>
                </a:lnTo>
                <a:lnTo>
                  <a:pt x="977784" y="190500"/>
                </a:lnTo>
                <a:lnTo>
                  <a:pt x="935412" y="177800"/>
                </a:lnTo>
                <a:lnTo>
                  <a:pt x="893740" y="152400"/>
                </a:lnTo>
                <a:lnTo>
                  <a:pt x="852785" y="139700"/>
                </a:lnTo>
                <a:lnTo>
                  <a:pt x="812560" y="114300"/>
                </a:lnTo>
                <a:lnTo>
                  <a:pt x="773082" y="88900"/>
                </a:lnTo>
                <a:lnTo>
                  <a:pt x="734366" y="76200"/>
                </a:lnTo>
                <a:lnTo>
                  <a:pt x="696425" y="50800"/>
                </a:lnTo>
                <a:lnTo>
                  <a:pt x="659277" y="25400"/>
                </a:lnTo>
                <a:lnTo>
                  <a:pt x="622934" y="0"/>
                </a:lnTo>
                <a:close/>
              </a:path>
              <a:path w="4552315" h="2705100">
                <a:moveTo>
                  <a:pt x="4339944" y="2222500"/>
                </a:moveTo>
                <a:lnTo>
                  <a:pt x="2387213" y="2222500"/>
                </a:lnTo>
                <a:lnTo>
                  <a:pt x="2442240" y="2235200"/>
                </a:lnTo>
                <a:lnTo>
                  <a:pt x="2551157" y="2235200"/>
                </a:lnTo>
                <a:lnTo>
                  <a:pt x="2605021" y="2247900"/>
                </a:lnTo>
                <a:lnTo>
                  <a:pt x="2711486" y="2247900"/>
                </a:lnTo>
                <a:lnTo>
                  <a:pt x="2816179" y="2273300"/>
                </a:lnTo>
                <a:lnTo>
                  <a:pt x="2867825" y="2273300"/>
                </a:lnTo>
                <a:lnTo>
                  <a:pt x="3069421" y="2324100"/>
                </a:lnTo>
                <a:lnTo>
                  <a:pt x="3355315" y="2400299"/>
                </a:lnTo>
                <a:lnTo>
                  <a:pt x="3400861" y="2425699"/>
                </a:lnTo>
                <a:lnTo>
                  <a:pt x="3490025" y="2451099"/>
                </a:lnTo>
                <a:lnTo>
                  <a:pt x="3533616" y="2476499"/>
                </a:lnTo>
                <a:lnTo>
                  <a:pt x="3576526" y="2489199"/>
                </a:lnTo>
                <a:lnTo>
                  <a:pt x="3618743" y="2514599"/>
                </a:lnTo>
                <a:lnTo>
                  <a:pt x="3660253" y="2527299"/>
                </a:lnTo>
                <a:lnTo>
                  <a:pt x="3701041" y="2552699"/>
                </a:lnTo>
                <a:lnTo>
                  <a:pt x="3741094" y="2578099"/>
                </a:lnTo>
                <a:lnTo>
                  <a:pt x="3780398" y="2590799"/>
                </a:lnTo>
                <a:lnTo>
                  <a:pt x="3818939" y="2616199"/>
                </a:lnTo>
                <a:lnTo>
                  <a:pt x="3856703" y="2641599"/>
                </a:lnTo>
                <a:lnTo>
                  <a:pt x="3893676" y="2666999"/>
                </a:lnTo>
                <a:lnTo>
                  <a:pt x="3929844" y="2692399"/>
                </a:lnTo>
                <a:lnTo>
                  <a:pt x="3965194" y="2705099"/>
                </a:lnTo>
                <a:lnTo>
                  <a:pt x="4001807" y="2679699"/>
                </a:lnTo>
                <a:lnTo>
                  <a:pt x="4037369" y="2641599"/>
                </a:lnTo>
                <a:lnTo>
                  <a:pt x="4071867" y="2603499"/>
                </a:lnTo>
                <a:lnTo>
                  <a:pt x="4105287" y="2565399"/>
                </a:lnTo>
                <a:lnTo>
                  <a:pt x="4137615" y="2527299"/>
                </a:lnTo>
                <a:lnTo>
                  <a:pt x="4168839" y="2489199"/>
                </a:lnTo>
                <a:lnTo>
                  <a:pt x="4198944" y="2438399"/>
                </a:lnTo>
                <a:lnTo>
                  <a:pt x="4227919" y="2400299"/>
                </a:lnTo>
                <a:lnTo>
                  <a:pt x="4255749" y="2362199"/>
                </a:lnTo>
                <a:lnTo>
                  <a:pt x="4282421" y="2324100"/>
                </a:lnTo>
                <a:lnTo>
                  <a:pt x="4307921" y="2273300"/>
                </a:lnTo>
                <a:lnTo>
                  <a:pt x="4332238" y="2235200"/>
                </a:lnTo>
                <a:lnTo>
                  <a:pt x="4339944" y="2222500"/>
                </a:lnTo>
                <a:close/>
              </a:path>
              <a:path w="4552315" h="2705100">
                <a:moveTo>
                  <a:pt x="3929253" y="0"/>
                </a:moveTo>
                <a:lnTo>
                  <a:pt x="3892939" y="25400"/>
                </a:lnTo>
                <a:lnTo>
                  <a:pt x="3855872" y="50800"/>
                </a:lnTo>
                <a:lnTo>
                  <a:pt x="3818062" y="76200"/>
                </a:lnTo>
                <a:lnTo>
                  <a:pt x="3779519" y="88900"/>
                </a:lnTo>
                <a:lnTo>
                  <a:pt x="3740253" y="114300"/>
                </a:lnTo>
                <a:lnTo>
                  <a:pt x="3700274" y="139700"/>
                </a:lnTo>
                <a:lnTo>
                  <a:pt x="3659593" y="152400"/>
                </a:lnTo>
                <a:lnTo>
                  <a:pt x="3618219" y="177800"/>
                </a:lnTo>
                <a:lnTo>
                  <a:pt x="3576162" y="190500"/>
                </a:lnTo>
                <a:lnTo>
                  <a:pt x="3533432" y="215900"/>
                </a:lnTo>
                <a:lnTo>
                  <a:pt x="3490040" y="228600"/>
                </a:lnTo>
                <a:lnTo>
                  <a:pt x="3445996" y="254000"/>
                </a:lnTo>
                <a:lnTo>
                  <a:pt x="3310050" y="292100"/>
                </a:lnTo>
                <a:lnTo>
                  <a:pt x="3263497" y="317500"/>
                </a:lnTo>
                <a:lnTo>
                  <a:pt x="2971889" y="393700"/>
                </a:lnTo>
                <a:lnTo>
                  <a:pt x="2921333" y="393700"/>
                </a:lnTo>
                <a:lnTo>
                  <a:pt x="2818638" y="419100"/>
                </a:lnTo>
                <a:lnTo>
                  <a:pt x="2766518" y="419100"/>
                </a:lnTo>
                <a:lnTo>
                  <a:pt x="2713897" y="431800"/>
                </a:lnTo>
                <a:lnTo>
                  <a:pt x="2660785" y="431800"/>
                </a:lnTo>
                <a:lnTo>
                  <a:pt x="2607191" y="444500"/>
                </a:lnTo>
                <a:lnTo>
                  <a:pt x="2498602" y="444500"/>
                </a:lnTo>
                <a:lnTo>
                  <a:pt x="2443626" y="457200"/>
                </a:lnTo>
                <a:lnTo>
                  <a:pt x="4301011" y="457200"/>
                </a:lnTo>
                <a:lnTo>
                  <a:pt x="4284067" y="431800"/>
                </a:lnTo>
                <a:lnTo>
                  <a:pt x="4257470" y="381000"/>
                </a:lnTo>
                <a:lnTo>
                  <a:pt x="4229705" y="342900"/>
                </a:lnTo>
                <a:lnTo>
                  <a:pt x="4200784" y="304800"/>
                </a:lnTo>
                <a:lnTo>
                  <a:pt x="4170720" y="266700"/>
                </a:lnTo>
                <a:lnTo>
                  <a:pt x="4139523" y="228600"/>
                </a:lnTo>
                <a:lnTo>
                  <a:pt x="4107207" y="190500"/>
                </a:lnTo>
                <a:lnTo>
                  <a:pt x="4073783" y="152400"/>
                </a:lnTo>
                <a:lnTo>
                  <a:pt x="4039264" y="114300"/>
                </a:lnTo>
                <a:lnTo>
                  <a:pt x="4003661" y="76200"/>
                </a:lnTo>
                <a:lnTo>
                  <a:pt x="3966987" y="38100"/>
                </a:lnTo>
                <a:lnTo>
                  <a:pt x="392925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41252" y="4917185"/>
            <a:ext cx="4552315" cy="0"/>
          </a:xfrm>
          <a:custGeom>
            <a:avLst/>
            <a:gdLst/>
            <a:ahLst/>
            <a:cxnLst/>
            <a:rect l="l" t="t" r="r" b="b"/>
            <a:pathLst>
              <a:path w="4552315">
                <a:moveTo>
                  <a:pt x="0" y="0"/>
                </a:moveTo>
                <a:lnTo>
                  <a:pt x="4552188" y="0"/>
                </a:lnTo>
              </a:path>
            </a:pathLst>
          </a:custGeom>
          <a:ln w="533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69523" y="2624327"/>
            <a:ext cx="5458968" cy="4652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52515" y="1471625"/>
            <a:ext cx="483616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Strategic, tactical, and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operational</a:t>
            </a:r>
            <a:endParaRPr sz="2400">
              <a:latin typeface="Open Sans"/>
              <a:cs typeface="Open Sans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l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5117" y="2463546"/>
            <a:ext cx="478409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Portfolio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decisions for design</a:t>
            </a:r>
            <a:r>
              <a:rPr sz="2400" spc="-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400">
              <a:latin typeface="Open Sans"/>
              <a:cs typeface="Open San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r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ansit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i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6289" y="3617214"/>
            <a:ext cx="581469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Architectures and policies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design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400">
              <a:latin typeface="Open Sans"/>
              <a:cs typeface="Open San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r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ansi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t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o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08397" y="4783328"/>
            <a:ext cx="446849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opportunities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endParaRPr sz="2400">
              <a:latin typeface="Open Sans"/>
              <a:cs typeface="Open San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p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ove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1952" y="6050660"/>
            <a:ext cx="6012815" cy="183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916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Product and service portfolio</a:t>
            </a:r>
            <a:r>
              <a:rPr sz="24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endParaRPr sz="2400">
              <a:latin typeface="Open Sans"/>
              <a:cs typeface="Open Sans"/>
            </a:endParaRPr>
          </a:p>
          <a:p>
            <a:pPr marR="935355" algn="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ge</a:t>
            </a:r>
            <a:endParaRPr sz="2400">
              <a:latin typeface="Open Sans"/>
              <a:cs typeface="Open Sans"/>
            </a:endParaRPr>
          </a:p>
          <a:p>
            <a:pPr marR="9525" algn="r">
              <a:lnSpc>
                <a:spcPct val="100000"/>
              </a:lnSpc>
              <a:spcBef>
                <a:spcPts val="264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Contract and agreement requirements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endParaRPr sz="2400">
              <a:latin typeface="Open Sans"/>
              <a:cs typeface="Open Sans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72671" y="1821179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5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8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20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5" y="472440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1" y="236220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8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72671" y="1821179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20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8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5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7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1" y="236220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1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5" y="472440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2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665457" y="1878837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08791" y="6856856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14431" y="5894832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6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8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20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6" y="472440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20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8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14431" y="5894832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20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8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6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8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20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2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6" y="472440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2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506582" y="5953759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16668" y="4832603"/>
            <a:ext cx="551815" cy="471170"/>
          </a:xfrm>
          <a:custGeom>
            <a:avLst/>
            <a:gdLst/>
            <a:ahLst/>
            <a:cxnLst/>
            <a:rect l="l" t="t" r="r" b="b"/>
            <a:pathLst>
              <a:path w="551815" h="471170">
                <a:moveTo>
                  <a:pt x="275843" y="0"/>
                </a:moveTo>
                <a:lnTo>
                  <a:pt x="226246" y="3793"/>
                </a:lnTo>
                <a:lnTo>
                  <a:pt x="179570" y="14729"/>
                </a:lnTo>
                <a:lnTo>
                  <a:pt x="136595" y="32145"/>
                </a:lnTo>
                <a:lnTo>
                  <a:pt x="98098" y="55374"/>
                </a:lnTo>
                <a:lnTo>
                  <a:pt x="64856" y="83752"/>
                </a:lnTo>
                <a:lnTo>
                  <a:pt x="37648" y="116614"/>
                </a:lnTo>
                <a:lnTo>
                  <a:pt x="17251" y="153295"/>
                </a:lnTo>
                <a:lnTo>
                  <a:pt x="4442" y="193131"/>
                </a:lnTo>
                <a:lnTo>
                  <a:pt x="0" y="235458"/>
                </a:lnTo>
                <a:lnTo>
                  <a:pt x="4442" y="277784"/>
                </a:lnTo>
                <a:lnTo>
                  <a:pt x="17251" y="317620"/>
                </a:lnTo>
                <a:lnTo>
                  <a:pt x="37648" y="354301"/>
                </a:lnTo>
                <a:lnTo>
                  <a:pt x="64856" y="387163"/>
                </a:lnTo>
                <a:lnTo>
                  <a:pt x="98098" y="415541"/>
                </a:lnTo>
                <a:lnTo>
                  <a:pt x="136595" y="438770"/>
                </a:lnTo>
                <a:lnTo>
                  <a:pt x="179570" y="456186"/>
                </a:lnTo>
                <a:lnTo>
                  <a:pt x="226246" y="467122"/>
                </a:lnTo>
                <a:lnTo>
                  <a:pt x="275843" y="470916"/>
                </a:lnTo>
                <a:lnTo>
                  <a:pt x="325441" y="467122"/>
                </a:lnTo>
                <a:lnTo>
                  <a:pt x="372117" y="456186"/>
                </a:lnTo>
                <a:lnTo>
                  <a:pt x="415092" y="438770"/>
                </a:lnTo>
                <a:lnTo>
                  <a:pt x="453589" y="415541"/>
                </a:lnTo>
                <a:lnTo>
                  <a:pt x="486831" y="387163"/>
                </a:lnTo>
                <a:lnTo>
                  <a:pt x="514039" y="354301"/>
                </a:lnTo>
                <a:lnTo>
                  <a:pt x="534436" y="317620"/>
                </a:lnTo>
                <a:lnTo>
                  <a:pt x="547245" y="277784"/>
                </a:lnTo>
                <a:lnTo>
                  <a:pt x="551687" y="235458"/>
                </a:lnTo>
                <a:lnTo>
                  <a:pt x="547245" y="193131"/>
                </a:lnTo>
                <a:lnTo>
                  <a:pt x="534436" y="153295"/>
                </a:lnTo>
                <a:lnTo>
                  <a:pt x="514039" y="116614"/>
                </a:lnTo>
                <a:lnTo>
                  <a:pt x="486831" y="83752"/>
                </a:lnTo>
                <a:lnTo>
                  <a:pt x="453589" y="55374"/>
                </a:lnTo>
                <a:lnTo>
                  <a:pt x="415092" y="32145"/>
                </a:lnTo>
                <a:lnTo>
                  <a:pt x="372117" y="14729"/>
                </a:lnTo>
                <a:lnTo>
                  <a:pt x="325441" y="3793"/>
                </a:lnTo>
                <a:lnTo>
                  <a:pt x="2758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16668" y="4832603"/>
            <a:ext cx="551815" cy="471170"/>
          </a:xfrm>
          <a:custGeom>
            <a:avLst/>
            <a:gdLst/>
            <a:ahLst/>
            <a:cxnLst/>
            <a:rect l="l" t="t" r="r" b="b"/>
            <a:pathLst>
              <a:path w="551815" h="471170">
                <a:moveTo>
                  <a:pt x="0" y="235458"/>
                </a:moveTo>
                <a:lnTo>
                  <a:pt x="4442" y="193131"/>
                </a:lnTo>
                <a:lnTo>
                  <a:pt x="17251" y="153295"/>
                </a:lnTo>
                <a:lnTo>
                  <a:pt x="37648" y="116614"/>
                </a:lnTo>
                <a:lnTo>
                  <a:pt x="64856" y="83752"/>
                </a:lnTo>
                <a:lnTo>
                  <a:pt x="98098" y="55374"/>
                </a:lnTo>
                <a:lnTo>
                  <a:pt x="136595" y="32145"/>
                </a:lnTo>
                <a:lnTo>
                  <a:pt x="179570" y="14729"/>
                </a:lnTo>
                <a:lnTo>
                  <a:pt x="226246" y="3793"/>
                </a:lnTo>
                <a:lnTo>
                  <a:pt x="275843" y="0"/>
                </a:lnTo>
                <a:lnTo>
                  <a:pt x="325441" y="3793"/>
                </a:lnTo>
                <a:lnTo>
                  <a:pt x="372117" y="14729"/>
                </a:lnTo>
                <a:lnTo>
                  <a:pt x="415092" y="32145"/>
                </a:lnTo>
                <a:lnTo>
                  <a:pt x="453589" y="55374"/>
                </a:lnTo>
                <a:lnTo>
                  <a:pt x="486831" y="83752"/>
                </a:lnTo>
                <a:lnTo>
                  <a:pt x="514039" y="116614"/>
                </a:lnTo>
                <a:lnTo>
                  <a:pt x="534436" y="153295"/>
                </a:lnTo>
                <a:lnTo>
                  <a:pt x="547245" y="193131"/>
                </a:lnTo>
                <a:lnTo>
                  <a:pt x="551687" y="235458"/>
                </a:lnTo>
                <a:lnTo>
                  <a:pt x="547245" y="277784"/>
                </a:lnTo>
                <a:lnTo>
                  <a:pt x="534436" y="317620"/>
                </a:lnTo>
                <a:lnTo>
                  <a:pt x="514039" y="354301"/>
                </a:lnTo>
                <a:lnTo>
                  <a:pt x="486831" y="387163"/>
                </a:lnTo>
                <a:lnTo>
                  <a:pt x="453589" y="415541"/>
                </a:lnTo>
                <a:lnTo>
                  <a:pt x="415092" y="438770"/>
                </a:lnTo>
                <a:lnTo>
                  <a:pt x="372117" y="456186"/>
                </a:lnTo>
                <a:lnTo>
                  <a:pt x="325441" y="467122"/>
                </a:lnTo>
                <a:lnTo>
                  <a:pt x="275843" y="470916"/>
                </a:lnTo>
                <a:lnTo>
                  <a:pt x="226246" y="467122"/>
                </a:lnTo>
                <a:lnTo>
                  <a:pt x="179570" y="456186"/>
                </a:lnTo>
                <a:lnTo>
                  <a:pt x="136595" y="438770"/>
                </a:lnTo>
                <a:lnTo>
                  <a:pt x="98098" y="415541"/>
                </a:lnTo>
                <a:lnTo>
                  <a:pt x="64856" y="387163"/>
                </a:lnTo>
                <a:lnTo>
                  <a:pt x="37648" y="354301"/>
                </a:lnTo>
                <a:lnTo>
                  <a:pt x="17251" y="317620"/>
                </a:lnTo>
                <a:lnTo>
                  <a:pt x="4442" y="277784"/>
                </a:lnTo>
                <a:lnTo>
                  <a:pt x="0" y="235458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108438" y="4890007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011156" y="3663696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5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7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19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5" y="472439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19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7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11156" y="3663696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19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7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5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7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19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2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5" y="472439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1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19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03306" y="3721734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68025" y="2687827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178" y="346963"/>
            <a:ext cx="4001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</a:t>
            </a:r>
            <a:r>
              <a:rPr dirty="0"/>
              <a:t>2:</a:t>
            </a:r>
            <a:r>
              <a:rPr spc="-70" dirty="0"/>
              <a:t> </a:t>
            </a:r>
            <a:r>
              <a:rPr spc="-5" dirty="0"/>
              <a:t>Improve</a:t>
            </a:r>
          </a:p>
        </p:txBody>
      </p:sp>
      <p:sp>
        <p:nvSpPr>
          <p:cNvPr id="3" name="object 3"/>
          <p:cNvSpPr/>
          <p:nvPr/>
        </p:nvSpPr>
        <p:spPr>
          <a:xfrm>
            <a:off x="5981700" y="824483"/>
            <a:ext cx="4238244" cy="25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2671" y="2292095"/>
            <a:ext cx="7994904" cy="5081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8557" y="1411046"/>
            <a:ext cx="1275461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Improve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value chain activity ensures continual improvement of products, 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services,</a:t>
            </a:r>
            <a:r>
              <a:rPr sz="2400" spc="17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practices across all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activities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four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dimensions of 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r>
              <a:rPr sz="2400" spc="1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management.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6544" y="5984747"/>
            <a:ext cx="1518285" cy="433070"/>
          </a:xfrm>
          <a:custGeom>
            <a:avLst/>
            <a:gdLst/>
            <a:ahLst/>
            <a:cxnLst/>
            <a:rect l="l" t="t" r="r" b="b"/>
            <a:pathLst>
              <a:path w="1518284" h="433070">
                <a:moveTo>
                  <a:pt x="1301496" y="0"/>
                </a:moveTo>
                <a:lnTo>
                  <a:pt x="1301496" y="108203"/>
                </a:lnTo>
                <a:lnTo>
                  <a:pt x="0" y="108203"/>
                </a:lnTo>
                <a:lnTo>
                  <a:pt x="0" y="324612"/>
                </a:lnTo>
                <a:lnTo>
                  <a:pt x="1301496" y="324612"/>
                </a:lnTo>
                <a:lnTo>
                  <a:pt x="1301496" y="432815"/>
                </a:lnTo>
                <a:lnTo>
                  <a:pt x="1517903" y="216407"/>
                </a:lnTo>
                <a:lnTo>
                  <a:pt x="1301496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6544" y="5984747"/>
            <a:ext cx="1518285" cy="433070"/>
          </a:xfrm>
          <a:custGeom>
            <a:avLst/>
            <a:gdLst/>
            <a:ahLst/>
            <a:cxnLst/>
            <a:rect l="l" t="t" r="r" b="b"/>
            <a:pathLst>
              <a:path w="1518284" h="433070">
                <a:moveTo>
                  <a:pt x="0" y="108203"/>
                </a:moveTo>
                <a:lnTo>
                  <a:pt x="1301496" y="108203"/>
                </a:lnTo>
                <a:lnTo>
                  <a:pt x="1301496" y="0"/>
                </a:lnTo>
                <a:lnTo>
                  <a:pt x="1517903" y="216407"/>
                </a:lnTo>
                <a:lnTo>
                  <a:pt x="1301496" y="432815"/>
                </a:lnTo>
                <a:lnTo>
                  <a:pt x="1301496" y="324612"/>
                </a:lnTo>
                <a:lnTo>
                  <a:pt x="0" y="324612"/>
                </a:lnTo>
                <a:lnTo>
                  <a:pt x="0" y="108203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7016" y="6065520"/>
            <a:ext cx="1209040" cy="434340"/>
          </a:xfrm>
          <a:custGeom>
            <a:avLst/>
            <a:gdLst/>
            <a:ahLst/>
            <a:cxnLst/>
            <a:rect l="l" t="t" r="r" b="b"/>
            <a:pathLst>
              <a:path w="1209040" h="434339">
                <a:moveTo>
                  <a:pt x="0" y="434339"/>
                </a:moveTo>
                <a:lnTo>
                  <a:pt x="1208531" y="434339"/>
                </a:lnTo>
                <a:lnTo>
                  <a:pt x="1208531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946" y="346963"/>
            <a:ext cx="3141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Improve:</a:t>
            </a:r>
            <a:r>
              <a:rPr spc="-75" dirty="0"/>
              <a:t> </a:t>
            </a:r>
            <a:r>
              <a:rPr spc="-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2144267" y="1652016"/>
            <a:ext cx="4245863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44" y="1744242"/>
            <a:ext cx="4144010" cy="2082800"/>
          </a:xfrm>
          <a:custGeom>
            <a:avLst/>
            <a:gdLst/>
            <a:ahLst/>
            <a:cxnLst/>
            <a:rect l="l" t="t" r="r" b="b"/>
            <a:pathLst>
              <a:path w="4144010" h="2082800">
                <a:moveTo>
                  <a:pt x="3615897" y="0"/>
                </a:moveTo>
                <a:lnTo>
                  <a:pt x="3565452" y="4797"/>
                </a:lnTo>
                <a:lnTo>
                  <a:pt x="3514934" y="16866"/>
                </a:lnTo>
                <a:lnTo>
                  <a:pt x="210775" y="1038581"/>
                </a:lnTo>
                <a:lnTo>
                  <a:pt x="163057" y="1057425"/>
                </a:lnTo>
                <a:lnTo>
                  <a:pt x="120728" y="1081827"/>
                </a:lnTo>
                <a:lnTo>
                  <a:pt x="84145" y="1111030"/>
                </a:lnTo>
                <a:lnTo>
                  <a:pt x="53669" y="1144276"/>
                </a:lnTo>
                <a:lnTo>
                  <a:pt x="29657" y="1180805"/>
                </a:lnTo>
                <a:lnTo>
                  <a:pt x="12469" y="1219861"/>
                </a:lnTo>
                <a:lnTo>
                  <a:pt x="2463" y="1260684"/>
                </a:lnTo>
                <a:lnTo>
                  <a:pt x="0" y="1302518"/>
                </a:lnTo>
                <a:lnTo>
                  <a:pt x="5436" y="1344602"/>
                </a:lnTo>
                <a:lnTo>
                  <a:pt x="19132" y="1386180"/>
                </a:lnTo>
                <a:lnTo>
                  <a:pt x="222713" y="1902308"/>
                </a:lnTo>
                <a:lnTo>
                  <a:pt x="244107" y="1941434"/>
                </a:lnTo>
                <a:lnTo>
                  <a:pt x="271825" y="1976455"/>
                </a:lnTo>
                <a:lnTo>
                  <a:pt x="305005" y="2007055"/>
                </a:lnTo>
                <a:lnTo>
                  <a:pt x="342786" y="2032917"/>
                </a:lnTo>
                <a:lnTo>
                  <a:pt x="384304" y="2053724"/>
                </a:lnTo>
                <a:lnTo>
                  <a:pt x="428700" y="2069159"/>
                </a:lnTo>
                <a:lnTo>
                  <a:pt x="475110" y="2078904"/>
                </a:lnTo>
                <a:lnTo>
                  <a:pt x="522673" y="2082644"/>
                </a:lnTo>
                <a:lnTo>
                  <a:pt x="570527" y="2080061"/>
                </a:lnTo>
                <a:lnTo>
                  <a:pt x="617810" y="2070837"/>
                </a:lnTo>
                <a:lnTo>
                  <a:pt x="3933907" y="1049122"/>
                </a:lnTo>
                <a:lnTo>
                  <a:pt x="3978723" y="1030268"/>
                </a:lnTo>
                <a:lnTo>
                  <a:pt x="4019370" y="1005792"/>
                </a:lnTo>
                <a:lnTo>
                  <a:pt x="4055272" y="976388"/>
                </a:lnTo>
                <a:lnTo>
                  <a:pt x="4085856" y="942753"/>
                </a:lnTo>
                <a:lnTo>
                  <a:pt x="4110548" y="905580"/>
                </a:lnTo>
                <a:lnTo>
                  <a:pt x="4128775" y="865565"/>
                </a:lnTo>
                <a:lnTo>
                  <a:pt x="4139962" y="823403"/>
                </a:lnTo>
                <a:lnTo>
                  <a:pt x="4143536" y="779789"/>
                </a:lnTo>
                <a:lnTo>
                  <a:pt x="4138923" y="735417"/>
                </a:lnTo>
                <a:lnTo>
                  <a:pt x="4125550" y="690982"/>
                </a:lnTo>
                <a:lnTo>
                  <a:pt x="3921969" y="185395"/>
                </a:lnTo>
                <a:lnTo>
                  <a:pt x="3900563" y="143424"/>
                </a:lnTo>
                <a:lnTo>
                  <a:pt x="3872761" y="106189"/>
                </a:lnTo>
                <a:lnTo>
                  <a:pt x="3839354" y="74007"/>
                </a:lnTo>
                <a:lnTo>
                  <a:pt x="3801132" y="47197"/>
                </a:lnTo>
                <a:lnTo>
                  <a:pt x="3758885" y="26074"/>
                </a:lnTo>
                <a:lnTo>
                  <a:pt x="3713403" y="10955"/>
                </a:lnTo>
                <a:lnTo>
                  <a:pt x="3665477" y="2158"/>
                </a:lnTo>
                <a:lnTo>
                  <a:pt x="3615897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1592" y="2604516"/>
            <a:ext cx="4287011" cy="1623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615" y="2696131"/>
            <a:ext cx="4185920" cy="1520825"/>
          </a:xfrm>
          <a:custGeom>
            <a:avLst/>
            <a:gdLst/>
            <a:ahLst/>
            <a:cxnLst/>
            <a:rect l="l" t="t" r="r" b="b"/>
            <a:pathLst>
              <a:path w="4185920" h="1520825">
                <a:moveTo>
                  <a:pt x="3789602" y="0"/>
                </a:moveTo>
                <a:lnTo>
                  <a:pt x="3739450" y="2617"/>
                </a:lnTo>
                <a:lnTo>
                  <a:pt x="266381" y="444577"/>
                </a:lnTo>
                <a:lnTo>
                  <a:pt x="217622" y="454278"/>
                </a:lnTo>
                <a:lnTo>
                  <a:pt x="172310" y="470353"/>
                </a:lnTo>
                <a:lnTo>
                  <a:pt x="131022" y="492235"/>
                </a:lnTo>
                <a:lnTo>
                  <a:pt x="94332" y="519355"/>
                </a:lnTo>
                <a:lnTo>
                  <a:pt x="62816" y="551146"/>
                </a:lnTo>
                <a:lnTo>
                  <a:pt x="37050" y="587041"/>
                </a:lnTo>
                <a:lnTo>
                  <a:pt x="17608" y="626471"/>
                </a:lnTo>
                <a:lnTo>
                  <a:pt x="5066" y="668870"/>
                </a:lnTo>
                <a:lnTo>
                  <a:pt x="0" y="713668"/>
                </a:lnTo>
                <a:lnTo>
                  <a:pt x="2983" y="760299"/>
                </a:lnTo>
                <a:lnTo>
                  <a:pt x="86803" y="1286460"/>
                </a:lnTo>
                <a:lnTo>
                  <a:pt x="98139" y="1329311"/>
                </a:lnTo>
                <a:lnTo>
                  <a:pt x="117244" y="1369133"/>
                </a:lnTo>
                <a:lnTo>
                  <a:pt x="143254" y="1405422"/>
                </a:lnTo>
                <a:lnTo>
                  <a:pt x="175305" y="1437670"/>
                </a:lnTo>
                <a:lnTo>
                  <a:pt x="212533" y="1465372"/>
                </a:lnTo>
                <a:lnTo>
                  <a:pt x="254075" y="1488022"/>
                </a:lnTo>
                <a:lnTo>
                  <a:pt x="299065" y="1505114"/>
                </a:lnTo>
                <a:lnTo>
                  <a:pt x="346639" y="1516142"/>
                </a:lnTo>
                <a:lnTo>
                  <a:pt x="395935" y="1520599"/>
                </a:lnTo>
                <a:lnTo>
                  <a:pt x="446086" y="1517981"/>
                </a:lnTo>
                <a:lnTo>
                  <a:pt x="3919155" y="1086562"/>
                </a:lnTo>
                <a:lnTo>
                  <a:pt x="3967915" y="1076577"/>
                </a:lnTo>
                <a:lnTo>
                  <a:pt x="4013227" y="1059775"/>
                </a:lnTo>
                <a:lnTo>
                  <a:pt x="4054515" y="1036913"/>
                </a:lnTo>
                <a:lnTo>
                  <a:pt x="4091205" y="1008749"/>
                </a:lnTo>
                <a:lnTo>
                  <a:pt x="4122720" y="976041"/>
                </a:lnTo>
                <a:lnTo>
                  <a:pt x="4148487" y="939545"/>
                </a:lnTo>
                <a:lnTo>
                  <a:pt x="4167929" y="900020"/>
                </a:lnTo>
                <a:lnTo>
                  <a:pt x="4180471" y="858223"/>
                </a:lnTo>
                <a:lnTo>
                  <a:pt x="4185537" y="814910"/>
                </a:lnTo>
                <a:lnTo>
                  <a:pt x="4182553" y="770840"/>
                </a:lnTo>
                <a:lnTo>
                  <a:pt x="4098733" y="234138"/>
                </a:lnTo>
                <a:lnTo>
                  <a:pt x="4087398" y="191288"/>
                </a:lnTo>
                <a:lnTo>
                  <a:pt x="4068293" y="151466"/>
                </a:lnTo>
                <a:lnTo>
                  <a:pt x="4042283" y="115177"/>
                </a:lnTo>
                <a:lnTo>
                  <a:pt x="4010232" y="82929"/>
                </a:lnTo>
                <a:lnTo>
                  <a:pt x="3973003" y="55227"/>
                </a:lnTo>
                <a:lnTo>
                  <a:pt x="3931462" y="32577"/>
                </a:lnTo>
                <a:lnTo>
                  <a:pt x="3886472" y="15485"/>
                </a:lnTo>
                <a:lnTo>
                  <a:pt x="3838897" y="4457"/>
                </a:lnTo>
                <a:lnTo>
                  <a:pt x="378960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4408" y="3489959"/>
            <a:ext cx="4259580" cy="1380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9017" y="3582796"/>
            <a:ext cx="4155440" cy="1276350"/>
          </a:xfrm>
          <a:custGeom>
            <a:avLst/>
            <a:gdLst/>
            <a:ahLst/>
            <a:cxnLst/>
            <a:rect l="l" t="t" r="r" b="b"/>
            <a:pathLst>
              <a:path w="4155440" h="1276350">
                <a:moveTo>
                  <a:pt x="371221" y="0"/>
                </a:moveTo>
                <a:lnTo>
                  <a:pt x="318518" y="537"/>
                </a:lnTo>
                <a:lnTo>
                  <a:pt x="268539" y="8096"/>
                </a:lnTo>
                <a:lnTo>
                  <a:pt x="221862" y="22107"/>
                </a:lnTo>
                <a:lnTo>
                  <a:pt x="179062" y="42003"/>
                </a:lnTo>
                <a:lnTo>
                  <a:pt x="140716" y="67214"/>
                </a:lnTo>
                <a:lnTo>
                  <a:pt x="107398" y="97173"/>
                </a:lnTo>
                <a:lnTo>
                  <a:pt x="79685" y="131310"/>
                </a:lnTo>
                <a:lnTo>
                  <a:pt x="58154" y="169058"/>
                </a:lnTo>
                <a:lnTo>
                  <a:pt x="43381" y="209847"/>
                </a:lnTo>
                <a:lnTo>
                  <a:pt x="35941" y="253111"/>
                </a:lnTo>
                <a:lnTo>
                  <a:pt x="0" y="790828"/>
                </a:lnTo>
                <a:lnTo>
                  <a:pt x="620" y="834672"/>
                </a:lnTo>
                <a:lnTo>
                  <a:pt x="9212" y="877194"/>
                </a:lnTo>
                <a:lnTo>
                  <a:pt x="25129" y="917696"/>
                </a:lnTo>
                <a:lnTo>
                  <a:pt x="47727" y="955481"/>
                </a:lnTo>
                <a:lnTo>
                  <a:pt x="76358" y="989853"/>
                </a:lnTo>
                <a:lnTo>
                  <a:pt x="110377" y="1020114"/>
                </a:lnTo>
                <a:lnTo>
                  <a:pt x="149136" y="1045567"/>
                </a:lnTo>
                <a:lnTo>
                  <a:pt x="191991" y="1065514"/>
                </a:lnTo>
                <a:lnTo>
                  <a:pt x="238294" y="1079259"/>
                </a:lnTo>
                <a:lnTo>
                  <a:pt x="287401" y="1086103"/>
                </a:lnTo>
                <a:lnTo>
                  <a:pt x="3795649" y="1275841"/>
                </a:lnTo>
                <a:lnTo>
                  <a:pt x="3845116" y="1275304"/>
                </a:lnTo>
                <a:lnTo>
                  <a:pt x="3892504" y="1267745"/>
                </a:lnTo>
                <a:lnTo>
                  <a:pt x="3937163" y="1253734"/>
                </a:lnTo>
                <a:lnTo>
                  <a:pt x="3978447" y="1233838"/>
                </a:lnTo>
                <a:lnTo>
                  <a:pt x="4015708" y="1208627"/>
                </a:lnTo>
                <a:lnTo>
                  <a:pt x="4048297" y="1178668"/>
                </a:lnTo>
                <a:lnTo>
                  <a:pt x="4075568" y="1144531"/>
                </a:lnTo>
                <a:lnTo>
                  <a:pt x="4096872" y="1106783"/>
                </a:lnTo>
                <a:lnTo>
                  <a:pt x="4111562" y="1065994"/>
                </a:lnTo>
                <a:lnTo>
                  <a:pt x="4118991" y="1022730"/>
                </a:lnTo>
                <a:lnTo>
                  <a:pt x="4154932" y="474472"/>
                </a:lnTo>
                <a:lnTo>
                  <a:pt x="4154311" y="430923"/>
                </a:lnTo>
                <a:lnTo>
                  <a:pt x="4145719" y="389203"/>
                </a:lnTo>
                <a:lnTo>
                  <a:pt x="4129802" y="349881"/>
                </a:lnTo>
                <a:lnTo>
                  <a:pt x="4107204" y="313529"/>
                </a:lnTo>
                <a:lnTo>
                  <a:pt x="4078573" y="280717"/>
                </a:lnTo>
                <a:lnTo>
                  <a:pt x="4044554" y="252016"/>
                </a:lnTo>
                <a:lnTo>
                  <a:pt x="4005795" y="227997"/>
                </a:lnTo>
                <a:lnTo>
                  <a:pt x="3962940" y="209230"/>
                </a:lnTo>
                <a:lnTo>
                  <a:pt x="3916637" y="196287"/>
                </a:lnTo>
                <a:lnTo>
                  <a:pt x="3867531" y="189737"/>
                </a:lnTo>
                <a:lnTo>
                  <a:pt x="37122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2300" y="3864864"/>
            <a:ext cx="4248911" cy="2177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400" y="3957012"/>
            <a:ext cx="4146550" cy="2075180"/>
          </a:xfrm>
          <a:custGeom>
            <a:avLst/>
            <a:gdLst/>
            <a:ahLst/>
            <a:cxnLst/>
            <a:rect l="l" t="t" r="r" b="b"/>
            <a:pathLst>
              <a:path w="4146550" h="2075179">
                <a:moveTo>
                  <a:pt x="521815" y="0"/>
                </a:moveTo>
                <a:lnTo>
                  <a:pt x="474236" y="2165"/>
                </a:lnTo>
                <a:lnTo>
                  <a:pt x="427804" y="10961"/>
                </a:lnTo>
                <a:lnTo>
                  <a:pt x="383382" y="26072"/>
                </a:lnTo>
                <a:lnTo>
                  <a:pt x="341833" y="47185"/>
                </a:lnTo>
                <a:lnTo>
                  <a:pt x="304019" y="73983"/>
                </a:lnTo>
                <a:lnTo>
                  <a:pt x="270803" y="106152"/>
                </a:lnTo>
                <a:lnTo>
                  <a:pt x="243048" y="143378"/>
                </a:lnTo>
                <a:lnTo>
                  <a:pt x="221616" y="185346"/>
                </a:lnTo>
                <a:lnTo>
                  <a:pt x="18035" y="690552"/>
                </a:lnTo>
                <a:lnTo>
                  <a:pt x="4630" y="732096"/>
                </a:lnTo>
                <a:lnTo>
                  <a:pt x="0" y="774152"/>
                </a:lnTo>
                <a:lnTo>
                  <a:pt x="3566" y="815961"/>
                </a:lnTo>
                <a:lnTo>
                  <a:pt x="14755" y="856764"/>
                </a:lnTo>
                <a:lnTo>
                  <a:pt x="32989" y="895800"/>
                </a:lnTo>
                <a:lnTo>
                  <a:pt x="57692" y="932311"/>
                </a:lnTo>
                <a:lnTo>
                  <a:pt x="88289" y="965535"/>
                </a:lnTo>
                <a:lnTo>
                  <a:pt x="124202" y="994714"/>
                </a:lnTo>
                <a:lnTo>
                  <a:pt x="164857" y="1019088"/>
                </a:lnTo>
                <a:lnTo>
                  <a:pt x="209678" y="1037897"/>
                </a:lnTo>
                <a:lnTo>
                  <a:pt x="3528315" y="2058977"/>
                </a:lnTo>
                <a:lnTo>
                  <a:pt x="3575601" y="2070731"/>
                </a:lnTo>
                <a:lnTo>
                  <a:pt x="3623466" y="2074783"/>
                </a:lnTo>
                <a:lnTo>
                  <a:pt x="3671045" y="2071637"/>
                </a:lnTo>
                <a:lnTo>
                  <a:pt x="3717477" y="2061798"/>
                </a:lnTo>
                <a:lnTo>
                  <a:pt x="3761899" y="2045769"/>
                </a:lnTo>
                <a:lnTo>
                  <a:pt x="3803448" y="2024056"/>
                </a:lnTo>
                <a:lnTo>
                  <a:pt x="3841262" y="1997163"/>
                </a:lnTo>
                <a:lnTo>
                  <a:pt x="3874478" y="1965595"/>
                </a:lnTo>
                <a:lnTo>
                  <a:pt x="3902233" y="1929855"/>
                </a:lnTo>
                <a:lnTo>
                  <a:pt x="3923666" y="1890448"/>
                </a:lnTo>
                <a:lnTo>
                  <a:pt x="4127247" y="1385242"/>
                </a:lnTo>
                <a:lnTo>
                  <a:pt x="4140977" y="1340846"/>
                </a:lnTo>
                <a:lnTo>
                  <a:pt x="4146440" y="1296511"/>
                </a:lnTo>
                <a:lnTo>
                  <a:pt x="4143995" y="1252932"/>
                </a:lnTo>
                <a:lnTo>
                  <a:pt x="4134001" y="1210803"/>
                </a:lnTo>
                <a:lnTo>
                  <a:pt x="4116817" y="1170819"/>
                </a:lnTo>
                <a:lnTo>
                  <a:pt x="4092801" y="1133673"/>
                </a:lnTo>
                <a:lnTo>
                  <a:pt x="4062313" y="1100059"/>
                </a:lnTo>
                <a:lnTo>
                  <a:pt x="4025712" y="1070672"/>
                </a:lnTo>
                <a:lnTo>
                  <a:pt x="3983355" y="1046207"/>
                </a:lnTo>
                <a:lnTo>
                  <a:pt x="3935604" y="1027356"/>
                </a:lnTo>
                <a:lnTo>
                  <a:pt x="616967" y="16817"/>
                </a:lnTo>
                <a:lnTo>
                  <a:pt x="569680" y="4779"/>
                </a:lnTo>
                <a:lnTo>
                  <a:pt x="52181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3344" y="4034028"/>
            <a:ext cx="3791711" cy="3064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7541" y="4126502"/>
            <a:ext cx="3688079" cy="2961005"/>
          </a:xfrm>
          <a:custGeom>
            <a:avLst/>
            <a:gdLst/>
            <a:ahLst/>
            <a:cxnLst/>
            <a:rect l="l" t="t" r="r" b="b"/>
            <a:pathLst>
              <a:path w="3688079" h="2961004">
                <a:moveTo>
                  <a:pt x="728181" y="0"/>
                </a:moveTo>
                <a:lnTo>
                  <a:pt x="679497" y="600"/>
                </a:lnTo>
                <a:lnTo>
                  <a:pt x="631533" y="7842"/>
                </a:lnTo>
                <a:lnTo>
                  <a:pt x="585296" y="21535"/>
                </a:lnTo>
                <a:lnTo>
                  <a:pt x="541792" y="41489"/>
                </a:lnTo>
                <a:lnTo>
                  <a:pt x="502028" y="67515"/>
                </a:lnTo>
                <a:lnTo>
                  <a:pt x="467010" y="99422"/>
                </a:lnTo>
                <a:lnTo>
                  <a:pt x="71913" y="510521"/>
                </a:lnTo>
                <a:lnTo>
                  <a:pt x="43159" y="546761"/>
                </a:lnTo>
                <a:lnTo>
                  <a:pt x="21591" y="585404"/>
                </a:lnTo>
                <a:lnTo>
                  <a:pt x="7208" y="625692"/>
                </a:lnTo>
                <a:lnTo>
                  <a:pt x="11" y="666865"/>
                </a:lnTo>
                <a:lnTo>
                  <a:pt x="0" y="708165"/>
                </a:lnTo>
                <a:lnTo>
                  <a:pt x="7174" y="748832"/>
                </a:lnTo>
                <a:lnTo>
                  <a:pt x="21534" y="788108"/>
                </a:lnTo>
                <a:lnTo>
                  <a:pt x="43079" y="825233"/>
                </a:lnTo>
                <a:lnTo>
                  <a:pt x="71810" y="859449"/>
                </a:lnTo>
                <a:lnTo>
                  <a:pt x="107727" y="889997"/>
                </a:lnTo>
                <a:lnTo>
                  <a:pt x="2777902" y="2892787"/>
                </a:lnTo>
                <a:lnTo>
                  <a:pt x="2819075" y="2920647"/>
                </a:lnTo>
                <a:lnTo>
                  <a:pt x="2863047" y="2941107"/>
                </a:lnTo>
                <a:lnTo>
                  <a:pt x="2909029" y="2954357"/>
                </a:lnTo>
                <a:lnTo>
                  <a:pt x="2956233" y="2960587"/>
                </a:lnTo>
                <a:lnTo>
                  <a:pt x="3003867" y="2959986"/>
                </a:lnTo>
                <a:lnTo>
                  <a:pt x="3051143" y="2952744"/>
                </a:lnTo>
                <a:lnTo>
                  <a:pt x="3097272" y="2939052"/>
                </a:lnTo>
                <a:lnTo>
                  <a:pt x="3141464" y="2919098"/>
                </a:lnTo>
                <a:lnTo>
                  <a:pt x="3182929" y="2893072"/>
                </a:lnTo>
                <a:lnTo>
                  <a:pt x="3220878" y="2861164"/>
                </a:lnTo>
                <a:lnTo>
                  <a:pt x="3615975" y="2450065"/>
                </a:lnTo>
                <a:lnTo>
                  <a:pt x="3644729" y="2413825"/>
                </a:lnTo>
                <a:lnTo>
                  <a:pt x="3666298" y="2375182"/>
                </a:lnTo>
                <a:lnTo>
                  <a:pt x="3680680" y="2334894"/>
                </a:lnTo>
                <a:lnTo>
                  <a:pt x="3687878" y="2293721"/>
                </a:lnTo>
                <a:lnTo>
                  <a:pt x="3687889" y="2252421"/>
                </a:lnTo>
                <a:lnTo>
                  <a:pt x="3680715" y="2211754"/>
                </a:lnTo>
                <a:lnTo>
                  <a:pt x="3666355" y="2172479"/>
                </a:lnTo>
                <a:lnTo>
                  <a:pt x="3644809" y="2135353"/>
                </a:lnTo>
                <a:lnTo>
                  <a:pt x="3616078" y="2101137"/>
                </a:lnTo>
                <a:lnTo>
                  <a:pt x="3580161" y="2070589"/>
                </a:lnTo>
                <a:lnTo>
                  <a:pt x="909986" y="67799"/>
                </a:lnTo>
                <a:lnTo>
                  <a:pt x="868488" y="39939"/>
                </a:lnTo>
                <a:lnTo>
                  <a:pt x="823683" y="19479"/>
                </a:lnTo>
                <a:lnTo>
                  <a:pt x="776579" y="6229"/>
                </a:lnTo>
                <a:lnTo>
                  <a:pt x="72818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7363" y="2375407"/>
            <a:ext cx="4611624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01765" y="1738376"/>
            <a:ext cx="47650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Product and service performance  information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754" y="2850337"/>
            <a:ext cx="1932305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Stakeholders’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feedback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2521" y="3974338"/>
            <a:ext cx="62706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Performance information and improvement  opportunities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7144" y="5298440"/>
            <a:ext cx="74904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changed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1780" y="816863"/>
            <a:ext cx="3206496" cy="256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54396" y="2028444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4" h="472439">
                <a:moveTo>
                  <a:pt x="275843" y="0"/>
                </a:moveTo>
                <a:lnTo>
                  <a:pt x="226246" y="3806"/>
                </a:lnTo>
                <a:lnTo>
                  <a:pt x="179570" y="14782"/>
                </a:lnTo>
                <a:lnTo>
                  <a:pt x="136595" y="32258"/>
                </a:lnTo>
                <a:lnTo>
                  <a:pt x="98098" y="55566"/>
                </a:lnTo>
                <a:lnTo>
                  <a:pt x="64856" y="84039"/>
                </a:lnTo>
                <a:lnTo>
                  <a:pt x="37648" y="117009"/>
                </a:lnTo>
                <a:lnTo>
                  <a:pt x="17251" y="153807"/>
                </a:lnTo>
                <a:lnTo>
                  <a:pt x="4442" y="193767"/>
                </a:lnTo>
                <a:lnTo>
                  <a:pt x="0" y="236220"/>
                </a:lnTo>
                <a:lnTo>
                  <a:pt x="4442" y="278672"/>
                </a:lnTo>
                <a:lnTo>
                  <a:pt x="17251" y="318632"/>
                </a:lnTo>
                <a:lnTo>
                  <a:pt x="37648" y="355430"/>
                </a:lnTo>
                <a:lnTo>
                  <a:pt x="64856" y="388400"/>
                </a:lnTo>
                <a:lnTo>
                  <a:pt x="98098" y="416873"/>
                </a:lnTo>
                <a:lnTo>
                  <a:pt x="136595" y="440181"/>
                </a:lnTo>
                <a:lnTo>
                  <a:pt x="179570" y="457657"/>
                </a:lnTo>
                <a:lnTo>
                  <a:pt x="226246" y="468633"/>
                </a:lnTo>
                <a:lnTo>
                  <a:pt x="275843" y="472439"/>
                </a:lnTo>
                <a:lnTo>
                  <a:pt x="325441" y="468633"/>
                </a:lnTo>
                <a:lnTo>
                  <a:pt x="372117" y="457657"/>
                </a:lnTo>
                <a:lnTo>
                  <a:pt x="415092" y="440181"/>
                </a:lnTo>
                <a:lnTo>
                  <a:pt x="453589" y="416873"/>
                </a:lnTo>
                <a:lnTo>
                  <a:pt x="486831" y="388400"/>
                </a:lnTo>
                <a:lnTo>
                  <a:pt x="514039" y="355430"/>
                </a:lnTo>
                <a:lnTo>
                  <a:pt x="534436" y="318632"/>
                </a:lnTo>
                <a:lnTo>
                  <a:pt x="547245" y="278672"/>
                </a:lnTo>
                <a:lnTo>
                  <a:pt x="551688" y="236220"/>
                </a:lnTo>
                <a:lnTo>
                  <a:pt x="547245" y="193767"/>
                </a:lnTo>
                <a:lnTo>
                  <a:pt x="534436" y="153807"/>
                </a:lnTo>
                <a:lnTo>
                  <a:pt x="514039" y="117009"/>
                </a:lnTo>
                <a:lnTo>
                  <a:pt x="486831" y="84039"/>
                </a:lnTo>
                <a:lnTo>
                  <a:pt x="453589" y="55566"/>
                </a:lnTo>
                <a:lnTo>
                  <a:pt x="415092" y="32258"/>
                </a:lnTo>
                <a:lnTo>
                  <a:pt x="372117" y="14782"/>
                </a:lnTo>
                <a:lnTo>
                  <a:pt x="325441" y="3806"/>
                </a:lnTo>
                <a:lnTo>
                  <a:pt x="2758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4396" y="2028444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4" h="472439">
                <a:moveTo>
                  <a:pt x="0" y="236220"/>
                </a:moveTo>
                <a:lnTo>
                  <a:pt x="4442" y="193767"/>
                </a:lnTo>
                <a:lnTo>
                  <a:pt x="17251" y="153807"/>
                </a:lnTo>
                <a:lnTo>
                  <a:pt x="37648" y="117009"/>
                </a:lnTo>
                <a:lnTo>
                  <a:pt x="64856" y="84039"/>
                </a:lnTo>
                <a:lnTo>
                  <a:pt x="98098" y="55566"/>
                </a:lnTo>
                <a:lnTo>
                  <a:pt x="136595" y="32258"/>
                </a:lnTo>
                <a:lnTo>
                  <a:pt x="179570" y="14782"/>
                </a:lnTo>
                <a:lnTo>
                  <a:pt x="226246" y="3806"/>
                </a:lnTo>
                <a:lnTo>
                  <a:pt x="275843" y="0"/>
                </a:lnTo>
                <a:lnTo>
                  <a:pt x="325441" y="3806"/>
                </a:lnTo>
                <a:lnTo>
                  <a:pt x="372117" y="14782"/>
                </a:lnTo>
                <a:lnTo>
                  <a:pt x="415092" y="32257"/>
                </a:lnTo>
                <a:lnTo>
                  <a:pt x="453589" y="55566"/>
                </a:lnTo>
                <a:lnTo>
                  <a:pt x="486831" y="84039"/>
                </a:lnTo>
                <a:lnTo>
                  <a:pt x="514039" y="117009"/>
                </a:lnTo>
                <a:lnTo>
                  <a:pt x="534436" y="153807"/>
                </a:lnTo>
                <a:lnTo>
                  <a:pt x="547245" y="193767"/>
                </a:lnTo>
                <a:lnTo>
                  <a:pt x="551688" y="236220"/>
                </a:lnTo>
                <a:lnTo>
                  <a:pt x="547245" y="278672"/>
                </a:lnTo>
                <a:lnTo>
                  <a:pt x="534436" y="318632"/>
                </a:lnTo>
                <a:lnTo>
                  <a:pt x="514039" y="355430"/>
                </a:lnTo>
                <a:lnTo>
                  <a:pt x="486831" y="388400"/>
                </a:lnTo>
                <a:lnTo>
                  <a:pt x="453589" y="416873"/>
                </a:lnTo>
                <a:lnTo>
                  <a:pt x="415092" y="440181"/>
                </a:lnTo>
                <a:lnTo>
                  <a:pt x="372117" y="457657"/>
                </a:lnTo>
                <a:lnTo>
                  <a:pt x="325441" y="468633"/>
                </a:lnTo>
                <a:lnTo>
                  <a:pt x="275843" y="472439"/>
                </a:lnTo>
                <a:lnTo>
                  <a:pt x="226246" y="468633"/>
                </a:lnTo>
                <a:lnTo>
                  <a:pt x="179570" y="457657"/>
                </a:lnTo>
                <a:lnTo>
                  <a:pt x="136595" y="440181"/>
                </a:lnTo>
                <a:lnTo>
                  <a:pt x="98098" y="416873"/>
                </a:lnTo>
                <a:lnTo>
                  <a:pt x="64856" y="388400"/>
                </a:lnTo>
                <a:lnTo>
                  <a:pt x="37648" y="355430"/>
                </a:lnTo>
                <a:lnTo>
                  <a:pt x="17251" y="318632"/>
                </a:lnTo>
                <a:lnTo>
                  <a:pt x="4442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45277" y="2086483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1576" y="6134100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4" h="472440">
                <a:moveTo>
                  <a:pt x="275844" y="0"/>
                </a:moveTo>
                <a:lnTo>
                  <a:pt x="226246" y="3806"/>
                </a:lnTo>
                <a:lnTo>
                  <a:pt x="179570" y="14782"/>
                </a:lnTo>
                <a:lnTo>
                  <a:pt x="136595" y="32258"/>
                </a:lnTo>
                <a:lnTo>
                  <a:pt x="98098" y="55566"/>
                </a:lnTo>
                <a:lnTo>
                  <a:pt x="64856" y="84039"/>
                </a:lnTo>
                <a:lnTo>
                  <a:pt x="37648" y="117009"/>
                </a:lnTo>
                <a:lnTo>
                  <a:pt x="17251" y="153807"/>
                </a:lnTo>
                <a:lnTo>
                  <a:pt x="4442" y="193767"/>
                </a:lnTo>
                <a:lnTo>
                  <a:pt x="0" y="236219"/>
                </a:lnTo>
                <a:lnTo>
                  <a:pt x="4442" y="278672"/>
                </a:lnTo>
                <a:lnTo>
                  <a:pt x="17251" y="318632"/>
                </a:lnTo>
                <a:lnTo>
                  <a:pt x="37648" y="355430"/>
                </a:lnTo>
                <a:lnTo>
                  <a:pt x="64856" y="388400"/>
                </a:lnTo>
                <a:lnTo>
                  <a:pt x="98098" y="416873"/>
                </a:lnTo>
                <a:lnTo>
                  <a:pt x="136595" y="440181"/>
                </a:lnTo>
                <a:lnTo>
                  <a:pt x="179570" y="457657"/>
                </a:lnTo>
                <a:lnTo>
                  <a:pt x="226246" y="468633"/>
                </a:lnTo>
                <a:lnTo>
                  <a:pt x="275844" y="472439"/>
                </a:lnTo>
                <a:lnTo>
                  <a:pt x="325441" y="468633"/>
                </a:lnTo>
                <a:lnTo>
                  <a:pt x="372117" y="457657"/>
                </a:lnTo>
                <a:lnTo>
                  <a:pt x="415092" y="440181"/>
                </a:lnTo>
                <a:lnTo>
                  <a:pt x="453589" y="416873"/>
                </a:lnTo>
                <a:lnTo>
                  <a:pt x="486831" y="388400"/>
                </a:lnTo>
                <a:lnTo>
                  <a:pt x="514039" y="355430"/>
                </a:lnTo>
                <a:lnTo>
                  <a:pt x="534436" y="318632"/>
                </a:lnTo>
                <a:lnTo>
                  <a:pt x="547245" y="278672"/>
                </a:lnTo>
                <a:lnTo>
                  <a:pt x="551688" y="236219"/>
                </a:lnTo>
                <a:lnTo>
                  <a:pt x="547245" y="193767"/>
                </a:lnTo>
                <a:lnTo>
                  <a:pt x="534436" y="153807"/>
                </a:lnTo>
                <a:lnTo>
                  <a:pt x="514039" y="117009"/>
                </a:lnTo>
                <a:lnTo>
                  <a:pt x="486831" y="84039"/>
                </a:lnTo>
                <a:lnTo>
                  <a:pt x="453589" y="55566"/>
                </a:lnTo>
                <a:lnTo>
                  <a:pt x="415092" y="32258"/>
                </a:lnTo>
                <a:lnTo>
                  <a:pt x="372117" y="14782"/>
                </a:lnTo>
                <a:lnTo>
                  <a:pt x="325441" y="3806"/>
                </a:lnTo>
                <a:lnTo>
                  <a:pt x="2758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1576" y="6134100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4" h="472440">
                <a:moveTo>
                  <a:pt x="0" y="236219"/>
                </a:moveTo>
                <a:lnTo>
                  <a:pt x="4442" y="193767"/>
                </a:lnTo>
                <a:lnTo>
                  <a:pt x="17251" y="153807"/>
                </a:lnTo>
                <a:lnTo>
                  <a:pt x="37648" y="117009"/>
                </a:lnTo>
                <a:lnTo>
                  <a:pt x="64856" y="84039"/>
                </a:lnTo>
                <a:lnTo>
                  <a:pt x="98098" y="55566"/>
                </a:lnTo>
                <a:lnTo>
                  <a:pt x="136595" y="32258"/>
                </a:lnTo>
                <a:lnTo>
                  <a:pt x="179570" y="14782"/>
                </a:lnTo>
                <a:lnTo>
                  <a:pt x="226246" y="3806"/>
                </a:lnTo>
                <a:lnTo>
                  <a:pt x="275844" y="0"/>
                </a:lnTo>
                <a:lnTo>
                  <a:pt x="325441" y="3806"/>
                </a:lnTo>
                <a:lnTo>
                  <a:pt x="372117" y="14782"/>
                </a:lnTo>
                <a:lnTo>
                  <a:pt x="415092" y="32257"/>
                </a:lnTo>
                <a:lnTo>
                  <a:pt x="453589" y="55566"/>
                </a:lnTo>
                <a:lnTo>
                  <a:pt x="486831" y="84039"/>
                </a:lnTo>
                <a:lnTo>
                  <a:pt x="514039" y="117009"/>
                </a:lnTo>
                <a:lnTo>
                  <a:pt x="534436" y="153807"/>
                </a:lnTo>
                <a:lnTo>
                  <a:pt x="547245" y="193767"/>
                </a:lnTo>
                <a:lnTo>
                  <a:pt x="551688" y="236219"/>
                </a:lnTo>
                <a:lnTo>
                  <a:pt x="547245" y="278672"/>
                </a:lnTo>
                <a:lnTo>
                  <a:pt x="534436" y="318632"/>
                </a:lnTo>
                <a:lnTo>
                  <a:pt x="514039" y="355430"/>
                </a:lnTo>
                <a:lnTo>
                  <a:pt x="486831" y="388400"/>
                </a:lnTo>
                <a:lnTo>
                  <a:pt x="453589" y="416873"/>
                </a:lnTo>
                <a:lnTo>
                  <a:pt x="415092" y="440181"/>
                </a:lnTo>
                <a:lnTo>
                  <a:pt x="372117" y="457657"/>
                </a:lnTo>
                <a:lnTo>
                  <a:pt x="325441" y="468633"/>
                </a:lnTo>
                <a:lnTo>
                  <a:pt x="275844" y="472439"/>
                </a:lnTo>
                <a:lnTo>
                  <a:pt x="226246" y="468633"/>
                </a:lnTo>
                <a:lnTo>
                  <a:pt x="179570" y="457657"/>
                </a:lnTo>
                <a:lnTo>
                  <a:pt x="136595" y="440181"/>
                </a:lnTo>
                <a:lnTo>
                  <a:pt x="98098" y="416873"/>
                </a:lnTo>
                <a:lnTo>
                  <a:pt x="64856" y="388400"/>
                </a:lnTo>
                <a:lnTo>
                  <a:pt x="37648" y="355430"/>
                </a:lnTo>
                <a:lnTo>
                  <a:pt x="17251" y="318632"/>
                </a:lnTo>
                <a:lnTo>
                  <a:pt x="4442" y="278672"/>
                </a:lnTo>
                <a:lnTo>
                  <a:pt x="0" y="236219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2457" y="6192773"/>
            <a:ext cx="862076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05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000">
              <a:latin typeface="Open Sans"/>
              <a:cs typeface="Open Sans"/>
            </a:endParaRPr>
          </a:p>
          <a:p>
            <a:pPr marL="1059815">
              <a:lnSpc>
                <a:spcPts val="2685"/>
              </a:lnSpc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third-party</a:t>
            </a:r>
            <a:r>
              <a:rPr sz="24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105981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components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6291" y="3011423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6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8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20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6" y="472439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20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8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46291" y="3011423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20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7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6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8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20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2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6" y="472439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2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37808" y="3069412"/>
            <a:ext cx="171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89191" y="4117847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5" h="472439">
                <a:moveTo>
                  <a:pt x="275843" y="0"/>
                </a:moveTo>
                <a:lnTo>
                  <a:pt x="226246" y="3806"/>
                </a:lnTo>
                <a:lnTo>
                  <a:pt x="179570" y="14782"/>
                </a:lnTo>
                <a:lnTo>
                  <a:pt x="136595" y="32257"/>
                </a:lnTo>
                <a:lnTo>
                  <a:pt x="98098" y="55566"/>
                </a:lnTo>
                <a:lnTo>
                  <a:pt x="64856" y="84039"/>
                </a:lnTo>
                <a:lnTo>
                  <a:pt x="37648" y="117009"/>
                </a:lnTo>
                <a:lnTo>
                  <a:pt x="17251" y="153807"/>
                </a:lnTo>
                <a:lnTo>
                  <a:pt x="4442" y="193767"/>
                </a:lnTo>
                <a:lnTo>
                  <a:pt x="0" y="236219"/>
                </a:lnTo>
                <a:lnTo>
                  <a:pt x="4442" y="278672"/>
                </a:lnTo>
                <a:lnTo>
                  <a:pt x="17251" y="318632"/>
                </a:lnTo>
                <a:lnTo>
                  <a:pt x="37648" y="355430"/>
                </a:lnTo>
                <a:lnTo>
                  <a:pt x="64856" y="388400"/>
                </a:lnTo>
                <a:lnTo>
                  <a:pt x="98098" y="416873"/>
                </a:lnTo>
                <a:lnTo>
                  <a:pt x="136595" y="440182"/>
                </a:lnTo>
                <a:lnTo>
                  <a:pt x="179570" y="457657"/>
                </a:lnTo>
                <a:lnTo>
                  <a:pt x="226246" y="468633"/>
                </a:lnTo>
                <a:lnTo>
                  <a:pt x="275843" y="472439"/>
                </a:lnTo>
                <a:lnTo>
                  <a:pt x="325441" y="468633"/>
                </a:lnTo>
                <a:lnTo>
                  <a:pt x="372117" y="457657"/>
                </a:lnTo>
                <a:lnTo>
                  <a:pt x="415092" y="440182"/>
                </a:lnTo>
                <a:lnTo>
                  <a:pt x="453589" y="416873"/>
                </a:lnTo>
                <a:lnTo>
                  <a:pt x="486831" y="388400"/>
                </a:lnTo>
                <a:lnTo>
                  <a:pt x="514039" y="355430"/>
                </a:lnTo>
                <a:lnTo>
                  <a:pt x="534436" y="318632"/>
                </a:lnTo>
                <a:lnTo>
                  <a:pt x="547245" y="278672"/>
                </a:lnTo>
                <a:lnTo>
                  <a:pt x="551688" y="236219"/>
                </a:lnTo>
                <a:lnTo>
                  <a:pt x="547245" y="193767"/>
                </a:lnTo>
                <a:lnTo>
                  <a:pt x="534436" y="153807"/>
                </a:lnTo>
                <a:lnTo>
                  <a:pt x="514039" y="117009"/>
                </a:lnTo>
                <a:lnTo>
                  <a:pt x="486831" y="84039"/>
                </a:lnTo>
                <a:lnTo>
                  <a:pt x="453589" y="55566"/>
                </a:lnTo>
                <a:lnTo>
                  <a:pt x="415092" y="32257"/>
                </a:lnTo>
                <a:lnTo>
                  <a:pt x="372117" y="14782"/>
                </a:lnTo>
                <a:lnTo>
                  <a:pt x="325441" y="3806"/>
                </a:lnTo>
                <a:lnTo>
                  <a:pt x="2758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9191" y="4117847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5" h="472439">
                <a:moveTo>
                  <a:pt x="0" y="236219"/>
                </a:moveTo>
                <a:lnTo>
                  <a:pt x="4442" y="193767"/>
                </a:lnTo>
                <a:lnTo>
                  <a:pt x="17251" y="153807"/>
                </a:lnTo>
                <a:lnTo>
                  <a:pt x="37648" y="117009"/>
                </a:lnTo>
                <a:lnTo>
                  <a:pt x="64856" y="84039"/>
                </a:lnTo>
                <a:lnTo>
                  <a:pt x="98098" y="55566"/>
                </a:lnTo>
                <a:lnTo>
                  <a:pt x="136595" y="32257"/>
                </a:lnTo>
                <a:lnTo>
                  <a:pt x="179570" y="14782"/>
                </a:lnTo>
                <a:lnTo>
                  <a:pt x="226246" y="3806"/>
                </a:lnTo>
                <a:lnTo>
                  <a:pt x="275843" y="0"/>
                </a:lnTo>
                <a:lnTo>
                  <a:pt x="325441" y="3806"/>
                </a:lnTo>
                <a:lnTo>
                  <a:pt x="372117" y="14782"/>
                </a:lnTo>
                <a:lnTo>
                  <a:pt x="415092" y="32257"/>
                </a:lnTo>
                <a:lnTo>
                  <a:pt x="453589" y="55566"/>
                </a:lnTo>
                <a:lnTo>
                  <a:pt x="486831" y="84039"/>
                </a:lnTo>
                <a:lnTo>
                  <a:pt x="514039" y="117009"/>
                </a:lnTo>
                <a:lnTo>
                  <a:pt x="534436" y="153807"/>
                </a:lnTo>
                <a:lnTo>
                  <a:pt x="547245" y="193767"/>
                </a:lnTo>
                <a:lnTo>
                  <a:pt x="551688" y="236219"/>
                </a:lnTo>
                <a:lnTo>
                  <a:pt x="547245" y="278672"/>
                </a:lnTo>
                <a:lnTo>
                  <a:pt x="534436" y="318632"/>
                </a:lnTo>
                <a:lnTo>
                  <a:pt x="514039" y="355430"/>
                </a:lnTo>
                <a:lnTo>
                  <a:pt x="486831" y="388400"/>
                </a:lnTo>
                <a:lnTo>
                  <a:pt x="453589" y="416873"/>
                </a:lnTo>
                <a:lnTo>
                  <a:pt x="415092" y="440182"/>
                </a:lnTo>
                <a:lnTo>
                  <a:pt x="372117" y="457657"/>
                </a:lnTo>
                <a:lnTo>
                  <a:pt x="325441" y="468633"/>
                </a:lnTo>
                <a:lnTo>
                  <a:pt x="275843" y="472439"/>
                </a:lnTo>
                <a:lnTo>
                  <a:pt x="226246" y="468633"/>
                </a:lnTo>
                <a:lnTo>
                  <a:pt x="179570" y="457657"/>
                </a:lnTo>
                <a:lnTo>
                  <a:pt x="136595" y="440181"/>
                </a:lnTo>
                <a:lnTo>
                  <a:pt x="98098" y="416873"/>
                </a:lnTo>
                <a:lnTo>
                  <a:pt x="64856" y="388400"/>
                </a:lnTo>
                <a:lnTo>
                  <a:pt x="37648" y="355430"/>
                </a:lnTo>
                <a:lnTo>
                  <a:pt x="17251" y="318632"/>
                </a:lnTo>
                <a:lnTo>
                  <a:pt x="4442" y="278672"/>
                </a:lnTo>
                <a:lnTo>
                  <a:pt x="0" y="236219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80707" y="4175505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2511" y="5244084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6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7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19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6" y="472439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19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7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2511" y="5244084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19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7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6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7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19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2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6" y="472439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1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19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74663" y="5303011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9571" y="3791711"/>
            <a:ext cx="4259580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87100" y="3887920"/>
            <a:ext cx="4148454" cy="2075180"/>
          </a:xfrm>
          <a:custGeom>
            <a:avLst/>
            <a:gdLst/>
            <a:ahLst/>
            <a:cxnLst/>
            <a:rect l="l" t="t" r="r" b="b"/>
            <a:pathLst>
              <a:path w="4148455" h="2075179">
                <a:moveTo>
                  <a:pt x="523152" y="0"/>
                </a:moveTo>
                <a:lnTo>
                  <a:pt x="475551" y="3146"/>
                </a:lnTo>
                <a:lnTo>
                  <a:pt x="429103" y="12985"/>
                </a:lnTo>
                <a:lnTo>
                  <a:pt x="384670" y="29013"/>
                </a:lnTo>
                <a:lnTo>
                  <a:pt x="343113" y="50726"/>
                </a:lnTo>
                <a:lnTo>
                  <a:pt x="305294" y="77619"/>
                </a:lnTo>
                <a:lnTo>
                  <a:pt x="272076" y="109188"/>
                </a:lnTo>
                <a:lnTo>
                  <a:pt x="244320" y="144928"/>
                </a:lnTo>
                <a:lnTo>
                  <a:pt x="222888" y="184334"/>
                </a:lnTo>
                <a:lnTo>
                  <a:pt x="19180" y="689540"/>
                </a:lnTo>
                <a:lnTo>
                  <a:pt x="5453" y="733937"/>
                </a:lnTo>
                <a:lnTo>
                  <a:pt x="0" y="778272"/>
                </a:lnTo>
                <a:lnTo>
                  <a:pt x="2459" y="821851"/>
                </a:lnTo>
                <a:lnTo>
                  <a:pt x="12470" y="863979"/>
                </a:lnTo>
                <a:lnTo>
                  <a:pt x="29673" y="903964"/>
                </a:lnTo>
                <a:lnTo>
                  <a:pt x="53707" y="941110"/>
                </a:lnTo>
                <a:lnTo>
                  <a:pt x="84213" y="974724"/>
                </a:lnTo>
                <a:lnTo>
                  <a:pt x="120828" y="1004110"/>
                </a:lnTo>
                <a:lnTo>
                  <a:pt x="163194" y="1028576"/>
                </a:lnTo>
                <a:lnTo>
                  <a:pt x="210950" y="1047426"/>
                </a:lnTo>
                <a:lnTo>
                  <a:pt x="3530730" y="2057965"/>
                </a:lnTo>
                <a:lnTo>
                  <a:pt x="3578051" y="2070004"/>
                </a:lnTo>
                <a:lnTo>
                  <a:pt x="3625943" y="2074783"/>
                </a:lnTo>
                <a:lnTo>
                  <a:pt x="3673544" y="2072618"/>
                </a:lnTo>
                <a:lnTo>
                  <a:pt x="3719992" y="2063822"/>
                </a:lnTo>
                <a:lnTo>
                  <a:pt x="3764425" y="2048710"/>
                </a:lnTo>
                <a:lnTo>
                  <a:pt x="3805982" y="2027598"/>
                </a:lnTo>
                <a:lnTo>
                  <a:pt x="3843801" y="2000800"/>
                </a:lnTo>
                <a:lnTo>
                  <a:pt x="3877019" y="1968631"/>
                </a:lnTo>
                <a:lnTo>
                  <a:pt x="3904775" y="1931404"/>
                </a:lnTo>
                <a:lnTo>
                  <a:pt x="3926208" y="1889436"/>
                </a:lnTo>
                <a:lnTo>
                  <a:pt x="4129916" y="1384230"/>
                </a:lnTo>
                <a:lnTo>
                  <a:pt x="4143320" y="1342687"/>
                </a:lnTo>
                <a:lnTo>
                  <a:pt x="4147950" y="1300631"/>
                </a:lnTo>
                <a:lnTo>
                  <a:pt x="4144380" y="1258822"/>
                </a:lnTo>
                <a:lnTo>
                  <a:pt x="4133187" y="1218019"/>
                </a:lnTo>
                <a:lnTo>
                  <a:pt x="4114945" y="1178983"/>
                </a:lnTo>
                <a:lnTo>
                  <a:pt x="4090231" y="1142472"/>
                </a:lnTo>
                <a:lnTo>
                  <a:pt x="4059618" y="1109248"/>
                </a:lnTo>
                <a:lnTo>
                  <a:pt x="4023683" y="1080068"/>
                </a:lnTo>
                <a:lnTo>
                  <a:pt x="3983000" y="1055694"/>
                </a:lnTo>
                <a:lnTo>
                  <a:pt x="3938146" y="1036885"/>
                </a:lnTo>
                <a:lnTo>
                  <a:pt x="618366" y="15805"/>
                </a:lnTo>
                <a:lnTo>
                  <a:pt x="571044" y="4051"/>
                </a:lnTo>
                <a:lnTo>
                  <a:pt x="52315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7100" y="3887920"/>
            <a:ext cx="4148454" cy="2075180"/>
          </a:xfrm>
          <a:custGeom>
            <a:avLst/>
            <a:gdLst/>
            <a:ahLst/>
            <a:cxnLst/>
            <a:rect l="l" t="t" r="r" b="b"/>
            <a:pathLst>
              <a:path w="4148455" h="2075179">
                <a:moveTo>
                  <a:pt x="222888" y="184334"/>
                </a:moveTo>
                <a:lnTo>
                  <a:pt x="244320" y="144928"/>
                </a:lnTo>
                <a:lnTo>
                  <a:pt x="272076" y="109188"/>
                </a:lnTo>
                <a:lnTo>
                  <a:pt x="305294" y="77619"/>
                </a:lnTo>
                <a:lnTo>
                  <a:pt x="343113" y="50726"/>
                </a:lnTo>
                <a:lnTo>
                  <a:pt x="384670" y="29013"/>
                </a:lnTo>
                <a:lnTo>
                  <a:pt x="429103" y="12985"/>
                </a:lnTo>
                <a:lnTo>
                  <a:pt x="475551" y="3146"/>
                </a:lnTo>
                <a:lnTo>
                  <a:pt x="523152" y="0"/>
                </a:lnTo>
                <a:lnTo>
                  <a:pt x="571044" y="4051"/>
                </a:lnTo>
                <a:lnTo>
                  <a:pt x="618366" y="15805"/>
                </a:lnTo>
                <a:lnTo>
                  <a:pt x="2537613" y="606117"/>
                </a:lnTo>
                <a:lnTo>
                  <a:pt x="3523173" y="909250"/>
                </a:lnTo>
                <a:lnTo>
                  <a:pt x="3886274" y="1020931"/>
                </a:lnTo>
                <a:lnTo>
                  <a:pt x="3938146" y="1036885"/>
                </a:lnTo>
                <a:lnTo>
                  <a:pt x="3983000" y="1055694"/>
                </a:lnTo>
                <a:lnTo>
                  <a:pt x="4023683" y="1080068"/>
                </a:lnTo>
                <a:lnTo>
                  <a:pt x="4059618" y="1109248"/>
                </a:lnTo>
                <a:lnTo>
                  <a:pt x="4090231" y="1142472"/>
                </a:lnTo>
                <a:lnTo>
                  <a:pt x="4114945" y="1178983"/>
                </a:lnTo>
                <a:lnTo>
                  <a:pt x="4133187" y="1218019"/>
                </a:lnTo>
                <a:lnTo>
                  <a:pt x="4144380" y="1258822"/>
                </a:lnTo>
                <a:lnTo>
                  <a:pt x="4147950" y="1300631"/>
                </a:lnTo>
                <a:lnTo>
                  <a:pt x="4143320" y="1342687"/>
                </a:lnTo>
                <a:lnTo>
                  <a:pt x="4129916" y="1384230"/>
                </a:lnTo>
                <a:lnTo>
                  <a:pt x="4012147" y="1676303"/>
                </a:lnTo>
                <a:lnTo>
                  <a:pt x="3951671" y="1826286"/>
                </a:lnTo>
                <a:lnTo>
                  <a:pt x="3929390" y="1881543"/>
                </a:lnTo>
                <a:lnTo>
                  <a:pt x="3904775" y="1931404"/>
                </a:lnTo>
                <a:lnTo>
                  <a:pt x="3877019" y="1968631"/>
                </a:lnTo>
                <a:lnTo>
                  <a:pt x="3843801" y="2000800"/>
                </a:lnTo>
                <a:lnTo>
                  <a:pt x="3805982" y="2027598"/>
                </a:lnTo>
                <a:lnTo>
                  <a:pt x="3764425" y="2048710"/>
                </a:lnTo>
                <a:lnTo>
                  <a:pt x="3719992" y="2063822"/>
                </a:lnTo>
                <a:lnTo>
                  <a:pt x="3673544" y="2072618"/>
                </a:lnTo>
                <a:lnTo>
                  <a:pt x="3625943" y="2074783"/>
                </a:lnTo>
                <a:lnTo>
                  <a:pt x="3578051" y="2070004"/>
                </a:lnTo>
                <a:lnTo>
                  <a:pt x="3530730" y="2057965"/>
                </a:lnTo>
                <a:lnTo>
                  <a:pt x="1611482" y="1473748"/>
                </a:lnTo>
                <a:lnTo>
                  <a:pt x="625922" y="1173744"/>
                </a:lnTo>
                <a:lnTo>
                  <a:pt x="262821" y="1063216"/>
                </a:lnTo>
                <a:lnTo>
                  <a:pt x="210950" y="1047426"/>
                </a:lnTo>
                <a:lnTo>
                  <a:pt x="163194" y="1028576"/>
                </a:lnTo>
                <a:lnTo>
                  <a:pt x="120828" y="1004110"/>
                </a:lnTo>
                <a:lnTo>
                  <a:pt x="84213" y="974724"/>
                </a:lnTo>
                <a:lnTo>
                  <a:pt x="53707" y="941110"/>
                </a:lnTo>
                <a:lnTo>
                  <a:pt x="29673" y="903964"/>
                </a:lnTo>
                <a:lnTo>
                  <a:pt x="12470" y="863979"/>
                </a:lnTo>
                <a:lnTo>
                  <a:pt x="2459" y="821851"/>
                </a:lnTo>
                <a:lnTo>
                  <a:pt x="0" y="778272"/>
                </a:lnTo>
                <a:lnTo>
                  <a:pt x="5453" y="733937"/>
                </a:lnTo>
                <a:lnTo>
                  <a:pt x="19180" y="689540"/>
                </a:lnTo>
                <a:lnTo>
                  <a:pt x="222888" y="18433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9028" y="5070347"/>
            <a:ext cx="4270248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07767" y="5165980"/>
            <a:ext cx="4157979" cy="1649095"/>
          </a:xfrm>
          <a:custGeom>
            <a:avLst/>
            <a:gdLst/>
            <a:ahLst/>
            <a:cxnLst/>
            <a:rect l="l" t="t" r="r" b="b"/>
            <a:pathLst>
              <a:path w="4157980" h="1649095">
                <a:moveTo>
                  <a:pt x="3781129" y="0"/>
                </a:moveTo>
                <a:lnTo>
                  <a:pt x="3731703" y="3808"/>
                </a:lnTo>
                <a:lnTo>
                  <a:pt x="263714" y="568196"/>
                </a:lnTo>
                <a:lnTo>
                  <a:pt x="215514" y="579293"/>
                </a:lnTo>
                <a:lnTo>
                  <a:pt x="170850" y="596806"/>
                </a:lnTo>
                <a:lnTo>
                  <a:pt x="130231" y="620039"/>
                </a:lnTo>
                <a:lnTo>
                  <a:pt x="94166" y="648300"/>
                </a:lnTo>
                <a:lnTo>
                  <a:pt x="63165" y="680893"/>
                </a:lnTo>
                <a:lnTo>
                  <a:pt x="37738" y="717125"/>
                </a:lnTo>
                <a:lnTo>
                  <a:pt x="18395" y="756301"/>
                </a:lnTo>
                <a:lnTo>
                  <a:pt x="5646" y="797727"/>
                </a:lnTo>
                <a:lnTo>
                  <a:pt x="0" y="840709"/>
                </a:lnTo>
                <a:lnTo>
                  <a:pt x="1967" y="884553"/>
                </a:lnTo>
                <a:lnTo>
                  <a:pt x="84136" y="1427986"/>
                </a:lnTo>
                <a:lnTo>
                  <a:pt x="94030" y="1470417"/>
                </a:lnTo>
                <a:lnTo>
                  <a:pt x="111326" y="1509346"/>
                </a:lnTo>
                <a:lnTo>
                  <a:pt x="135269" y="1544354"/>
                </a:lnTo>
                <a:lnTo>
                  <a:pt x="165107" y="1575026"/>
                </a:lnTo>
                <a:lnTo>
                  <a:pt x="200087" y="1600944"/>
                </a:lnTo>
                <a:lnTo>
                  <a:pt x="239456" y="1621693"/>
                </a:lnTo>
                <a:lnTo>
                  <a:pt x="282461" y="1636854"/>
                </a:lnTo>
                <a:lnTo>
                  <a:pt x="328349" y="1646012"/>
                </a:lnTo>
                <a:lnTo>
                  <a:pt x="376369" y="1648749"/>
                </a:lnTo>
                <a:lnTo>
                  <a:pt x="425766" y="1644648"/>
                </a:lnTo>
                <a:lnTo>
                  <a:pt x="3881944" y="1082927"/>
                </a:lnTo>
                <a:lnTo>
                  <a:pt x="3933344" y="1071138"/>
                </a:lnTo>
                <a:lnTo>
                  <a:pt x="3980571" y="1053066"/>
                </a:lnTo>
                <a:lnTo>
                  <a:pt x="4023186" y="1029392"/>
                </a:lnTo>
                <a:lnTo>
                  <a:pt x="4060751" y="1000796"/>
                </a:lnTo>
                <a:lnTo>
                  <a:pt x="4092827" y="967961"/>
                </a:lnTo>
                <a:lnTo>
                  <a:pt x="4118974" y="931567"/>
                </a:lnTo>
                <a:lnTo>
                  <a:pt x="4138754" y="892296"/>
                </a:lnTo>
                <a:lnTo>
                  <a:pt x="4151728" y="850828"/>
                </a:lnTo>
                <a:lnTo>
                  <a:pt x="4157457" y="807846"/>
                </a:lnTo>
                <a:lnTo>
                  <a:pt x="4155502" y="764030"/>
                </a:lnTo>
                <a:lnTo>
                  <a:pt x="4075619" y="230884"/>
                </a:lnTo>
                <a:lnTo>
                  <a:pt x="4065625" y="188162"/>
                </a:lnTo>
                <a:lnTo>
                  <a:pt x="4048130" y="148442"/>
                </a:lnTo>
                <a:lnTo>
                  <a:pt x="4023912" y="112267"/>
                </a:lnTo>
                <a:lnTo>
                  <a:pt x="3993751" y="80179"/>
                </a:lnTo>
                <a:lnTo>
                  <a:pt x="3958429" y="52719"/>
                </a:lnTo>
                <a:lnTo>
                  <a:pt x="3918726" y="30430"/>
                </a:lnTo>
                <a:lnTo>
                  <a:pt x="3875421" y="13852"/>
                </a:lnTo>
                <a:lnTo>
                  <a:pt x="3829295" y="3528"/>
                </a:lnTo>
                <a:lnTo>
                  <a:pt x="378112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07767" y="5165980"/>
            <a:ext cx="4157979" cy="1649095"/>
          </a:xfrm>
          <a:custGeom>
            <a:avLst/>
            <a:gdLst/>
            <a:ahLst/>
            <a:cxnLst/>
            <a:rect l="l" t="t" r="r" b="b"/>
            <a:pathLst>
              <a:path w="4157980" h="1649095">
                <a:moveTo>
                  <a:pt x="1967" y="884553"/>
                </a:moveTo>
                <a:lnTo>
                  <a:pt x="0" y="840709"/>
                </a:lnTo>
                <a:lnTo>
                  <a:pt x="5646" y="797727"/>
                </a:lnTo>
                <a:lnTo>
                  <a:pt x="18395" y="756301"/>
                </a:lnTo>
                <a:lnTo>
                  <a:pt x="37738" y="717125"/>
                </a:lnTo>
                <a:lnTo>
                  <a:pt x="63165" y="680893"/>
                </a:lnTo>
                <a:lnTo>
                  <a:pt x="94166" y="648300"/>
                </a:lnTo>
                <a:lnTo>
                  <a:pt x="130231" y="620039"/>
                </a:lnTo>
                <a:lnTo>
                  <a:pt x="170850" y="596806"/>
                </a:lnTo>
                <a:lnTo>
                  <a:pt x="215514" y="579293"/>
                </a:lnTo>
                <a:lnTo>
                  <a:pt x="263714" y="568196"/>
                </a:lnTo>
                <a:lnTo>
                  <a:pt x="2268645" y="241910"/>
                </a:lnTo>
                <a:lnTo>
                  <a:pt x="3298204" y="74357"/>
                </a:lnTo>
                <a:lnTo>
                  <a:pt x="3677515" y="12627"/>
                </a:lnTo>
                <a:lnTo>
                  <a:pt x="3731703" y="3808"/>
                </a:lnTo>
                <a:lnTo>
                  <a:pt x="3781129" y="0"/>
                </a:lnTo>
                <a:lnTo>
                  <a:pt x="3829295" y="3528"/>
                </a:lnTo>
                <a:lnTo>
                  <a:pt x="3875421" y="13852"/>
                </a:lnTo>
                <a:lnTo>
                  <a:pt x="3918726" y="30430"/>
                </a:lnTo>
                <a:lnTo>
                  <a:pt x="3958429" y="52719"/>
                </a:lnTo>
                <a:lnTo>
                  <a:pt x="3993751" y="80179"/>
                </a:lnTo>
                <a:lnTo>
                  <a:pt x="4023912" y="112267"/>
                </a:lnTo>
                <a:lnTo>
                  <a:pt x="4048130" y="148442"/>
                </a:lnTo>
                <a:lnTo>
                  <a:pt x="4065625" y="188162"/>
                </a:lnTo>
                <a:lnTo>
                  <a:pt x="4075619" y="230884"/>
                </a:lnTo>
                <a:lnTo>
                  <a:pt x="4121801" y="539109"/>
                </a:lnTo>
                <a:lnTo>
                  <a:pt x="4145516" y="697387"/>
                </a:lnTo>
                <a:lnTo>
                  <a:pt x="4154253" y="755700"/>
                </a:lnTo>
                <a:lnTo>
                  <a:pt x="4155502" y="764030"/>
                </a:lnTo>
                <a:lnTo>
                  <a:pt x="4157457" y="807846"/>
                </a:lnTo>
                <a:lnTo>
                  <a:pt x="4151728" y="850828"/>
                </a:lnTo>
                <a:lnTo>
                  <a:pt x="4138754" y="892296"/>
                </a:lnTo>
                <a:lnTo>
                  <a:pt x="4118974" y="931567"/>
                </a:lnTo>
                <a:lnTo>
                  <a:pt x="4092827" y="967961"/>
                </a:lnTo>
                <a:lnTo>
                  <a:pt x="4060751" y="1000796"/>
                </a:lnTo>
                <a:lnTo>
                  <a:pt x="4023186" y="1029392"/>
                </a:lnTo>
                <a:lnTo>
                  <a:pt x="3980571" y="1053066"/>
                </a:lnTo>
                <a:lnTo>
                  <a:pt x="3933344" y="1071138"/>
                </a:lnTo>
                <a:lnTo>
                  <a:pt x="3881944" y="1082927"/>
                </a:lnTo>
                <a:lnTo>
                  <a:pt x="1883841" y="1407672"/>
                </a:lnTo>
                <a:lnTo>
                  <a:pt x="857788" y="1574433"/>
                </a:lnTo>
                <a:lnTo>
                  <a:pt x="479768" y="1635871"/>
                </a:lnTo>
                <a:lnTo>
                  <a:pt x="425766" y="1644648"/>
                </a:lnTo>
                <a:lnTo>
                  <a:pt x="376369" y="1648749"/>
                </a:lnTo>
                <a:lnTo>
                  <a:pt x="328349" y="1646012"/>
                </a:lnTo>
                <a:lnTo>
                  <a:pt x="282461" y="1636854"/>
                </a:lnTo>
                <a:lnTo>
                  <a:pt x="239456" y="1621693"/>
                </a:lnTo>
                <a:lnTo>
                  <a:pt x="200087" y="1600944"/>
                </a:lnTo>
                <a:lnTo>
                  <a:pt x="165107" y="1575026"/>
                </a:lnTo>
                <a:lnTo>
                  <a:pt x="135269" y="1544354"/>
                </a:lnTo>
                <a:lnTo>
                  <a:pt x="111326" y="1509346"/>
                </a:lnTo>
                <a:lnTo>
                  <a:pt x="94030" y="1470417"/>
                </a:lnTo>
                <a:lnTo>
                  <a:pt x="84136" y="1427986"/>
                </a:lnTo>
                <a:lnTo>
                  <a:pt x="1967" y="884553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85347" y="1184147"/>
            <a:ext cx="3272028" cy="3441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43876" y="1280598"/>
            <a:ext cx="3161030" cy="3329304"/>
          </a:xfrm>
          <a:custGeom>
            <a:avLst/>
            <a:gdLst/>
            <a:ahLst/>
            <a:cxnLst/>
            <a:rect l="l" t="t" r="r" b="b"/>
            <a:pathLst>
              <a:path w="3161030" h="3329304">
                <a:moveTo>
                  <a:pt x="810545" y="0"/>
                </a:moveTo>
                <a:lnTo>
                  <a:pt x="763283" y="4408"/>
                </a:lnTo>
                <a:lnTo>
                  <a:pt x="717056" y="15379"/>
                </a:lnTo>
                <a:lnTo>
                  <a:pt x="672834" y="33092"/>
                </a:lnTo>
                <a:lnTo>
                  <a:pt x="631589" y="57727"/>
                </a:lnTo>
                <a:lnTo>
                  <a:pt x="134892" y="385768"/>
                </a:lnTo>
                <a:lnTo>
                  <a:pt x="95162" y="416673"/>
                </a:lnTo>
                <a:lnTo>
                  <a:pt x="62112" y="451518"/>
                </a:lnTo>
                <a:lnTo>
                  <a:pt x="35906" y="489449"/>
                </a:lnTo>
                <a:lnTo>
                  <a:pt x="16709" y="529613"/>
                </a:lnTo>
                <a:lnTo>
                  <a:pt x="4685" y="571156"/>
                </a:lnTo>
                <a:lnTo>
                  <a:pt x="0" y="613225"/>
                </a:lnTo>
                <a:lnTo>
                  <a:pt x="2817" y="654966"/>
                </a:lnTo>
                <a:lnTo>
                  <a:pt x="13301" y="695526"/>
                </a:lnTo>
                <a:lnTo>
                  <a:pt x="31617" y="734051"/>
                </a:lnTo>
                <a:lnTo>
                  <a:pt x="57930" y="769689"/>
                </a:lnTo>
                <a:lnTo>
                  <a:pt x="2097931" y="3218249"/>
                </a:lnTo>
                <a:lnTo>
                  <a:pt x="2131428" y="3252257"/>
                </a:lnTo>
                <a:lnTo>
                  <a:pt x="2169634" y="3280213"/>
                </a:lnTo>
                <a:lnTo>
                  <a:pt x="2211587" y="3302004"/>
                </a:lnTo>
                <a:lnTo>
                  <a:pt x="2256327" y="3317514"/>
                </a:lnTo>
                <a:lnTo>
                  <a:pt x="2302893" y="3326627"/>
                </a:lnTo>
                <a:lnTo>
                  <a:pt x="2350323" y="3329229"/>
                </a:lnTo>
                <a:lnTo>
                  <a:pt x="2397658" y="3325205"/>
                </a:lnTo>
                <a:lnTo>
                  <a:pt x="2443936" y="3314439"/>
                </a:lnTo>
                <a:lnTo>
                  <a:pt x="2488196" y="3296817"/>
                </a:lnTo>
                <a:lnTo>
                  <a:pt x="2529477" y="3272224"/>
                </a:lnTo>
                <a:lnTo>
                  <a:pt x="3026047" y="2944183"/>
                </a:lnTo>
                <a:lnTo>
                  <a:pt x="3065779" y="2913267"/>
                </a:lnTo>
                <a:lnTo>
                  <a:pt x="3098827" y="2878349"/>
                </a:lnTo>
                <a:lnTo>
                  <a:pt x="3125016" y="2840220"/>
                </a:lnTo>
                <a:lnTo>
                  <a:pt x="3144169" y="2799671"/>
                </a:lnTo>
                <a:lnTo>
                  <a:pt x="3156111" y="2757493"/>
                </a:lnTo>
                <a:lnTo>
                  <a:pt x="3160665" y="2714476"/>
                </a:lnTo>
                <a:lnTo>
                  <a:pt x="3157655" y="2671412"/>
                </a:lnTo>
                <a:lnTo>
                  <a:pt x="3146906" y="2629093"/>
                </a:lnTo>
                <a:lnTo>
                  <a:pt x="3128241" y="2588307"/>
                </a:lnTo>
                <a:lnTo>
                  <a:pt x="3101485" y="2549848"/>
                </a:lnTo>
                <a:lnTo>
                  <a:pt x="1061484" y="101288"/>
                </a:lnTo>
                <a:lnTo>
                  <a:pt x="1028400" y="70098"/>
                </a:lnTo>
                <a:lnTo>
                  <a:pt x="990525" y="44393"/>
                </a:lnTo>
                <a:lnTo>
                  <a:pt x="948832" y="24350"/>
                </a:lnTo>
                <a:lnTo>
                  <a:pt x="904290" y="10150"/>
                </a:lnTo>
                <a:lnTo>
                  <a:pt x="857871" y="1974"/>
                </a:lnTo>
                <a:lnTo>
                  <a:pt x="81054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43876" y="1280598"/>
            <a:ext cx="3161030" cy="3329304"/>
          </a:xfrm>
          <a:custGeom>
            <a:avLst/>
            <a:gdLst/>
            <a:ahLst/>
            <a:cxnLst/>
            <a:rect l="l" t="t" r="r" b="b"/>
            <a:pathLst>
              <a:path w="3161030" h="3329304">
                <a:moveTo>
                  <a:pt x="631589" y="57727"/>
                </a:moveTo>
                <a:lnTo>
                  <a:pt x="672834" y="33092"/>
                </a:lnTo>
                <a:lnTo>
                  <a:pt x="717056" y="15379"/>
                </a:lnTo>
                <a:lnTo>
                  <a:pt x="763283" y="4408"/>
                </a:lnTo>
                <a:lnTo>
                  <a:pt x="810545" y="0"/>
                </a:lnTo>
                <a:lnTo>
                  <a:pt x="857871" y="1974"/>
                </a:lnTo>
                <a:lnTo>
                  <a:pt x="904290" y="10150"/>
                </a:lnTo>
                <a:lnTo>
                  <a:pt x="948832" y="24350"/>
                </a:lnTo>
                <a:lnTo>
                  <a:pt x="990525" y="44393"/>
                </a:lnTo>
                <a:lnTo>
                  <a:pt x="1028400" y="70098"/>
                </a:lnTo>
                <a:lnTo>
                  <a:pt x="1061484" y="101288"/>
                </a:lnTo>
                <a:lnTo>
                  <a:pt x="2240859" y="1516861"/>
                </a:lnTo>
                <a:lnTo>
                  <a:pt x="2846485" y="2243778"/>
                </a:lnTo>
                <a:lnTo>
                  <a:pt x="3069610" y="2511589"/>
                </a:lnTo>
                <a:lnTo>
                  <a:pt x="3101485" y="2549848"/>
                </a:lnTo>
                <a:lnTo>
                  <a:pt x="3128241" y="2588307"/>
                </a:lnTo>
                <a:lnTo>
                  <a:pt x="3146906" y="2629093"/>
                </a:lnTo>
                <a:lnTo>
                  <a:pt x="3157655" y="2671412"/>
                </a:lnTo>
                <a:lnTo>
                  <a:pt x="3160665" y="2714476"/>
                </a:lnTo>
                <a:lnTo>
                  <a:pt x="3156111" y="2757493"/>
                </a:lnTo>
                <a:lnTo>
                  <a:pt x="3144169" y="2799671"/>
                </a:lnTo>
                <a:lnTo>
                  <a:pt x="3125016" y="2840220"/>
                </a:lnTo>
                <a:lnTo>
                  <a:pt x="3098827" y="2878349"/>
                </a:lnTo>
                <a:lnTo>
                  <a:pt x="3065779" y="2913267"/>
                </a:lnTo>
                <a:lnTo>
                  <a:pt x="3026047" y="2944183"/>
                </a:lnTo>
                <a:lnTo>
                  <a:pt x="2738967" y="3133831"/>
                </a:lnTo>
                <a:lnTo>
                  <a:pt x="2591548" y="3231218"/>
                </a:lnTo>
                <a:lnTo>
                  <a:pt x="2537236" y="3267098"/>
                </a:lnTo>
                <a:lnTo>
                  <a:pt x="2488196" y="3296817"/>
                </a:lnTo>
                <a:lnTo>
                  <a:pt x="2443936" y="3314439"/>
                </a:lnTo>
                <a:lnTo>
                  <a:pt x="2397658" y="3325205"/>
                </a:lnTo>
                <a:lnTo>
                  <a:pt x="2350323" y="3329229"/>
                </a:lnTo>
                <a:lnTo>
                  <a:pt x="2302893" y="3326627"/>
                </a:lnTo>
                <a:lnTo>
                  <a:pt x="2256327" y="3317514"/>
                </a:lnTo>
                <a:lnTo>
                  <a:pt x="2211587" y="3302004"/>
                </a:lnTo>
                <a:lnTo>
                  <a:pt x="2169634" y="3280213"/>
                </a:lnTo>
                <a:lnTo>
                  <a:pt x="2131428" y="3252257"/>
                </a:lnTo>
                <a:lnTo>
                  <a:pt x="2097931" y="3218249"/>
                </a:lnTo>
                <a:lnTo>
                  <a:pt x="918555" y="1802675"/>
                </a:lnTo>
                <a:lnTo>
                  <a:pt x="312930" y="1075759"/>
                </a:lnTo>
                <a:lnTo>
                  <a:pt x="89805" y="807947"/>
                </a:lnTo>
                <a:lnTo>
                  <a:pt x="57930" y="769689"/>
                </a:lnTo>
                <a:lnTo>
                  <a:pt x="31617" y="734051"/>
                </a:lnTo>
                <a:lnTo>
                  <a:pt x="13301" y="695526"/>
                </a:lnTo>
                <a:lnTo>
                  <a:pt x="2817" y="654966"/>
                </a:lnTo>
                <a:lnTo>
                  <a:pt x="0" y="613225"/>
                </a:lnTo>
                <a:lnTo>
                  <a:pt x="4685" y="571156"/>
                </a:lnTo>
                <a:lnTo>
                  <a:pt x="16709" y="529613"/>
                </a:lnTo>
                <a:lnTo>
                  <a:pt x="35906" y="489449"/>
                </a:lnTo>
                <a:lnTo>
                  <a:pt x="62112" y="451518"/>
                </a:lnTo>
                <a:lnTo>
                  <a:pt x="95162" y="416673"/>
                </a:lnTo>
                <a:lnTo>
                  <a:pt x="134892" y="385768"/>
                </a:lnTo>
                <a:lnTo>
                  <a:pt x="631589" y="57727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57231" y="2286000"/>
            <a:ext cx="3799331" cy="3073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15985" y="2383046"/>
            <a:ext cx="3686810" cy="2961005"/>
          </a:xfrm>
          <a:custGeom>
            <a:avLst/>
            <a:gdLst/>
            <a:ahLst/>
            <a:cxnLst/>
            <a:rect l="l" t="t" r="r" b="b"/>
            <a:pathLst>
              <a:path w="3686809" h="2961004">
                <a:moveTo>
                  <a:pt x="731336" y="0"/>
                </a:moveTo>
                <a:lnTo>
                  <a:pt x="683720" y="600"/>
                </a:lnTo>
                <a:lnTo>
                  <a:pt x="636463" y="7842"/>
                </a:lnTo>
                <a:lnTo>
                  <a:pt x="590351" y="21535"/>
                </a:lnTo>
                <a:lnTo>
                  <a:pt x="546174" y="41489"/>
                </a:lnTo>
                <a:lnTo>
                  <a:pt x="504718" y="67515"/>
                </a:lnTo>
                <a:lnTo>
                  <a:pt x="466772" y="99422"/>
                </a:lnTo>
                <a:lnTo>
                  <a:pt x="71802" y="510521"/>
                </a:lnTo>
                <a:lnTo>
                  <a:pt x="43083" y="546761"/>
                </a:lnTo>
                <a:lnTo>
                  <a:pt x="21542" y="585404"/>
                </a:lnTo>
                <a:lnTo>
                  <a:pt x="7180" y="625692"/>
                </a:lnTo>
                <a:lnTo>
                  <a:pt x="0" y="666865"/>
                </a:lnTo>
                <a:lnTo>
                  <a:pt x="0" y="708165"/>
                </a:lnTo>
                <a:lnTo>
                  <a:pt x="7182" y="748832"/>
                </a:lnTo>
                <a:lnTo>
                  <a:pt x="21546" y="788108"/>
                </a:lnTo>
                <a:lnTo>
                  <a:pt x="43094" y="825233"/>
                </a:lnTo>
                <a:lnTo>
                  <a:pt x="71826" y="859449"/>
                </a:lnTo>
                <a:lnTo>
                  <a:pt x="107743" y="889997"/>
                </a:lnTo>
                <a:lnTo>
                  <a:pt x="2776775" y="2892787"/>
                </a:lnTo>
                <a:lnTo>
                  <a:pt x="2818270" y="2920647"/>
                </a:lnTo>
                <a:lnTo>
                  <a:pt x="2863065" y="2941107"/>
                </a:lnTo>
                <a:lnTo>
                  <a:pt x="2910155" y="2954357"/>
                </a:lnTo>
                <a:lnTo>
                  <a:pt x="2958536" y="2960587"/>
                </a:lnTo>
                <a:lnTo>
                  <a:pt x="3007201" y="2959986"/>
                </a:lnTo>
                <a:lnTo>
                  <a:pt x="3055146" y="2952744"/>
                </a:lnTo>
                <a:lnTo>
                  <a:pt x="3101366" y="2939052"/>
                </a:lnTo>
                <a:lnTo>
                  <a:pt x="3144856" y="2919098"/>
                </a:lnTo>
                <a:lnTo>
                  <a:pt x="3184610" y="2893072"/>
                </a:lnTo>
                <a:lnTo>
                  <a:pt x="3219624" y="2861164"/>
                </a:lnTo>
                <a:lnTo>
                  <a:pt x="3614594" y="2450065"/>
                </a:lnTo>
                <a:lnTo>
                  <a:pt x="3643314" y="2413825"/>
                </a:lnTo>
                <a:lnTo>
                  <a:pt x="3664855" y="2375182"/>
                </a:lnTo>
                <a:lnTo>
                  <a:pt x="3679216" y="2334894"/>
                </a:lnTo>
                <a:lnTo>
                  <a:pt x="3686397" y="2293721"/>
                </a:lnTo>
                <a:lnTo>
                  <a:pt x="3686397" y="2252421"/>
                </a:lnTo>
                <a:lnTo>
                  <a:pt x="3679215" y="2211754"/>
                </a:lnTo>
                <a:lnTo>
                  <a:pt x="3664850" y="2172479"/>
                </a:lnTo>
                <a:lnTo>
                  <a:pt x="3643302" y="2135353"/>
                </a:lnTo>
                <a:lnTo>
                  <a:pt x="3614570" y="2101137"/>
                </a:lnTo>
                <a:lnTo>
                  <a:pt x="3578653" y="2070589"/>
                </a:lnTo>
                <a:lnTo>
                  <a:pt x="909621" y="67799"/>
                </a:lnTo>
                <a:lnTo>
                  <a:pt x="868452" y="39939"/>
                </a:lnTo>
                <a:lnTo>
                  <a:pt x="824490" y="19479"/>
                </a:lnTo>
                <a:lnTo>
                  <a:pt x="778521" y="6229"/>
                </a:lnTo>
                <a:lnTo>
                  <a:pt x="73133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5985" y="2383046"/>
            <a:ext cx="3686810" cy="2961005"/>
          </a:xfrm>
          <a:custGeom>
            <a:avLst/>
            <a:gdLst/>
            <a:ahLst/>
            <a:cxnLst/>
            <a:rect l="l" t="t" r="r" b="b"/>
            <a:pathLst>
              <a:path w="3686809" h="2961004">
                <a:moveTo>
                  <a:pt x="466772" y="99422"/>
                </a:moveTo>
                <a:lnTo>
                  <a:pt x="504718" y="67515"/>
                </a:lnTo>
                <a:lnTo>
                  <a:pt x="546174" y="41489"/>
                </a:lnTo>
                <a:lnTo>
                  <a:pt x="590351" y="21535"/>
                </a:lnTo>
                <a:lnTo>
                  <a:pt x="636463" y="7842"/>
                </a:lnTo>
                <a:lnTo>
                  <a:pt x="683720" y="600"/>
                </a:lnTo>
                <a:lnTo>
                  <a:pt x="731336" y="0"/>
                </a:lnTo>
                <a:lnTo>
                  <a:pt x="778521" y="6229"/>
                </a:lnTo>
                <a:lnTo>
                  <a:pt x="824490" y="19479"/>
                </a:lnTo>
                <a:lnTo>
                  <a:pt x="868452" y="39939"/>
                </a:lnTo>
                <a:lnTo>
                  <a:pt x="909621" y="67799"/>
                </a:lnTo>
                <a:lnTo>
                  <a:pt x="2452655" y="1225662"/>
                </a:lnTo>
                <a:lnTo>
                  <a:pt x="3245024" y="1820240"/>
                </a:lnTo>
                <a:lnTo>
                  <a:pt x="3536950" y="2039296"/>
                </a:lnTo>
                <a:lnTo>
                  <a:pt x="3578653" y="2070589"/>
                </a:lnTo>
                <a:lnTo>
                  <a:pt x="3614570" y="2101137"/>
                </a:lnTo>
                <a:lnTo>
                  <a:pt x="3643302" y="2135353"/>
                </a:lnTo>
                <a:lnTo>
                  <a:pt x="3664850" y="2172479"/>
                </a:lnTo>
                <a:lnTo>
                  <a:pt x="3679215" y="2211754"/>
                </a:lnTo>
                <a:lnTo>
                  <a:pt x="3686397" y="2252421"/>
                </a:lnTo>
                <a:lnTo>
                  <a:pt x="3686397" y="2293721"/>
                </a:lnTo>
                <a:lnTo>
                  <a:pt x="3679216" y="2334894"/>
                </a:lnTo>
                <a:lnTo>
                  <a:pt x="3664855" y="2375182"/>
                </a:lnTo>
                <a:lnTo>
                  <a:pt x="3643314" y="2413825"/>
                </a:lnTo>
                <a:lnTo>
                  <a:pt x="3614594" y="2450065"/>
                </a:lnTo>
                <a:lnTo>
                  <a:pt x="3386252" y="2687732"/>
                </a:lnTo>
                <a:lnTo>
                  <a:pt x="3268996" y="2809777"/>
                </a:lnTo>
                <a:lnTo>
                  <a:pt x="3225796" y="2854741"/>
                </a:lnTo>
                <a:lnTo>
                  <a:pt x="3184610" y="2893072"/>
                </a:lnTo>
                <a:lnTo>
                  <a:pt x="3144856" y="2919098"/>
                </a:lnTo>
                <a:lnTo>
                  <a:pt x="3101366" y="2939052"/>
                </a:lnTo>
                <a:lnTo>
                  <a:pt x="3055146" y="2952744"/>
                </a:lnTo>
                <a:lnTo>
                  <a:pt x="3007201" y="2959986"/>
                </a:lnTo>
                <a:lnTo>
                  <a:pt x="2958536" y="2960587"/>
                </a:lnTo>
                <a:lnTo>
                  <a:pt x="2910155" y="2954357"/>
                </a:lnTo>
                <a:lnTo>
                  <a:pt x="2863065" y="2941107"/>
                </a:lnTo>
                <a:lnTo>
                  <a:pt x="2818270" y="2920647"/>
                </a:lnTo>
                <a:lnTo>
                  <a:pt x="2776775" y="2892787"/>
                </a:lnTo>
                <a:lnTo>
                  <a:pt x="1233741" y="1734924"/>
                </a:lnTo>
                <a:lnTo>
                  <a:pt x="441372" y="1140346"/>
                </a:lnTo>
                <a:lnTo>
                  <a:pt x="149447" y="921291"/>
                </a:lnTo>
                <a:lnTo>
                  <a:pt x="107743" y="889997"/>
                </a:lnTo>
                <a:lnTo>
                  <a:pt x="71826" y="859449"/>
                </a:lnTo>
                <a:lnTo>
                  <a:pt x="43094" y="825233"/>
                </a:lnTo>
                <a:lnTo>
                  <a:pt x="21546" y="788108"/>
                </a:lnTo>
                <a:lnTo>
                  <a:pt x="7182" y="748832"/>
                </a:lnTo>
                <a:lnTo>
                  <a:pt x="0" y="708165"/>
                </a:lnTo>
                <a:lnTo>
                  <a:pt x="0" y="666865"/>
                </a:lnTo>
                <a:lnTo>
                  <a:pt x="7180" y="625692"/>
                </a:lnTo>
                <a:lnTo>
                  <a:pt x="21542" y="585404"/>
                </a:lnTo>
                <a:lnTo>
                  <a:pt x="43083" y="546761"/>
                </a:lnTo>
                <a:lnTo>
                  <a:pt x="71802" y="510521"/>
                </a:lnTo>
                <a:lnTo>
                  <a:pt x="466772" y="9942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76076" y="2660395"/>
            <a:ext cx="4611624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65982" y="1418970"/>
            <a:ext cx="65995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initiatives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plans 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activities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3347" y="2706751"/>
            <a:ext cx="65449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Value chain performance information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plan 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governing</a:t>
            </a:r>
            <a:r>
              <a:rPr sz="2400" spc="-2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body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9825" y="4256989"/>
            <a:ext cx="6610984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status reports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all value</a:t>
            </a:r>
            <a:r>
              <a:rPr sz="2400" spc="6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activities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0369" y="5928486"/>
            <a:ext cx="685736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performance information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design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transition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375019" y="346963"/>
            <a:ext cx="3515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Improve:</a:t>
            </a:r>
            <a:r>
              <a:rPr spc="-50" dirty="0"/>
              <a:t> </a:t>
            </a:r>
            <a:r>
              <a:rPr dirty="0"/>
              <a:t>Output</a:t>
            </a:r>
          </a:p>
        </p:txBody>
      </p:sp>
      <p:sp>
        <p:nvSpPr>
          <p:cNvPr id="20" name="object 20"/>
          <p:cNvSpPr/>
          <p:nvPr/>
        </p:nvSpPr>
        <p:spPr>
          <a:xfrm>
            <a:off x="6231635" y="844296"/>
            <a:ext cx="3863340" cy="256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70207" y="1697735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6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8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20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6" y="472440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20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8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70207" y="1697735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20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8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6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7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20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1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6" y="472440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2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762358" y="1755394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94976" y="5946647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5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7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19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1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5" y="472439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1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19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7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94976" y="5946647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19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7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5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7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19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1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5" y="472439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1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19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287127" y="6004940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65435" y="4320540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276606" y="0"/>
                </a:moveTo>
                <a:lnTo>
                  <a:pt x="226881" y="3806"/>
                </a:lnTo>
                <a:lnTo>
                  <a:pt x="180082" y="14782"/>
                </a:lnTo>
                <a:lnTo>
                  <a:pt x="136990" y="32258"/>
                </a:lnTo>
                <a:lnTo>
                  <a:pt x="98385" y="55566"/>
                </a:lnTo>
                <a:lnTo>
                  <a:pt x="65049" y="84039"/>
                </a:lnTo>
                <a:lnTo>
                  <a:pt x="37761" y="117009"/>
                </a:lnTo>
                <a:lnTo>
                  <a:pt x="17303" y="153807"/>
                </a:lnTo>
                <a:lnTo>
                  <a:pt x="4455" y="193767"/>
                </a:lnTo>
                <a:lnTo>
                  <a:pt x="0" y="236220"/>
                </a:lnTo>
                <a:lnTo>
                  <a:pt x="4455" y="278672"/>
                </a:lnTo>
                <a:lnTo>
                  <a:pt x="17303" y="318632"/>
                </a:lnTo>
                <a:lnTo>
                  <a:pt x="37761" y="355430"/>
                </a:lnTo>
                <a:lnTo>
                  <a:pt x="65049" y="388400"/>
                </a:lnTo>
                <a:lnTo>
                  <a:pt x="98385" y="416873"/>
                </a:lnTo>
                <a:lnTo>
                  <a:pt x="136990" y="440182"/>
                </a:lnTo>
                <a:lnTo>
                  <a:pt x="180082" y="457657"/>
                </a:lnTo>
                <a:lnTo>
                  <a:pt x="226881" y="468633"/>
                </a:lnTo>
                <a:lnTo>
                  <a:pt x="276606" y="472439"/>
                </a:lnTo>
                <a:lnTo>
                  <a:pt x="326330" y="468633"/>
                </a:lnTo>
                <a:lnTo>
                  <a:pt x="373129" y="457657"/>
                </a:lnTo>
                <a:lnTo>
                  <a:pt x="416221" y="440182"/>
                </a:lnTo>
                <a:lnTo>
                  <a:pt x="454826" y="416873"/>
                </a:lnTo>
                <a:lnTo>
                  <a:pt x="488162" y="388400"/>
                </a:lnTo>
                <a:lnTo>
                  <a:pt x="515450" y="355430"/>
                </a:lnTo>
                <a:lnTo>
                  <a:pt x="535908" y="318632"/>
                </a:lnTo>
                <a:lnTo>
                  <a:pt x="548756" y="278672"/>
                </a:lnTo>
                <a:lnTo>
                  <a:pt x="553212" y="236220"/>
                </a:lnTo>
                <a:lnTo>
                  <a:pt x="548756" y="193767"/>
                </a:lnTo>
                <a:lnTo>
                  <a:pt x="535908" y="153807"/>
                </a:lnTo>
                <a:lnTo>
                  <a:pt x="515450" y="117009"/>
                </a:lnTo>
                <a:lnTo>
                  <a:pt x="488162" y="84039"/>
                </a:lnTo>
                <a:lnTo>
                  <a:pt x="454826" y="55566"/>
                </a:lnTo>
                <a:lnTo>
                  <a:pt x="416221" y="32258"/>
                </a:lnTo>
                <a:lnTo>
                  <a:pt x="373129" y="14782"/>
                </a:lnTo>
                <a:lnTo>
                  <a:pt x="326330" y="3806"/>
                </a:lnTo>
                <a:lnTo>
                  <a:pt x="276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65435" y="4320540"/>
            <a:ext cx="553720" cy="472440"/>
          </a:xfrm>
          <a:custGeom>
            <a:avLst/>
            <a:gdLst/>
            <a:ahLst/>
            <a:cxnLst/>
            <a:rect l="l" t="t" r="r" b="b"/>
            <a:pathLst>
              <a:path w="553720" h="472439">
                <a:moveTo>
                  <a:pt x="0" y="236220"/>
                </a:moveTo>
                <a:lnTo>
                  <a:pt x="4455" y="193767"/>
                </a:lnTo>
                <a:lnTo>
                  <a:pt x="17303" y="153807"/>
                </a:lnTo>
                <a:lnTo>
                  <a:pt x="37761" y="117009"/>
                </a:lnTo>
                <a:lnTo>
                  <a:pt x="65049" y="84039"/>
                </a:lnTo>
                <a:lnTo>
                  <a:pt x="98385" y="55566"/>
                </a:lnTo>
                <a:lnTo>
                  <a:pt x="136990" y="32257"/>
                </a:lnTo>
                <a:lnTo>
                  <a:pt x="180082" y="14782"/>
                </a:lnTo>
                <a:lnTo>
                  <a:pt x="226881" y="3806"/>
                </a:lnTo>
                <a:lnTo>
                  <a:pt x="276606" y="0"/>
                </a:lnTo>
                <a:lnTo>
                  <a:pt x="326330" y="3806"/>
                </a:lnTo>
                <a:lnTo>
                  <a:pt x="373129" y="14782"/>
                </a:lnTo>
                <a:lnTo>
                  <a:pt x="416221" y="32258"/>
                </a:lnTo>
                <a:lnTo>
                  <a:pt x="454826" y="55566"/>
                </a:lnTo>
                <a:lnTo>
                  <a:pt x="488162" y="84039"/>
                </a:lnTo>
                <a:lnTo>
                  <a:pt x="515450" y="117009"/>
                </a:lnTo>
                <a:lnTo>
                  <a:pt x="535908" y="153807"/>
                </a:lnTo>
                <a:lnTo>
                  <a:pt x="548756" y="193767"/>
                </a:lnTo>
                <a:lnTo>
                  <a:pt x="553212" y="236220"/>
                </a:lnTo>
                <a:lnTo>
                  <a:pt x="548756" y="278672"/>
                </a:lnTo>
                <a:lnTo>
                  <a:pt x="535908" y="318632"/>
                </a:lnTo>
                <a:lnTo>
                  <a:pt x="515450" y="355430"/>
                </a:lnTo>
                <a:lnTo>
                  <a:pt x="488162" y="388400"/>
                </a:lnTo>
                <a:lnTo>
                  <a:pt x="454826" y="416873"/>
                </a:lnTo>
                <a:lnTo>
                  <a:pt x="416221" y="440182"/>
                </a:lnTo>
                <a:lnTo>
                  <a:pt x="373129" y="457657"/>
                </a:lnTo>
                <a:lnTo>
                  <a:pt x="326330" y="468633"/>
                </a:lnTo>
                <a:lnTo>
                  <a:pt x="276606" y="472439"/>
                </a:lnTo>
                <a:lnTo>
                  <a:pt x="226881" y="468633"/>
                </a:lnTo>
                <a:lnTo>
                  <a:pt x="180082" y="457657"/>
                </a:lnTo>
                <a:lnTo>
                  <a:pt x="136990" y="440182"/>
                </a:lnTo>
                <a:lnTo>
                  <a:pt x="98385" y="416873"/>
                </a:lnTo>
                <a:lnTo>
                  <a:pt x="65049" y="388400"/>
                </a:lnTo>
                <a:lnTo>
                  <a:pt x="37761" y="355430"/>
                </a:lnTo>
                <a:lnTo>
                  <a:pt x="17303" y="318632"/>
                </a:lnTo>
                <a:lnTo>
                  <a:pt x="4455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157841" y="4377639"/>
            <a:ext cx="171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303764" y="2791967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5" h="472439">
                <a:moveTo>
                  <a:pt x="275843" y="0"/>
                </a:moveTo>
                <a:lnTo>
                  <a:pt x="226246" y="3806"/>
                </a:lnTo>
                <a:lnTo>
                  <a:pt x="179570" y="14782"/>
                </a:lnTo>
                <a:lnTo>
                  <a:pt x="136595" y="32258"/>
                </a:lnTo>
                <a:lnTo>
                  <a:pt x="98098" y="55566"/>
                </a:lnTo>
                <a:lnTo>
                  <a:pt x="64856" y="84039"/>
                </a:lnTo>
                <a:lnTo>
                  <a:pt x="37648" y="117009"/>
                </a:lnTo>
                <a:lnTo>
                  <a:pt x="17251" y="153807"/>
                </a:lnTo>
                <a:lnTo>
                  <a:pt x="4442" y="193767"/>
                </a:lnTo>
                <a:lnTo>
                  <a:pt x="0" y="236220"/>
                </a:lnTo>
                <a:lnTo>
                  <a:pt x="4442" y="278672"/>
                </a:lnTo>
                <a:lnTo>
                  <a:pt x="17251" y="318632"/>
                </a:lnTo>
                <a:lnTo>
                  <a:pt x="37648" y="355430"/>
                </a:lnTo>
                <a:lnTo>
                  <a:pt x="64856" y="388400"/>
                </a:lnTo>
                <a:lnTo>
                  <a:pt x="98098" y="416873"/>
                </a:lnTo>
                <a:lnTo>
                  <a:pt x="136595" y="440182"/>
                </a:lnTo>
                <a:lnTo>
                  <a:pt x="179570" y="457657"/>
                </a:lnTo>
                <a:lnTo>
                  <a:pt x="226246" y="468633"/>
                </a:lnTo>
                <a:lnTo>
                  <a:pt x="275843" y="472440"/>
                </a:lnTo>
                <a:lnTo>
                  <a:pt x="325441" y="468633"/>
                </a:lnTo>
                <a:lnTo>
                  <a:pt x="372117" y="457657"/>
                </a:lnTo>
                <a:lnTo>
                  <a:pt x="415092" y="440182"/>
                </a:lnTo>
                <a:lnTo>
                  <a:pt x="453589" y="416873"/>
                </a:lnTo>
                <a:lnTo>
                  <a:pt x="486831" y="388400"/>
                </a:lnTo>
                <a:lnTo>
                  <a:pt x="514039" y="355430"/>
                </a:lnTo>
                <a:lnTo>
                  <a:pt x="534436" y="318632"/>
                </a:lnTo>
                <a:lnTo>
                  <a:pt x="547245" y="278672"/>
                </a:lnTo>
                <a:lnTo>
                  <a:pt x="551687" y="236220"/>
                </a:lnTo>
                <a:lnTo>
                  <a:pt x="547245" y="193767"/>
                </a:lnTo>
                <a:lnTo>
                  <a:pt x="534436" y="153807"/>
                </a:lnTo>
                <a:lnTo>
                  <a:pt x="514039" y="117009"/>
                </a:lnTo>
                <a:lnTo>
                  <a:pt x="486831" y="84039"/>
                </a:lnTo>
                <a:lnTo>
                  <a:pt x="453589" y="55566"/>
                </a:lnTo>
                <a:lnTo>
                  <a:pt x="415092" y="32258"/>
                </a:lnTo>
                <a:lnTo>
                  <a:pt x="372117" y="14782"/>
                </a:lnTo>
                <a:lnTo>
                  <a:pt x="325441" y="3806"/>
                </a:lnTo>
                <a:lnTo>
                  <a:pt x="2758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3764" y="2791967"/>
            <a:ext cx="551815" cy="472440"/>
          </a:xfrm>
          <a:custGeom>
            <a:avLst/>
            <a:gdLst/>
            <a:ahLst/>
            <a:cxnLst/>
            <a:rect l="l" t="t" r="r" b="b"/>
            <a:pathLst>
              <a:path w="551815" h="472439">
                <a:moveTo>
                  <a:pt x="0" y="236220"/>
                </a:moveTo>
                <a:lnTo>
                  <a:pt x="4442" y="193767"/>
                </a:lnTo>
                <a:lnTo>
                  <a:pt x="17251" y="153807"/>
                </a:lnTo>
                <a:lnTo>
                  <a:pt x="37648" y="117009"/>
                </a:lnTo>
                <a:lnTo>
                  <a:pt x="64856" y="84039"/>
                </a:lnTo>
                <a:lnTo>
                  <a:pt x="98098" y="55566"/>
                </a:lnTo>
                <a:lnTo>
                  <a:pt x="136595" y="32258"/>
                </a:lnTo>
                <a:lnTo>
                  <a:pt x="179570" y="14782"/>
                </a:lnTo>
                <a:lnTo>
                  <a:pt x="226246" y="3806"/>
                </a:lnTo>
                <a:lnTo>
                  <a:pt x="275843" y="0"/>
                </a:lnTo>
                <a:lnTo>
                  <a:pt x="325441" y="3806"/>
                </a:lnTo>
                <a:lnTo>
                  <a:pt x="372117" y="14782"/>
                </a:lnTo>
                <a:lnTo>
                  <a:pt x="415092" y="32258"/>
                </a:lnTo>
                <a:lnTo>
                  <a:pt x="453589" y="55566"/>
                </a:lnTo>
                <a:lnTo>
                  <a:pt x="486831" y="84039"/>
                </a:lnTo>
                <a:lnTo>
                  <a:pt x="514039" y="117009"/>
                </a:lnTo>
                <a:lnTo>
                  <a:pt x="534436" y="153807"/>
                </a:lnTo>
                <a:lnTo>
                  <a:pt x="547245" y="193767"/>
                </a:lnTo>
                <a:lnTo>
                  <a:pt x="551687" y="236220"/>
                </a:lnTo>
                <a:lnTo>
                  <a:pt x="547245" y="278672"/>
                </a:lnTo>
                <a:lnTo>
                  <a:pt x="534436" y="318632"/>
                </a:lnTo>
                <a:lnTo>
                  <a:pt x="514039" y="355430"/>
                </a:lnTo>
                <a:lnTo>
                  <a:pt x="486831" y="388400"/>
                </a:lnTo>
                <a:lnTo>
                  <a:pt x="453589" y="416873"/>
                </a:lnTo>
                <a:lnTo>
                  <a:pt x="415092" y="440182"/>
                </a:lnTo>
                <a:lnTo>
                  <a:pt x="372117" y="457657"/>
                </a:lnTo>
                <a:lnTo>
                  <a:pt x="325441" y="468633"/>
                </a:lnTo>
                <a:lnTo>
                  <a:pt x="275843" y="472440"/>
                </a:lnTo>
                <a:lnTo>
                  <a:pt x="226246" y="468633"/>
                </a:lnTo>
                <a:lnTo>
                  <a:pt x="179570" y="457657"/>
                </a:lnTo>
                <a:lnTo>
                  <a:pt x="136595" y="440182"/>
                </a:lnTo>
                <a:lnTo>
                  <a:pt x="98098" y="416873"/>
                </a:lnTo>
                <a:lnTo>
                  <a:pt x="64856" y="388400"/>
                </a:lnTo>
                <a:lnTo>
                  <a:pt x="37648" y="355430"/>
                </a:lnTo>
                <a:lnTo>
                  <a:pt x="17251" y="318632"/>
                </a:lnTo>
                <a:lnTo>
                  <a:pt x="4442" y="278672"/>
                </a:lnTo>
                <a:lnTo>
                  <a:pt x="0" y="236220"/>
                </a:lnTo>
                <a:close/>
              </a:path>
            </a:pathLst>
          </a:custGeom>
          <a:ln w="12192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95280" y="2850261"/>
            <a:ext cx="170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0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83757977-3143-E149-A9F3-710F8CDACEE2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7076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2: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Opportunity,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Demand, and</a:t>
            </a:r>
            <a:r>
              <a:rPr sz="2800" b="1" spc="6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Value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47559D4-3AE5-3640-9237-307C373F7E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3766" y="346963"/>
            <a:ext cx="37357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</a:t>
            </a:r>
            <a:r>
              <a:rPr dirty="0"/>
              <a:t>3:</a:t>
            </a:r>
            <a:r>
              <a:rPr spc="-75" dirty="0"/>
              <a:t> </a:t>
            </a:r>
            <a:r>
              <a:rPr dirty="0"/>
              <a:t>Engage</a:t>
            </a:r>
          </a:p>
        </p:txBody>
      </p:sp>
      <p:sp>
        <p:nvSpPr>
          <p:cNvPr id="3" name="object 3"/>
          <p:cNvSpPr/>
          <p:nvPr/>
        </p:nvSpPr>
        <p:spPr>
          <a:xfrm>
            <a:off x="6178296" y="874775"/>
            <a:ext cx="3912107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5760" y="1411046"/>
            <a:ext cx="1130554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This activity provides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good understanding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stakeholder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10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continual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engagement, transparency,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good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relationships with all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stakeholders.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0391" y="2639567"/>
            <a:ext cx="8110727" cy="4840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391" y="4572000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5" h="434339">
                <a:moveTo>
                  <a:pt x="1300734" y="0"/>
                </a:moveTo>
                <a:lnTo>
                  <a:pt x="1300734" y="108585"/>
                </a:lnTo>
                <a:lnTo>
                  <a:pt x="0" y="108585"/>
                </a:lnTo>
                <a:lnTo>
                  <a:pt x="0" y="325754"/>
                </a:lnTo>
                <a:lnTo>
                  <a:pt x="1300734" y="325754"/>
                </a:lnTo>
                <a:lnTo>
                  <a:pt x="1300734" y="434339"/>
                </a:lnTo>
                <a:lnTo>
                  <a:pt x="1517904" y="217170"/>
                </a:lnTo>
                <a:lnTo>
                  <a:pt x="1300734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0391" y="4572000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5" h="434339">
                <a:moveTo>
                  <a:pt x="0" y="108585"/>
                </a:moveTo>
                <a:lnTo>
                  <a:pt x="1300734" y="108585"/>
                </a:lnTo>
                <a:lnTo>
                  <a:pt x="1300734" y="0"/>
                </a:lnTo>
                <a:lnTo>
                  <a:pt x="1517904" y="217170"/>
                </a:lnTo>
                <a:lnTo>
                  <a:pt x="1300734" y="434339"/>
                </a:lnTo>
                <a:lnTo>
                  <a:pt x="1300734" y="325754"/>
                </a:lnTo>
                <a:lnTo>
                  <a:pt x="0" y="325754"/>
                </a:lnTo>
                <a:lnTo>
                  <a:pt x="0" y="108585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8296" y="4572000"/>
            <a:ext cx="1056640" cy="434340"/>
          </a:xfrm>
          <a:custGeom>
            <a:avLst/>
            <a:gdLst/>
            <a:ahLst/>
            <a:cxnLst/>
            <a:rect l="l" t="t" r="r" b="b"/>
            <a:pathLst>
              <a:path w="1056640" h="434339">
                <a:moveTo>
                  <a:pt x="0" y="434339"/>
                </a:moveTo>
                <a:lnTo>
                  <a:pt x="1056131" y="434339"/>
                </a:lnTo>
                <a:lnTo>
                  <a:pt x="1056131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010" y="346963"/>
            <a:ext cx="2881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Engage:</a:t>
            </a:r>
            <a:r>
              <a:rPr spc="-60" dirty="0"/>
              <a:t> </a:t>
            </a:r>
            <a:r>
              <a:rPr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539483" y="826008"/>
            <a:ext cx="30861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2542" y="1489964"/>
            <a:ext cx="853884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Product and service portfolio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plan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Requests and feedback from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customers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High-level demand 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provided</a:t>
            </a:r>
            <a:r>
              <a:rPr sz="24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internal and external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customers</a:t>
            </a:r>
            <a:endParaRPr sz="2400">
              <a:latin typeface="Open Sans"/>
              <a:cs typeface="Open Sans"/>
            </a:endParaRPr>
          </a:p>
          <a:p>
            <a:pPr marL="299085" marR="508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Detailed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requirements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 and products provided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customers</a:t>
            </a:r>
            <a:endParaRPr sz="2400">
              <a:latin typeface="Open Sans"/>
              <a:cs typeface="Open Sans"/>
            </a:endParaRPr>
          </a:p>
          <a:p>
            <a:pPr marL="299085" marR="68453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third-party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 components from suppliers and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partners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Incidents, service requests, and feedback from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users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status reports from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372" y="1988820"/>
            <a:ext cx="4163567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010" y="346963"/>
            <a:ext cx="2881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Engage:</a:t>
            </a:r>
            <a:r>
              <a:rPr spc="-60" dirty="0"/>
              <a:t> </a:t>
            </a:r>
            <a:r>
              <a:rPr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867143" y="806195"/>
            <a:ext cx="256794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9728" y="1489964"/>
            <a:ext cx="8956675" cy="6397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85090" indent="-342900">
              <a:lnSpc>
                <a:spcPct val="1004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Information on the completion of user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support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tasks from deliver 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2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support</a:t>
            </a:r>
            <a:endParaRPr sz="2200">
              <a:latin typeface="Open Sans"/>
              <a:cs typeface="Open Sans"/>
            </a:endParaRPr>
          </a:p>
          <a:p>
            <a:pPr marL="299085" marR="323850" indent="-286385">
              <a:lnSpc>
                <a:spcPct val="100499"/>
              </a:lnSpc>
              <a:spcBef>
                <a:spcPts val="26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Market opportunities from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current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potential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customers and  users</a:t>
            </a:r>
            <a:endParaRPr sz="2200">
              <a:latin typeface="Open Sans"/>
              <a:cs typeface="Open Sans"/>
            </a:endParaRPr>
          </a:p>
          <a:p>
            <a:pPr marL="299085" marR="548640" indent="-286385">
              <a:lnSpc>
                <a:spcPct val="100499"/>
              </a:lnSpc>
              <a:spcBef>
                <a:spcPts val="26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Cooperation opportunities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feedback provided by partners 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2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suppliers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Contract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agreement requirements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from all value</a:t>
            </a:r>
            <a:r>
              <a:rPr sz="2200" spc="18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chain</a:t>
            </a:r>
            <a:endParaRPr sz="22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activities</a:t>
            </a:r>
            <a:endParaRPr sz="2200">
              <a:latin typeface="Open Sans"/>
              <a:cs typeface="Open Sans"/>
            </a:endParaRPr>
          </a:p>
          <a:p>
            <a:pPr marL="299085" marR="5080" indent="-286385">
              <a:lnSpc>
                <a:spcPct val="100499"/>
              </a:lnSpc>
              <a:spcBef>
                <a:spcPts val="26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Knowledge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information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about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changed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services from design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transition and</a:t>
            </a:r>
            <a:r>
              <a:rPr sz="22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Product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service performance information from deliver</a:t>
            </a:r>
            <a:r>
              <a:rPr sz="2200" spc="1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2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support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Improvements initiatives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plans from</a:t>
            </a:r>
            <a:r>
              <a:rPr sz="22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1372" y="1988820"/>
            <a:ext cx="4163567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7606" y="346963"/>
            <a:ext cx="3252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Engage:</a:t>
            </a:r>
            <a:r>
              <a:rPr spc="-50" dirty="0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412991" y="826008"/>
            <a:ext cx="33787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767" y="1491488"/>
            <a:ext cx="8452485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Consolidated demands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opportunities for</a:t>
            </a:r>
            <a:r>
              <a:rPr sz="2200" spc="114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plan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Product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requirements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for design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200" spc="1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User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support tasks for deliver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200" spc="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support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Improvement opportunities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stakeholders’ feedback</a:t>
            </a:r>
            <a:r>
              <a:rPr sz="22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endParaRPr sz="22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Change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 project initiation requests for</a:t>
            </a:r>
            <a:r>
              <a:rPr sz="22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Contracts and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agreements with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external and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internal</a:t>
            </a:r>
            <a:r>
              <a:rPr sz="2200" spc="1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suppliers</a:t>
            </a:r>
            <a:endParaRPr sz="22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partners for obtain/build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design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200" spc="1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200">
              <a:latin typeface="Open Sans"/>
              <a:cs typeface="Open Sans"/>
            </a:endParaRPr>
          </a:p>
          <a:p>
            <a:pPr marL="299085" marR="1228725" indent="-286385">
              <a:lnSpc>
                <a:spcPct val="100499"/>
              </a:lnSpc>
              <a:spcBef>
                <a:spcPts val="26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Knowledge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information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about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third-party service 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components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for all value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chain</a:t>
            </a:r>
            <a:r>
              <a:rPr sz="2200" spc="9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activities</a:t>
            </a:r>
            <a:endParaRPr sz="22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performance reports for</a:t>
            </a:r>
            <a:r>
              <a:rPr sz="2200" spc="7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customers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88395" y="2164079"/>
            <a:ext cx="4165092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3003" y="346963"/>
            <a:ext cx="6819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</a:t>
            </a:r>
            <a:r>
              <a:rPr dirty="0"/>
              <a:t>4: Design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Transition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4687823" y="874775"/>
            <a:ext cx="7156704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0457" y="1411046"/>
            <a:ext cx="1283462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This activity ensures that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services continually meet stakeholder</a:t>
            </a:r>
            <a:r>
              <a:rPr sz="2400" spc="1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expectations</a:t>
            </a:r>
            <a:endParaRPr sz="2400">
              <a:latin typeface="Open Sans"/>
              <a:cs typeface="Open Sans"/>
            </a:endParaRPr>
          </a:p>
          <a:p>
            <a:pPr marL="762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quality, costs, and time to</a:t>
            </a:r>
            <a:r>
              <a:rPr sz="2400" spc="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market.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3300" y="2639567"/>
            <a:ext cx="8148828" cy="5396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870959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4" h="434339">
                <a:moveTo>
                  <a:pt x="1300733" y="0"/>
                </a:moveTo>
                <a:lnTo>
                  <a:pt x="1300733" y="108585"/>
                </a:lnTo>
                <a:lnTo>
                  <a:pt x="0" y="108585"/>
                </a:lnTo>
                <a:lnTo>
                  <a:pt x="0" y="325754"/>
                </a:lnTo>
                <a:lnTo>
                  <a:pt x="1300733" y="325754"/>
                </a:lnTo>
                <a:lnTo>
                  <a:pt x="1300733" y="434339"/>
                </a:lnTo>
                <a:lnTo>
                  <a:pt x="1517903" y="217169"/>
                </a:lnTo>
                <a:lnTo>
                  <a:pt x="1300733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870959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4" h="434339">
                <a:moveTo>
                  <a:pt x="0" y="108585"/>
                </a:moveTo>
                <a:lnTo>
                  <a:pt x="1300733" y="108585"/>
                </a:lnTo>
                <a:lnTo>
                  <a:pt x="1300733" y="0"/>
                </a:lnTo>
                <a:lnTo>
                  <a:pt x="1517903" y="217169"/>
                </a:lnTo>
                <a:lnTo>
                  <a:pt x="1300733" y="434339"/>
                </a:lnTo>
                <a:lnTo>
                  <a:pt x="1300733" y="325754"/>
                </a:lnTo>
                <a:lnTo>
                  <a:pt x="0" y="325754"/>
                </a:lnTo>
                <a:lnTo>
                  <a:pt x="0" y="108585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0211" y="3870959"/>
            <a:ext cx="1207135" cy="582295"/>
          </a:xfrm>
          <a:custGeom>
            <a:avLst/>
            <a:gdLst/>
            <a:ahLst/>
            <a:cxnLst/>
            <a:rect l="l" t="t" r="r" b="b"/>
            <a:pathLst>
              <a:path w="1207134" h="582295">
                <a:moveTo>
                  <a:pt x="0" y="582168"/>
                </a:moveTo>
                <a:lnTo>
                  <a:pt x="1207007" y="582168"/>
                </a:lnTo>
                <a:lnTo>
                  <a:pt x="120700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1246" y="346963"/>
            <a:ext cx="5964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</a:t>
            </a:r>
            <a:r>
              <a:rPr spc="-5" dirty="0"/>
              <a:t>and </a:t>
            </a:r>
            <a:r>
              <a:rPr dirty="0"/>
              <a:t>Transition:</a:t>
            </a:r>
            <a:r>
              <a:rPr spc="-20" dirty="0"/>
              <a:t> </a:t>
            </a:r>
            <a:r>
              <a:rPr spc="-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5137403" y="826008"/>
            <a:ext cx="5972556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6125" y="1505839"/>
            <a:ext cx="8453120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Portfolio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decisions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plan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Architectures and policies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plan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Product and service requirements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initiatives and plans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provided by</a:t>
            </a:r>
            <a:r>
              <a:rPr sz="2400" spc="10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  <a:p>
            <a:pPr marL="299085" marR="508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performance information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deliver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support and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components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400">
              <a:latin typeface="Open Sans"/>
              <a:cs typeface="Open Sans"/>
            </a:endParaRPr>
          </a:p>
          <a:p>
            <a:pPr marL="299085" marR="59817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third-party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 components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changed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services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836" y="2167127"/>
            <a:ext cx="4163567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866" y="1493596"/>
            <a:ext cx="7279640" cy="642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Requirements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and specifications</a:t>
            </a:r>
            <a:r>
              <a:rPr sz="28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endParaRPr sz="28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800">
              <a:latin typeface="Open Sans"/>
              <a:cs typeface="Open Sans"/>
            </a:endParaRPr>
          </a:p>
          <a:p>
            <a:pPr marL="299085" marR="5080" indent="-286385">
              <a:lnSpc>
                <a:spcPct val="100400"/>
              </a:lnSpc>
              <a:spcBef>
                <a:spcPts val="33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Contract and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agreement requirements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for  engage</a:t>
            </a:r>
            <a:endParaRPr sz="2800">
              <a:latin typeface="Open Sans"/>
              <a:cs typeface="Open Sans"/>
            </a:endParaRPr>
          </a:p>
          <a:p>
            <a:pPr marL="299085" marR="289560" indent="-286385">
              <a:lnSpc>
                <a:spcPct val="100400"/>
              </a:lnSpc>
              <a:spcBef>
                <a:spcPts val="33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and changed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and services 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for deliver and</a:t>
            </a:r>
            <a:r>
              <a:rPr sz="28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support</a:t>
            </a:r>
            <a:endParaRPr sz="2800">
              <a:latin typeface="Open Sans"/>
              <a:cs typeface="Open Sans"/>
            </a:endParaRPr>
          </a:p>
          <a:p>
            <a:pPr marL="299085" marR="222250" indent="-286385">
              <a:lnSpc>
                <a:spcPct val="100200"/>
              </a:lnSpc>
              <a:spcBef>
                <a:spcPts val="33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new  and changed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and services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all 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value chain</a:t>
            </a:r>
            <a:r>
              <a:rPr sz="28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activities</a:t>
            </a:r>
            <a:endParaRPr sz="28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33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Performance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information</a:t>
            </a:r>
            <a:r>
              <a:rPr sz="28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8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improvement 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opportunities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r>
              <a:rPr sz="28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8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319" y="346963"/>
            <a:ext cx="6335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</a:t>
            </a:r>
            <a:r>
              <a:rPr spc="-5" dirty="0"/>
              <a:t>and </a:t>
            </a:r>
            <a:r>
              <a:rPr dirty="0"/>
              <a:t>Transition:</a:t>
            </a:r>
            <a:r>
              <a:rPr spc="-15" dirty="0"/>
              <a:t> </a:t>
            </a:r>
            <a:r>
              <a:rPr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5007864" y="826008"/>
            <a:ext cx="6489192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8395" y="2164079"/>
            <a:ext cx="4165092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9407" y="346963"/>
            <a:ext cx="4925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</a:t>
            </a:r>
            <a:r>
              <a:rPr dirty="0"/>
              <a:t>5:</a:t>
            </a:r>
            <a:r>
              <a:rPr spc="-65" dirty="0"/>
              <a:t> </a:t>
            </a:r>
            <a:r>
              <a:rPr dirty="0"/>
              <a:t>Obtain/Build</a:t>
            </a:r>
          </a:p>
        </p:txBody>
      </p:sp>
      <p:sp>
        <p:nvSpPr>
          <p:cNvPr id="3" name="object 3"/>
          <p:cNvSpPr/>
          <p:nvPr/>
        </p:nvSpPr>
        <p:spPr>
          <a:xfrm>
            <a:off x="5544311" y="858011"/>
            <a:ext cx="5175503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0285" y="1310385"/>
            <a:ext cx="125901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64560" marR="5080" indent="-345249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This activity ensures that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components are available when 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where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they are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meet agreed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specifications.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3152" y="2766060"/>
            <a:ext cx="7808976" cy="5082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0808" y="5090159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5" h="434339">
                <a:moveTo>
                  <a:pt x="1300733" y="0"/>
                </a:moveTo>
                <a:lnTo>
                  <a:pt x="1300733" y="108585"/>
                </a:lnTo>
                <a:lnTo>
                  <a:pt x="0" y="108585"/>
                </a:lnTo>
                <a:lnTo>
                  <a:pt x="0" y="325754"/>
                </a:lnTo>
                <a:lnTo>
                  <a:pt x="1300733" y="325754"/>
                </a:lnTo>
                <a:lnTo>
                  <a:pt x="1300733" y="434339"/>
                </a:lnTo>
                <a:lnTo>
                  <a:pt x="1517903" y="217169"/>
                </a:lnTo>
                <a:lnTo>
                  <a:pt x="1300733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0808" y="5090159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5" h="434339">
                <a:moveTo>
                  <a:pt x="0" y="108585"/>
                </a:moveTo>
                <a:lnTo>
                  <a:pt x="1300733" y="108585"/>
                </a:lnTo>
                <a:lnTo>
                  <a:pt x="1300733" y="0"/>
                </a:lnTo>
                <a:lnTo>
                  <a:pt x="1517903" y="217169"/>
                </a:lnTo>
                <a:lnTo>
                  <a:pt x="1300733" y="434339"/>
                </a:lnTo>
                <a:lnTo>
                  <a:pt x="1300733" y="325754"/>
                </a:lnTo>
                <a:lnTo>
                  <a:pt x="0" y="325754"/>
                </a:lnTo>
                <a:lnTo>
                  <a:pt x="0" y="108585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0256" y="4995671"/>
            <a:ext cx="1209040" cy="433070"/>
          </a:xfrm>
          <a:custGeom>
            <a:avLst/>
            <a:gdLst/>
            <a:ahLst/>
            <a:cxnLst/>
            <a:rect l="l" t="t" r="r" b="b"/>
            <a:pathLst>
              <a:path w="1209040" h="433070">
                <a:moveTo>
                  <a:pt x="0" y="432815"/>
                </a:moveTo>
                <a:lnTo>
                  <a:pt x="1208531" y="432815"/>
                </a:lnTo>
                <a:lnTo>
                  <a:pt x="120853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7651" y="346963"/>
            <a:ext cx="40690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Obtain/Build:</a:t>
            </a:r>
            <a:r>
              <a:rPr spc="-65" dirty="0"/>
              <a:t> </a:t>
            </a:r>
            <a:r>
              <a:rPr spc="-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149340" y="826008"/>
            <a:ext cx="4125467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1204" y="1489964"/>
            <a:ext cx="7894955" cy="624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87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Architectures and policies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plan</a:t>
            </a:r>
            <a:endParaRPr sz="2400">
              <a:latin typeface="Open Sans"/>
              <a:cs typeface="Open Sans"/>
            </a:endParaRPr>
          </a:p>
          <a:p>
            <a:pPr marL="299085" marR="81280" indent="-286385">
              <a:lnSpc>
                <a:spcPts val="2900"/>
              </a:lnSpc>
              <a:spcBef>
                <a:spcPts val="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Contracts and agreements with external and internal  suppliers and partners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ts val="276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Goods and services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external and</a:t>
            </a:r>
            <a:r>
              <a:rPr sz="2400" spc="7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internal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ts val="287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suppliers and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partners</a:t>
            </a:r>
            <a:endParaRPr sz="2400">
              <a:latin typeface="Open Sans"/>
              <a:cs typeface="Open Sans"/>
            </a:endParaRPr>
          </a:p>
          <a:p>
            <a:pPr marL="299085" marR="167640" indent="-286385">
              <a:lnSpc>
                <a:spcPts val="2900"/>
              </a:lnSpc>
              <a:spcBef>
                <a:spcPts val="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Requirements and specifications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design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ts val="276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initiatives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plans</a:t>
            </a:r>
            <a:r>
              <a:rPr sz="2400" spc="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provided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 improve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ts val="28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status reports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  <a:p>
            <a:pPr marL="299085" marR="1044575" indent="-286385">
              <a:lnSpc>
                <a:spcPts val="2900"/>
              </a:lnSpc>
              <a:spcBef>
                <a:spcPts val="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Change 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project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initiation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requests provided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 engage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ts val="27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Change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requests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deliver and</a:t>
            </a:r>
            <a:r>
              <a:rPr sz="2400" spc="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support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ts val="28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changed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ts val="2870"/>
              </a:lnSpc>
              <a:spcBef>
                <a:spcPts val="20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services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 design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400">
              <a:latin typeface="Open Sans"/>
              <a:cs typeface="Open Sans"/>
            </a:endParaRPr>
          </a:p>
          <a:p>
            <a:pPr marL="299085" marR="40640" indent="-286385">
              <a:lnSpc>
                <a:spcPts val="2900"/>
              </a:lnSpc>
              <a:spcBef>
                <a:spcPts val="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third-party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 components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836" y="2167127"/>
            <a:ext cx="4163567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633" y="2182748"/>
            <a:ext cx="6761480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components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deliver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support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components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design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400">
              <a:latin typeface="Open Sans"/>
              <a:cs typeface="Open Sans"/>
            </a:endParaRPr>
          </a:p>
          <a:p>
            <a:pPr marL="299085" marR="281940" indent="-286385">
              <a:lnSpc>
                <a:spcPct val="100499"/>
              </a:lnSpc>
              <a:spcBef>
                <a:spcPts val="2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changed service components to all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chain activities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Contract and agreement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requirements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r>
              <a:rPr sz="24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  <a:p>
            <a:pPr marL="299085" marR="208915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Performance information and improvement  opportunities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1722" y="346963"/>
            <a:ext cx="4439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Obtain/Build:</a:t>
            </a:r>
            <a:r>
              <a:rPr spc="-60" dirty="0"/>
              <a:t> </a:t>
            </a:r>
            <a:r>
              <a:rPr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5859779" y="880872"/>
            <a:ext cx="4727448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8395" y="2164079"/>
            <a:ext cx="4165092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427" y="346963"/>
            <a:ext cx="5367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Opportunity and</a:t>
            </a:r>
            <a:r>
              <a:rPr spc="-10" dirty="0"/>
              <a:t> </a:t>
            </a:r>
            <a:r>
              <a:rPr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5009388" y="835152"/>
            <a:ext cx="575005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2652" y="2212848"/>
            <a:ext cx="9994392" cy="5012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8173" y="2198370"/>
            <a:ext cx="10023475" cy="5041900"/>
          </a:xfrm>
          <a:custGeom>
            <a:avLst/>
            <a:gdLst/>
            <a:ahLst/>
            <a:cxnLst/>
            <a:rect l="l" t="t" r="r" b="b"/>
            <a:pathLst>
              <a:path w="10023475" h="5041900">
                <a:moveTo>
                  <a:pt x="0" y="5041392"/>
                </a:moveTo>
                <a:lnTo>
                  <a:pt x="10023348" y="5041392"/>
                </a:lnTo>
                <a:lnTo>
                  <a:pt x="10023348" y="0"/>
                </a:lnTo>
                <a:lnTo>
                  <a:pt x="0" y="0"/>
                </a:lnTo>
                <a:lnTo>
                  <a:pt x="0" y="5041392"/>
                </a:lnTo>
                <a:close/>
              </a:path>
            </a:pathLst>
          </a:custGeom>
          <a:ln w="28956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2311" y="3389376"/>
            <a:ext cx="504825" cy="708660"/>
          </a:xfrm>
          <a:custGeom>
            <a:avLst/>
            <a:gdLst/>
            <a:ahLst/>
            <a:cxnLst/>
            <a:rect l="l" t="t" r="r" b="b"/>
            <a:pathLst>
              <a:path w="504825" h="708660">
                <a:moveTo>
                  <a:pt x="504443" y="456438"/>
                </a:moveTo>
                <a:lnTo>
                  <a:pt x="0" y="456438"/>
                </a:lnTo>
                <a:lnTo>
                  <a:pt x="252222" y="708660"/>
                </a:lnTo>
                <a:lnTo>
                  <a:pt x="504443" y="456438"/>
                </a:lnTo>
                <a:close/>
              </a:path>
              <a:path w="504825" h="708660">
                <a:moveTo>
                  <a:pt x="378333" y="0"/>
                </a:moveTo>
                <a:lnTo>
                  <a:pt x="126111" y="0"/>
                </a:lnTo>
                <a:lnTo>
                  <a:pt x="126111" y="456438"/>
                </a:lnTo>
                <a:lnTo>
                  <a:pt x="378333" y="456438"/>
                </a:lnTo>
                <a:lnTo>
                  <a:pt x="378333" y="0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2311" y="3389376"/>
            <a:ext cx="504825" cy="708660"/>
          </a:xfrm>
          <a:custGeom>
            <a:avLst/>
            <a:gdLst/>
            <a:ahLst/>
            <a:cxnLst/>
            <a:rect l="l" t="t" r="r" b="b"/>
            <a:pathLst>
              <a:path w="504825" h="708660">
                <a:moveTo>
                  <a:pt x="0" y="456438"/>
                </a:moveTo>
                <a:lnTo>
                  <a:pt x="126111" y="456438"/>
                </a:lnTo>
                <a:lnTo>
                  <a:pt x="126111" y="0"/>
                </a:lnTo>
                <a:lnTo>
                  <a:pt x="378333" y="0"/>
                </a:lnTo>
                <a:lnTo>
                  <a:pt x="378333" y="456438"/>
                </a:lnTo>
                <a:lnTo>
                  <a:pt x="504443" y="456438"/>
                </a:lnTo>
                <a:lnTo>
                  <a:pt x="252222" y="708660"/>
                </a:lnTo>
                <a:lnTo>
                  <a:pt x="0" y="456438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0550" y="2593085"/>
            <a:ext cx="1210310" cy="708660"/>
          </a:xfrm>
          <a:prstGeom prst="rect">
            <a:avLst/>
          </a:prstGeom>
          <a:ln w="28955">
            <a:solidFill>
              <a:srgbClr val="F6A19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33679" marR="226060" indent="156845">
              <a:lnSpc>
                <a:spcPct val="100499"/>
              </a:lnSpc>
              <a:spcBef>
                <a:spcPts val="23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Key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i</a:t>
            </a:r>
            <a:r>
              <a:rPr sz="2000" spc="-10" dirty="0">
                <a:solidFill>
                  <a:srgbClr val="3E3E3E"/>
                </a:solidFill>
                <a:latin typeface="Open Sans"/>
                <a:cs typeface="Open Sans"/>
              </a:rPr>
              <a:t>n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p</a:t>
            </a:r>
            <a:r>
              <a:rPr sz="2000" spc="-10" dirty="0">
                <a:solidFill>
                  <a:srgbClr val="3E3E3E"/>
                </a:solidFill>
                <a:latin typeface="Open Sans"/>
                <a:cs typeface="Open Sans"/>
              </a:rPr>
              <a:t>u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ts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489" y="3356609"/>
            <a:ext cx="2725420" cy="1323340"/>
          </a:xfrm>
          <a:prstGeom prst="rect">
            <a:avLst/>
          </a:prstGeom>
          <a:ln w="28955">
            <a:solidFill>
              <a:srgbClr val="F8B8A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8270" marR="124460" algn="ctr">
              <a:lnSpc>
                <a:spcPct val="100200"/>
              </a:lnSpc>
              <a:spcBef>
                <a:spcPts val="229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Options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add</a:t>
            </a:r>
            <a:r>
              <a:rPr sz="2000" spc="-8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value  for stakeholders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to  improve the  organization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8801" y="4170426"/>
            <a:ext cx="633095" cy="233679"/>
          </a:xfrm>
          <a:custGeom>
            <a:avLst/>
            <a:gdLst/>
            <a:ahLst/>
            <a:cxnLst/>
            <a:rect l="l" t="t" r="r" b="b"/>
            <a:pathLst>
              <a:path w="633095" h="233679">
                <a:moveTo>
                  <a:pt x="545870" y="205920"/>
                </a:moveTo>
                <a:lnTo>
                  <a:pt x="536828" y="233552"/>
                </a:lnTo>
                <a:lnTo>
                  <a:pt x="632968" y="219201"/>
                </a:lnTo>
                <a:lnTo>
                  <a:pt x="624107" y="210438"/>
                </a:lnTo>
                <a:lnTo>
                  <a:pt x="559688" y="210438"/>
                </a:lnTo>
                <a:lnTo>
                  <a:pt x="545870" y="205920"/>
                </a:lnTo>
                <a:close/>
              </a:path>
              <a:path w="633095" h="233679">
                <a:moveTo>
                  <a:pt x="554837" y="178513"/>
                </a:moveTo>
                <a:lnTo>
                  <a:pt x="545870" y="205920"/>
                </a:lnTo>
                <a:lnTo>
                  <a:pt x="559688" y="210438"/>
                </a:lnTo>
                <a:lnTo>
                  <a:pt x="568578" y="183007"/>
                </a:lnTo>
                <a:lnTo>
                  <a:pt x="554837" y="178513"/>
                </a:lnTo>
                <a:close/>
              </a:path>
              <a:path w="633095" h="233679">
                <a:moveTo>
                  <a:pt x="563879" y="150875"/>
                </a:moveTo>
                <a:lnTo>
                  <a:pt x="554837" y="178513"/>
                </a:lnTo>
                <a:lnTo>
                  <a:pt x="568578" y="183007"/>
                </a:lnTo>
                <a:lnTo>
                  <a:pt x="559688" y="210438"/>
                </a:lnTo>
                <a:lnTo>
                  <a:pt x="624107" y="210438"/>
                </a:lnTo>
                <a:lnTo>
                  <a:pt x="563879" y="150875"/>
                </a:lnTo>
                <a:close/>
              </a:path>
              <a:path w="633095" h="233679">
                <a:moveTo>
                  <a:pt x="8889" y="0"/>
                </a:moveTo>
                <a:lnTo>
                  <a:pt x="0" y="27432"/>
                </a:lnTo>
                <a:lnTo>
                  <a:pt x="545870" y="205920"/>
                </a:lnTo>
                <a:lnTo>
                  <a:pt x="554837" y="178513"/>
                </a:lnTo>
                <a:lnTo>
                  <a:pt x="8889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2113" y="5022341"/>
            <a:ext cx="2588260" cy="1324610"/>
          </a:xfrm>
          <a:prstGeom prst="rect">
            <a:avLst/>
          </a:prstGeom>
          <a:ln w="28955">
            <a:solidFill>
              <a:srgbClr val="F6A19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4935" marR="109220" indent="-1270" algn="ctr">
              <a:lnSpc>
                <a:spcPct val="100200"/>
              </a:lnSpc>
              <a:spcBef>
                <a:spcPts val="24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Desire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products  and services</a:t>
            </a:r>
            <a:r>
              <a:rPr sz="2000" spc="-6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among  internal and  external</a:t>
            </a:r>
            <a:r>
              <a:rPr sz="2000" spc="-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consumers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1940" y="5001259"/>
            <a:ext cx="1027430" cy="437515"/>
          </a:xfrm>
          <a:custGeom>
            <a:avLst/>
            <a:gdLst/>
            <a:ahLst/>
            <a:cxnLst/>
            <a:rect l="l" t="t" r="r" b="b"/>
            <a:pathLst>
              <a:path w="1027429" h="437514">
                <a:moveTo>
                  <a:pt x="941334" y="26821"/>
                </a:moveTo>
                <a:lnTo>
                  <a:pt x="0" y="410717"/>
                </a:lnTo>
                <a:lnTo>
                  <a:pt x="10922" y="437514"/>
                </a:lnTo>
                <a:lnTo>
                  <a:pt x="952256" y="53618"/>
                </a:lnTo>
                <a:lnTo>
                  <a:pt x="941334" y="26821"/>
                </a:lnTo>
                <a:close/>
              </a:path>
              <a:path w="1027429" h="437514">
                <a:moveTo>
                  <a:pt x="1015033" y="21336"/>
                </a:moveTo>
                <a:lnTo>
                  <a:pt x="954786" y="21336"/>
                </a:lnTo>
                <a:lnTo>
                  <a:pt x="965708" y="48132"/>
                </a:lnTo>
                <a:lnTo>
                  <a:pt x="952256" y="53618"/>
                </a:lnTo>
                <a:lnTo>
                  <a:pt x="963168" y="80390"/>
                </a:lnTo>
                <a:lnTo>
                  <a:pt x="1015033" y="21336"/>
                </a:lnTo>
                <a:close/>
              </a:path>
              <a:path w="1027429" h="437514">
                <a:moveTo>
                  <a:pt x="954786" y="21336"/>
                </a:moveTo>
                <a:lnTo>
                  <a:pt x="941334" y="26821"/>
                </a:lnTo>
                <a:lnTo>
                  <a:pt x="952256" y="53618"/>
                </a:lnTo>
                <a:lnTo>
                  <a:pt x="965708" y="48132"/>
                </a:lnTo>
                <a:lnTo>
                  <a:pt x="954786" y="21336"/>
                </a:lnTo>
                <a:close/>
              </a:path>
              <a:path w="1027429" h="437514">
                <a:moveTo>
                  <a:pt x="930401" y="0"/>
                </a:moveTo>
                <a:lnTo>
                  <a:pt x="941334" y="26821"/>
                </a:lnTo>
                <a:lnTo>
                  <a:pt x="954786" y="21336"/>
                </a:lnTo>
                <a:lnTo>
                  <a:pt x="1015033" y="21336"/>
                </a:lnTo>
                <a:lnTo>
                  <a:pt x="1027303" y="7365"/>
                </a:lnTo>
                <a:lnTo>
                  <a:pt x="930401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0550" y="4389882"/>
            <a:ext cx="1210310" cy="619125"/>
          </a:xfrm>
          <a:custGeom>
            <a:avLst/>
            <a:gdLst/>
            <a:ahLst/>
            <a:cxnLst/>
            <a:rect l="l" t="t" r="r" b="b"/>
            <a:pathLst>
              <a:path w="1210310" h="619125">
                <a:moveTo>
                  <a:pt x="0" y="618744"/>
                </a:moveTo>
                <a:lnTo>
                  <a:pt x="1210055" y="618744"/>
                </a:lnTo>
                <a:lnTo>
                  <a:pt x="1210055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ln w="28956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3655" y="2586227"/>
            <a:ext cx="8834628" cy="451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5695" y="346963"/>
            <a:ext cx="6412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</a:t>
            </a:r>
            <a:r>
              <a:rPr dirty="0"/>
              <a:t>6: Deliver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5" dirty="0"/>
              <a:t>Support</a:t>
            </a:r>
          </a:p>
        </p:txBody>
      </p:sp>
      <p:sp>
        <p:nvSpPr>
          <p:cNvPr id="4" name="object 4"/>
          <p:cNvSpPr/>
          <p:nvPr/>
        </p:nvSpPr>
        <p:spPr>
          <a:xfrm>
            <a:off x="4777740" y="906780"/>
            <a:ext cx="6795515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3444" y="1411046"/>
            <a:ext cx="11788775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This activity ensures that services are delivered and supported according to</a:t>
            </a:r>
            <a:r>
              <a:rPr sz="2400" spc="17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agreed</a:t>
            </a:r>
            <a:endParaRPr sz="2400">
              <a:latin typeface="Open Sans"/>
              <a:cs typeface="Open Sans"/>
            </a:endParaRPr>
          </a:p>
          <a:p>
            <a:pPr marL="635"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specifications and stakeholders’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expectations.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60235" y="4572000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4" h="434339">
                <a:moveTo>
                  <a:pt x="1300734" y="0"/>
                </a:moveTo>
                <a:lnTo>
                  <a:pt x="1300734" y="108585"/>
                </a:lnTo>
                <a:lnTo>
                  <a:pt x="0" y="108585"/>
                </a:lnTo>
                <a:lnTo>
                  <a:pt x="0" y="325754"/>
                </a:lnTo>
                <a:lnTo>
                  <a:pt x="1300734" y="325754"/>
                </a:lnTo>
                <a:lnTo>
                  <a:pt x="1300734" y="434339"/>
                </a:lnTo>
                <a:lnTo>
                  <a:pt x="1517904" y="217170"/>
                </a:lnTo>
                <a:lnTo>
                  <a:pt x="1300734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0235" y="4572000"/>
            <a:ext cx="1518285" cy="434340"/>
          </a:xfrm>
          <a:custGeom>
            <a:avLst/>
            <a:gdLst/>
            <a:ahLst/>
            <a:cxnLst/>
            <a:rect l="l" t="t" r="r" b="b"/>
            <a:pathLst>
              <a:path w="1518284" h="434339">
                <a:moveTo>
                  <a:pt x="0" y="108585"/>
                </a:moveTo>
                <a:lnTo>
                  <a:pt x="1300734" y="108585"/>
                </a:lnTo>
                <a:lnTo>
                  <a:pt x="1300734" y="0"/>
                </a:lnTo>
                <a:lnTo>
                  <a:pt x="1517904" y="217170"/>
                </a:lnTo>
                <a:lnTo>
                  <a:pt x="1300734" y="434339"/>
                </a:lnTo>
                <a:lnTo>
                  <a:pt x="1300734" y="325754"/>
                </a:lnTo>
                <a:lnTo>
                  <a:pt x="0" y="325754"/>
                </a:lnTo>
                <a:lnTo>
                  <a:pt x="0" y="108585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380" y="4607052"/>
            <a:ext cx="1207135" cy="433070"/>
          </a:xfrm>
          <a:custGeom>
            <a:avLst/>
            <a:gdLst/>
            <a:ahLst/>
            <a:cxnLst/>
            <a:rect l="l" t="t" r="r" b="b"/>
            <a:pathLst>
              <a:path w="1207134" h="433070">
                <a:moveTo>
                  <a:pt x="0" y="432815"/>
                </a:moveTo>
                <a:lnTo>
                  <a:pt x="1207007" y="432815"/>
                </a:lnTo>
                <a:lnTo>
                  <a:pt x="1207007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0352" y="1393697"/>
            <a:ext cx="8192134" cy="7345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791845" indent="-286385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changed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services provided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 design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400" dirty="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Contracts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agreements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with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external and</a:t>
            </a:r>
            <a:r>
              <a:rPr sz="2400" spc="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internal</a:t>
            </a:r>
            <a:endParaRPr sz="2400" dirty="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suppliers and partners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components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400" dirty="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initiatives and plans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provided by</a:t>
            </a:r>
            <a:r>
              <a:rPr sz="24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status reports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User support tasks provided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by</a:t>
            </a:r>
            <a:r>
              <a:rPr sz="2400" spc="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 dirty="0">
              <a:latin typeface="Open Sans"/>
              <a:cs typeface="Open Sans"/>
            </a:endParaRPr>
          </a:p>
          <a:p>
            <a:pPr marL="299085" marR="419734" indent="-286385">
              <a:lnSpc>
                <a:spcPct val="100400"/>
              </a:lnSpc>
              <a:spcBef>
                <a:spcPts val="28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changed  service components and services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 design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transition and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400" dirty="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Knowledge and information about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third-party</a:t>
            </a:r>
            <a:r>
              <a:rPr sz="2400" spc="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</a:t>
            </a:r>
            <a:endParaRPr sz="2400" dirty="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components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from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939" y="350011"/>
            <a:ext cx="5555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Deliver </a:t>
            </a:r>
            <a:r>
              <a:rPr spc="-5" dirty="0"/>
              <a:t>and Support:</a:t>
            </a:r>
            <a:r>
              <a:rPr spc="-40" dirty="0"/>
              <a:t> </a:t>
            </a:r>
            <a:r>
              <a:rPr spc="-5" dirty="0"/>
              <a:t>Input</a:t>
            </a:r>
          </a:p>
        </p:txBody>
      </p:sp>
      <p:sp>
        <p:nvSpPr>
          <p:cNvPr id="4" name="object 4"/>
          <p:cNvSpPr/>
          <p:nvPr/>
        </p:nvSpPr>
        <p:spPr>
          <a:xfrm>
            <a:off x="5247132" y="844296"/>
            <a:ext cx="593750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836" y="2167127"/>
            <a:ext cx="4163567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921" y="1427733"/>
            <a:ext cx="6522084" cy="624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delivered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customers and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users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Information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completion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user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support tasks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  <a:p>
            <a:pPr marL="299085" marR="103886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Product and service performance  information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 and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opportunities for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improve</a:t>
            </a:r>
            <a:endParaRPr sz="2400">
              <a:latin typeface="Open Sans"/>
              <a:cs typeface="Open Sans"/>
            </a:endParaRPr>
          </a:p>
          <a:p>
            <a:pPr marL="299085" marR="724535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Contract and agreement requirements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r>
              <a:rPr sz="24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engage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Change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requests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obtain/build</a:t>
            </a:r>
            <a:endParaRPr sz="2400">
              <a:latin typeface="Open Sans"/>
              <a:cs typeface="Open Sans"/>
            </a:endParaRPr>
          </a:p>
          <a:p>
            <a:pPr marL="299085" marR="5080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Service performance information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design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transition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010" y="346963"/>
            <a:ext cx="5927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Deliver </a:t>
            </a:r>
            <a:r>
              <a:rPr spc="-5" dirty="0"/>
              <a:t>and Support:</a:t>
            </a:r>
            <a:r>
              <a:rPr spc="-30" dirty="0"/>
              <a:t> </a:t>
            </a:r>
            <a:r>
              <a:rPr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5053584" y="870203"/>
            <a:ext cx="6167627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8395" y="2164079"/>
            <a:ext cx="4165092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BC36AF83-AAC4-974E-9A50-133F4408F33C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5525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6: Continual</a:t>
            </a:r>
            <a:r>
              <a:rPr sz="2800" b="1" spc="1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Improvement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0C74224-61A1-7045-B32A-397DB72846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3875" y="346963"/>
            <a:ext cx="5057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Continual</a:t>
            </a:r>
            <a:r>
              <a:rPr spc="-30" dirty="0"/>
              <a:t> </a:t>
            </a:r>
            <a:r>
              <a:rPr spc="-5" dirty="0"/>
              <a:t>Improvement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759196" y="830580"/>
            <a:ext cx="4707636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4859" y="2412492"/>
            <a:ext cx="7851648" cy="431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2579" y="5666206"/>
            <a:ext cx="2154935" cy="694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6588" y="5718047"/>
            <a:ext cx="2030095" cy="558165"/>
          </a:xfrm>
          <a:custGeom>
            <a:avLst/>
            <a:gdLst/>
            <a:ahLst/>
            <a:cxnLst/>
            <a:rect l="l" t="t" r="r" b="b"/>
            <a:pathLst>
              <a:path w="2030095" h="558164">
                <a:moveTo>
                  <a:pt x="1751076" y="0"/>
                </a:moveTo>
                <a:lnTo>
                  <a:pt x="1751076" y="139446"/>
                </a:lnTo>
                <a:lnTo>
                  <a:pt x="0" y="139446"/>
                </a:lnTo>
                <a:lnTo>
                  <a:pt x="0" y="418338"/>
                </a:lnTo>
                <a:lnTo>
                  <a:pt x="1751076" y="418338"/>
                </a:lnTo>
                <a:lnTo>
                  <a:pt x="1751076" y="557783"/>
                </a:lnTo>
                <a:lnTo>
                  <a:pt x="2029967" y="278891"/>
                </a:lnTo>
                <a:lnTo>
                  <a:pt x="1751076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6588" y="5718047"/>
            <a:ext cx="2030095" cy="558165"/>
          </a:xfrm>
          <a:custGeom>
            <a:avLst/>
            <a:gdLst/>
            <a:ahLst/>
            <a:cxnLst/>
            <a:rect l="l" t="t" r="r" b="b"/>
            <a:pathLst>
              <a:path w="2030095" h="558164">
                <a:moveTo>
                  <a:pt x="0" y="139446"/>
                </a:moveTo>
                <a:lnTo>
                  <a:pt x="1751076" y="139446"/>
                </a:lnTo>
                <a:lnTo>
                  <a:pt x="1751076" y="0"/>
                </a:lnTo>
                <a:lnTo>
                  <a:pt x="2029967" y="278891"/>
                </a:lnTo>
                <a:lnTo>
                  <a:pt x="1751076" y="557783"/>
                </a:lnTo>
                <a:lnTo>
                  <a:pt x="1751076" y="418338"/>
                </a:lnTo>
                <a:lnTo>
                  <a:pt x="0" y="418338"/>
                </a:lnTo>
                <a:lnTo>
                  <a:pt x="0" y="139446"/>
                </a:lnTo>
                <a:close/>
              </a:path>
            </a:pathLst>
          </a:custGeom>
          <a:ln w="9144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6819" y="5420867"/>
            <a:ext cx="4128770" cy="1710055"/>
          </a:xfrm>
          <a:custGeom>
            <a:avLst/>
            <a:gdLst/>
            <a:ahLst/>
            <a:cxnLst/>
            <a:rect l="l" t="t" r="r" b="b"/>
            <a:pathLst>
              <a:path w="4128770" h="1710054">
                <a:moveTo>
                  <a:pt x="0" y="142494"/>
                </a:moveTo>
                <a:lnTo>
                  <a:pt x="7260" y="97438"/>
                </a:lnTo>
                <a:lnTo>
                  <a:pt x="27480" y="58320"/>
                </a:lnTo>
                <a:lnTo>
                  <a:pt x="58320" y="27480"/>
                </a:lnTo>
                <a:lnTo>
                  <a:pt x="97438" y="7260"/>
                </a:lnTo>
                <a:lnTo>
                  <a:pt x="142494" y="0"/>
                </a:lnTo>
                <a:lnTo>
                  <a:pt x="3986022" y="0"/>
                </a:lnTo>
                <a:lnTo>
                  <a:pt x="4031077" y="7260"/>
                </a:lnTo>
                <a:lnTo>
                  <a:pt x="4070195" y="27480"/>
                </a:lnTo>
                <a:lnTo>
                  <a:pt x="4101035" y="58320"/>
                </a:lnTo>
                <a:lnTo>
                  <a:pt x="4121255" y="97438"/>
                </a:lnTo>
                <a:lnTo>
                  <a:pt x="4128516" y="142494"/>
                </a:lnTo>
                <a:lnTo>
                  <a:pt x="4128516" y="1567434"/>
                </a:lnTo>
                <a:lnTo>
                  <a:pt x="4121255" y="1612489"/>
                </a:lnTo>
                <a:lnTo>
                  <a:pt x="4101035" y="1651607"/>
                </a:lnTo>
                <a:lnTo>
                  <a:pt x="4070195" y="1682447"/>
                </a:lnTo>
                <a:lnTo>
                  <a:pt x="4031077" y="1702667"/>
                </a:lnTo>
                <a:lnTo>
                  <a:pt x="3986022" y="1709928"/>
                </a:lnTo>
                <a:lnTo>
                  <a:pt x="142494" y="1709928"/>
                </a:lnTo>
                <a:lnTo>
                  <a:pt x="97438" y="1702667"/>
                </a:lnTo>
                <a:lnTo>
                  <a:pt x="58320" y="1682447"/>
                </a:lnTo>
                <a:lnTo>
                  <a:pt x="27480" y="1651607"/>
                </a:lnTo>
                <a:lnTo>
                  <a:pt x="7260" y="1612489"/>
                </a:lnTo>
                <a:lnTo>
                  <a:pt x="0" y="1567434"/>
                </a:lnTo>
                <a:lnTo>
                  <a:pt x="0" y="142494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8900" y="5481320"/>
            <a:ext cx="386334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99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recurring organizational  activity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performed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at all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levels</a:t>
            </a:r>
            <a:r>
              <a:rPr sz="2000" spc="-10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to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ensure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that an organization’s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performance continually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meets  stakeholders’</a:t>
            </a:r>
            <a:r>
              <a:rPr sz="2000" spc="-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expectations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17535" y="5780532"/>
            <a:ext cx="1435735" cy="495300"/>
          </a:xfrm>
          <a:custGeom>
            <a:avLst/>
            <a:gdLst/>
            <a:ahLst/>
            <a:cxnLst/>
            <a:rect l="l" t="t" r="r" b="b"/>
            <a:pathLst>
              <a:path w="1435734" h="495300">
                <a:moveTo>
                  <a:pt x="0" y="495300"/>
                </a:moveTo>
                <a:lnTo>
                  <a:pt x="1435607" y="495300"/>
                </a:lnTo>
                <a:lnTo>
                  <a:pt x="1435607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3875" y="346963"/>
            <a:ext cx="5057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Continual</a:t>
            </a:r>
            <a:r>
              <a:rPr spc="-30" dirty="0"/>
              <a:t> </a:t>
            </a:r>
            <a:r>
              <a:rPr spc="-5" dirty="0"/>
              <a:t>Improvement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797296" y="806195"/>
            <a:ext cx="476707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3403" y="2682366"/>
            <a:ext cx="6760845" cy="4784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314325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continual improvement model can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used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high-level guide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support  improvement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initiatives.</a:t>
            </a:r>
            <a:endParaRPr sz="2400">
              <a:latin typeface="Open Sans"/>
              <a:cs typeface="Open Sans"/>
            </a:endParaRPr>
          </a:p>
          <a:p>
            <a:pPr marL="299085" marR="177800" indent="-286385">
              <a:lnSpc>
                <a:spcPct val="100299"/>
              </a:lnSpc>
              <a:spcBef>
                <a:spcPts val="28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model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puts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strong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focus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on customer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ensures that improvement efforts 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linked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back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to the organization’s  vision.</a:t>
            </a:r>
            <a:endParaRPr sz="2400">
              <a:latin typeface="Open Sans"/>
              <a:cs typeface="Open Sans"/>
            </a:endParaRPr>
          </a:p>
          <a:p>
            <a:pPr marL="299085" marR="5080" indent="-286385">
              <a:lnSpc>
                <a:spcPct val="100299"/>
              </a:lnSpc>
              <a:spcBef>
                <a:spcPts val="28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also supports an iterative approach to  improvement,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dividing work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into manageable  pieces with separate goals that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achieved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incrementally.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19" y="2534411"/>
            <a:ext cx="5026152" cy="502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3786" y="346963"/>
            <a:ext cx="3420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SVS</a:t>
            </a:r>
            <a:r>
              <a:rPr spc="-25" dirty="0"/>
              <a:t> </a:t>
            </a:r>
            <a:r>
              <a:rPr spc="-5" dirty="0"/>
              <a:t>Support</a:t>
            </a:r>
          </a:p>
        </p:txBody>
      </p:sp>
      <p:sp>
        <p:nvSpPr>
          <p:cNvPr id="3" name="object 3"/>
          <p:cNvSpPr/>
          <p:nvPr/>
        </p:nvSpPr>
        <p:spPr>
          <a:xfrm>
            <a:off x="6153911" y="874775"/>
            <a:ext cx="3924299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6903" y="1411046"/>
            <a:ext cx="9761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support continual improvement at all levels,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 SVS</a:t>
            </a:r>
            <a:r>
              <a:rPr sz="2400" spc="16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includes: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0572" y="5379720"/>
            <a:ext cx="2702560" cy="370840"/>
          </a:xfrm>
          <a:custGeom>
            <a:avLst/>
            <a:gdLst/>
            <a:ahLst/>
            <a:cxnLst/>
            <a:rect l="l" t="t" r="r" b="b"/>
            <a:pathLst>
              <a:path w="2702560" h="370839">
                <a:moveTo>
                  <a:pt x="0" y="370331"/>
                </a:moveTo>
                <a:lnTo>
                  <a:pt x="2702052" y="370331"/>
                </a:lnTo>
                <a:lnTo>
                  <a:pt x="2702052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5960" y="4472940"/>
            <a:ext cx="3351529" cy="906780"/>
          </a:xfrm>
          <a:custGeom>
            <a:avLst/>
            <a:gdLst/>
            <a:ahLst/>
            <a:cxnLst/>
            <a:rect l="l" t="t" r="r" b="b"/>
            <a:pathLst>
              <a:path w="3351529" h="906779">
                <a:moveTo>
                  <a:pt x="0" y="906779"/>
                </a:moveTo>
                <a:lnTo>
                  <a:pt x="3351276" y="906779"/>
                </a:lnTo>
                <a:lnTo>
                  <a:pt x="3351276" y="0"/>
                </a:lnTo>
                <a:lnTo>
                  <a:pt x="0" y="0"/>
                </a:lnTo>
                <a:lnTo>
                  <a:pt x="0" y="906779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7483" y="4043171"/>
            <a:ext cx="320040" cy="429895"/>
          </a:xfrm>
          <a:custGeom>
            <a:avLst/>
            <a:gdLst/>
            <a:ahLst/>
            <a:cxnLst/>
            <a:rect l="l" t="t" r="r" b="b"/>
            <a:pathLst>
              <a:path w="320039" h="429895">
                <a:moveTo>
                  <a:pt x="320040" y="0"/>
                </a:moveTo>
                <a:lnTo>
                  <a:pt x="0" y="429767"/>
                </a:lnTo>
                <a:lnTo>
                  <a:pt x="320040" y="429767"/>
                </a:lnTo>
                <a:lnTo>
                  <a:pt x="320040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623" y="4043171"/>
            <a:ext cx="318770" cy="429895"/>
          </a:xfrm>
          <a:custGeom>
            <a:avLst/>
            <a:gdLst/>
            <a:ahLst/>
            <a:cxnLst/>
            <a:rect l="l" t="t" r="r" b="b"/>
            <a:pathLst>
              <a:path w="318770" h="429895">
                <a:moveTo>
                  <a:pt x="0" y="0"/>
                </a:moveTo>
                <a:lnTo>
                  <a:pt x="0" y="429767"/>
                </a:lnTo>
                <a:lnTo>
                  <a:pt x="318515" y="429767"/>
                </a:lnTo>
                <a:lnTo>
                  <a:pt x="0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6683" y="7249668"/>
            <a:ext cx="3028315" cy="411480"/>
          </a:xfrm>
          <a:custGeom>
            <a:avLst/>
            <a:gdLst/>
            <a:ahLst/>
            <a:cxnLst/>
            <a:rect l="l" t="t" r="r" b="b"/>
            <a:pathLst>
              <a:path w="3028315" h="411479">
                <a:moveTo>
                  <a:pt x="0" y="411479"/>
                </a:moveTo>
                <a:lnTo>
                  <a:pt x="3028187" y="411479"/>
                </a:lnTo>
                <a:lnTo>
                  <a:pt x="3028187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2447" y="6243828"/>
            <a:ext cx="3756660" cy="1005840"/>
          </a:xfrm>
          <a:custGeom>
            <a:avLst/>
            <a:gdLst/>
            <a:ahLst/>
            <a:cxnLst/>
            <a:rect l="l" t="t" r="r" b="b"/>
            <a:pathLst>
              <a:path w="3756659" h="1005840">
                <a:moveTo>
                  <a:pt x="0" y="1005840"/>
                </a:moveTo>
                <a:lnTo>
                  <a:pt x="3756659" y="1005840"/>
                </a:lnTo>
                <a:lnTo>
                  <a:pt x="3756659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3971" y="5766815"/>
            <a:ext cx="358140" cy="477520"/>
          </a:xfrm>
          <a:custGeom>
            <a:avLst/>
            <a:gdLst/>
            <a:ahLst/>
            <a:cxnLst/>
            <a:rect l="l" t="t" r="r" b="b"/>
            <a:pathLst>
              <a:path w="358140" h="477520">
                <a:moveTo>
                  <a:pt x="358139" y="0"/>
                </a:moveTo>
                <a:lnTo>
                  <a:pt x="0" y="477012"/>
                </a:lnTo>
                <a:lnTo>
                  <a:pt x="358139" y="477012"/>
                </a:lnTo>
                <a:lnTo>
                  <a:pt x="358139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24871" y="5766815"/>
            <a:ext cx="358140" cy="477520"/>
          </a:xfrm>
          <a:custGeom>
            <a:avLst/>
            <a:gdLst/>
            <a:ahLst/>
            <a:cxnLst/>
            <a:rect l="l" t="t" r="r" b="b"/>
            <a:pathLst>
              <a:path w="358140" h="477520">
                <a:moveTo>
                  <a:pt x="0" y="0"/>
                </a:moveTo>
                <a:lnTo>
                  <a:pt x="0" y="477012"/>
                </a:lnTo>
                <a:lnTo>
                  <a:pt x="358139" y="477012"/>
                </a:lnTo>
                <a:lnTo>
                  <a:pt x="0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56135" y="5230367"/>
            <a:ext cx="3319779" cy="386080"/>
          </a:xfrm>
          <a:custGeom>
            <a:avLst/>
            <a:gdLst/>
            <a:ahLst/>
            <a:cxnLst/>
            <a:rect l="l" t="t" r="r" b="b"/>
            <a:pathLst>
              <a:path w="3319780" h="386079">
                <a:moveTo>
                  <a:pt x="0" y="385572"/>
                </a:moveTo>
                <a:lnTo>
                  <a:pt x="3319272" y="385572"/>
                </a:lnTo>
                <a:lnTo>
                  <a:pt x="331927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58371" y="4287011"/>
            <a:ext cx="4114800" cy="943610"/>
          </a:xfrm>
          <a:custGeom>
            <a:avLst/>
            <a:gdLst/>
            <a:ahLst/>
            <a:cxnLst/>
            <a:rect l="l" t="t" r="r" b="b"/>
            <a:pathLst>
              <a:path w="4114800" h="943610">
                <a:moveTo>
                  <a:pt x="0" y="943356"/>
                </a:moveTo>
                <a:lnTo>
                  <a:pt x="4114800" y="943356"/>
                </a:lnTo>
                <a:lnTo>
                  <a:pt x="4114800" y="0"/>
                </a:lnTo>
                <a:lnTo>
                  <a:pt x="0" y="0"/>
                </a:lnTo>
                <a:lnTo>
                  <a:pt x="0" y="943356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59895" y="3840479"/>
            <a:ext cx="393700" cy="447040"/>
          </a:xfrm>
          <a:custGeom>
            <a:avLst/>
            <a:gdLst/>
            <a:ahLst/>
            <a:cxnLst/>
            <a:rect l="l" t="t" r="r" b="b"/>
            <a:pathLst>
              <a:path w="393700" h="447039">
                <a:moveTo>
                  <a:pt x="393192" y="0"/>
                </a:moveTo>
                <a:lnTo>
                  <a:pt x="0" y="446532"/>
                </a:lnTo>
                <a:lnTo>
                  <a:pt x="393192" y="446532"/>
                </a:lnTo>
                <a:lnTo>
                  <a:pt x="393192" y="0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073884" y="3840479"/>
            <a:ext cx="393700" cy="447040"/>
          </a:xfrm>
          <a:custGeom>
            <a:avLst/>
            <a:gdLst/>
            <a:ahLst/>
            <a:cxnLst/>
            <a:rect l="l" t="t" r="r" b="b"/>
            <a:pathLst>
              <a:path w="393700" h="447039">
                <a:moveTo>
                  <a:pt x="0" y="0"/>
                </a:moveTo>
                <a:lnTo>
                  <a:pt x="0" y="446532"/>
                </a:lnTo>
                <a:lnTo>
                  <a:pt x="393192" y="446532"/>
                </a:lnTo>
                <a:lnTo>
                  <a:pt x="0" y="0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90572" y="2493264"/>
            <a:ext cx="2702560" cy="197993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423545" marR="340995" indent="-635" algn="ctr">
              <a:lnSpc>
                <a:spcPct val="100400"/>
              </a:lnSpc>
              <a:spcBef>
                <a:spcPts val="2705"/>
              </a:spcBef>
            </a:pPr>
            <a:r>
              <a:rPr sz="2400" spc="-5" dirty="0">
                <a:latin typeface="Open Sans"/>
                <a:cs typeface="Open Sans"/>
              </a:rPr>
              <a:t>The</a:t>
            </a:r>
            <a:r>
              <a:rPr sz="2400" spc="-60" dirty="0">
                <a:latin typeface="Open Sans"/>
                <a:cs typeface="Open Sans"/>
              </a:rPr>
              <a:t> </a:t>
            </a:r>
            <a:r>
              <a:rPr sz="2400" spc="-5" dirty="0">
                <a:latin typeface="Open Sans"/>
                <a:cs typeface="Open Sans"/>
              </a:rPr>
              <a:t>continual  </a:t>
            </a:r>
            <a:r>
              <a:rPr sz="2400" dirty="0">
                <a:latin typeface="Open Sans"/>
                <a:cs typeface="Open Sans"/>
              </a:rPr>
              <a:t>im</a:t>
            </a:r>
            <a:r>
              <a:rPr sz="2400" spc="0" dirty="0">
                <a:latin typeface="Open Sans"/>
                <a:cs typeface="Open Sans"/>
              </a:rPr>
              <a:t>p</a:t>
            </a:r>
            <a:r>
              <a:rPr sz="2400" spc="-5" dirty="0">
                <a:latin typeface="Open Sans"/>
                <a:cs typeface="Open Sans"/>
              </a:rPr>
              <a:t>r</a:t>
            </a:r>
            <a:r>
              <a:rPr sz="2400" dirty="0">
                <a:latin typeface="Open Sans"/>
                <a:cs typeface="Open Sans"/>
              </a:rPr>
              <a:t>ovem</a:t>
            </a:r>
            <a:r>
              <a:rPr sz="2400" spc="-10" dirty="0">
                <a:latin typeface="Open Sans"/>
                <a:cs typeface="Open Sans"/>
              </a:rPr>
              <a:t>e</a:t>
            </a:r>
            <a:r>
              <a:rPr sz="2400" dirty="0">
                <a:latin typeface="Open Sans"/>
                <a:cs typeface="Open Sans"/>
              </a:rPr>
              <a:t>nt  </a:t>
            </a:r>
            <a:r>
              <a:rPr sz="2400" spc="-5" dirty="0">
                <a:latin typeface="Open Sans"/>
                <a:cs typeface="Open Sans"/>
              </a:rPr>
              <a:t>model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6683" y="4043171"/>
            <a:ext cx="3028315" cy="220091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581025" marR="601980" indent="25400" algn="just">
              <a:lnSpc>
                <a:spcPct val="100499"/>
              </a:lnSpc>
              <a:spcBef>
                <a:spcPts val="2485"/>
              </a:spcBef>
            </a:pPr>
            <a:r>
              <a:rPr sz="2400" spc="-5" dirty="0">
                <a:latin typeface="Open Sans"/>
                <a:cs typeface="Open Sans"/>
              </a:rPr>
              <a:t>The improve  service </a:t>
            </a:r>
            <a:r>
              <a:rPr sz="2400" dirty="0">
                <a:latin typeface="Open Sans"/>
                <a:cs typeface="Open Sans"/>
              </a:rPr>
              <a:t>value  </a:t>
            </a:r>
            <a:r>
              <a:rPr sz="2400" spc="-5" dirty="0">
                <a:latin typeface="Open Sans"/>
                <a:cs typeface="Open Sans"/>
              </a:rPr>
              <a:t>chain</a:t>
            </a:r>
            <a:r>
              <a:rPr sz="2400" spc="-60" dirty="0">
                <a:latin typeface="Open Sans"/>
                <a:cs typeface="Open Sans"/>
              </a:rPr>
              <a:t> </a:t>
            </a:r>
            <a:r>
              <a:rPr sz="2400" spc="-5" dirty="0">
                <a:latin typeface="Open Sans"/>
                <a:cs typeface="Open Sans"/>
              </a:rPr>
              <a:t>activity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56135" y="2228088"/>
            <a:ext cx="3319779" cy="205930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740410" marR="641350" indent="-635" algn="ctr">
              <a:lnSpc>
                <a:spcPct val="100400"/>
              </a:lnSpc>
            </a:pPr>
            <a:r>
              <a:rPr sz="2400" spc="-5" dirty="0">
                <a:latin typeface="Open Sans"/>
                <a:cs typeface="Open Sans"/>
              </a:rPr>
              <a:t>The</a:t>
            </a:r>
            <a:r>
              <a:rPr sz="2400" spc="-60" dirty="0">
                <a:latin typeface="Open Sans"/>
                <a:cs typeface="Open Sans"/>
              </a:rPr>
              <a:t> </a:t>
            </a:r>
            <a:r>
              <a:rPr sz="2400" spc="-5" dirty="0">
                <a:latin typeface="Open Sans"/>
                <a:cs typeface="Open Sans"/>
              </a:rPr>
              <a:t>continual  </a:t>
            </a:r>
            <a:r>
              <a:rPr sz="2400" dirty="0">
                <a:latin typeface="Open Sans"/>
                <a:cs typeface="Open Sans"/>
              </a:rPr>
              <a:t>im</a:t>
            </a:r>
            <a:r>
              <a:rPr sz="2400" spc="0" dirty="0">
                <a:latin typeface="Open Sans"/>
                <a:cs typeface="Open Sans"/>
              </a:rPr>
              <a:t>p</a:t>
            </a:r>
            <a:r>
              <a:rPr sz="2400" spc="-5" dirty="0">
                <a:latin typeface="Open Sans"/>
                <a:cs typeface="Open Sans"/>
              </a:rPr>
              <a:t>r</a:t>
            </a:r>
            <a:r>
              <a:rPr sz="2400" dirty="0">
                <a:latin typeface="Open Sans"/>
                <a:cs typeface="Open Sans"/>
              </a:rPr>
              <a:t>ovem</a:t>
            </a:r>
            <a:r>
              <a:rPr sz="2400" spc="-10" dirty="0">
                <a:latin typeface="Open Sans"/>
                <a:cs typeface="Open Sans"/>
              </a:rPr>
              <a:t>e</a:t>
            </a:r>
            <a:r>
              <a:rPr sz="2400" dirty="0">
                <a:latin typeface="Open Sans"/>
                <a:cs typeface="Open Sans"/>
              </a:rPr>
              <a:t>nt  </a:t>
            </a:r>
            <a:r>
              <a:rPr sz="2400" spc="-5" dirty="0">
                <a:latin typeface="Open Sans"/>
                <a:cs typeface="Open Sans"/>
              </a:rPr>
              <a:t>practice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5732" y="2075688"/>
            <a:ext cx="8898636" cy="499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359" y="346963"/>
            <a:ext cx="6457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Continual </a:t>
            </a:r>
            <a:r>
              <a:rPr spc="-5" dirty="0"/>
              <a:t>Improvement</a:t>
            </a:r>
            <a:r>
              <a:rPr spc="-4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5326379" y="806195"/>
            <a:ext cx="5646420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608" y="6627876"/>
            <a:ext cx="9687560" cy="702945"/>
          </a:xfrm>
          <a:custGeom>
            <a:avLst/>
            <a:gdLst/>
            <a:ahLst/>
            <a:cxnLst/>
            <a:rect l="l" t="t" r="r" b="b"/>
            <a:pathLst>
              <a:path w="9687560" h="702945">
                <a:moveTo>
                  <a:pt x="8335772" y="0"/>
                </a:moveTo>
                <a:lnTo>
                  <a:pt x="65150" y="0"/>
                </a:lnTo>
                <a:lnTo>
                  <a:pt x="27485" y="2075"/>
                </a:lnTo>
                <a:lnTo>
                  <a:pt x="8143" y="7556"/>
                </a:lnTo>
                <a:lnTo>
                  <a:pt x="1017" y="15323"/>
                </a:lnTo>
                <a:lnTo>
                  <a:pt x="0" y="24256"/>
                </a:lnTo>
                <a:lnTo>
                  <a:pt x="0" y="678307"/>
                </a:lnTo>
                <a:lnTo>
                  <a:pt x="1017" y="687240"/>
                </a:lnTo>
                <a:lnTo>
                  <a:pt x="8143" y="695007"/>
                </a:lnTo>
                <a:lnTo>
                  <a:pt x="27485" y="700488"/>
                </a:lnTo>
                <a:lnTo>
                  <a:pt x="65150" y="702563"/>
                </a:lnTo>
                <a:lnTo>
                  <a:pt x="8335772" y="702563"/>
                </a:lnTo>
                <a:lnTo>
                  <a:pt x="8384561" y="700678"/>
                </a:lnTo>
                <a:lnTo>
                  <a:pt x="8482236" y="692384"/>
                </a:lnTo>
                <a:lnTo>
                  <a:pt x="8531098" y="690499"/>
                </a:lnTo>
                <a:lnTo>
                  <a:pt x="9638157" y="375538"/>
                </a:lnTo>
                <a:lnTo>
                  <a:pt x="9674804" y="364720"/>
                </a:lnTo>
                <a:lnTo>
                  <a:pt x="9687020" y="352806"/>
                </a:lnTo>
                <a:lnTo>
                  <a:pt x="9674804" y="343177"/>
                </a:lnTo>
                <a:lnTo>
                  <a:pt x="9638157" y="339217"/>
                </a:lnTo>
                <a:lnTo>
                  <a:pt x="8531098" y="24256"/>
                </a:lnTo>
                <a:lnTo>
                  <a:pt x="8482236" y="15323"/>
                </a:lnTo>
                <a:lnTo>
                  <a:pt x="8433387" y="7556"/>
                </a:lnTo>
                <a:lnTo>
                  <a:pt x="8384561" y="2075"/>
                </a:lnTo>
                <a:lnTo>
                  <a:pt x="8335772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9783" y="7264907"/>
            <a:ext cx="1149350" cy="317500"/>
          </a:xfrm>
          <a:custGeom>
            <a:avLst/>
            <a:gdLst/>
            <a:ahLst/>
            <a:cxnLst/>
            <a:rect l="l" t="t" r="r" b="b"/>
            <a:pathLst>
              <a:path w="1149350" h="317500">
                <a:moveTo>
                  <a:pt x="574547" y="0"/>
                </a:moveTo>
                <a:lnTo>
                  <a:pt x="502466" y="1235"/>
                </a:lnTo>
                <a:lnTo>
                  <a:pt x="433059" y="4842"/>
                </a:lnTo>
                <a:lnTo>
                  <a:pt x="366866" y="10672"/>
                </a:lnTo>
                <a:lnTo>
                  <a:pt x="304424" y="18576"/>
                </a:lnTo>
                <a:lnTo>
                  <a:pt x="246270" y="28405"/>
                </a:lnTo>
                <a:lnTo>
                  <a:pt x="192944" y="40011"/>
                </a:lnTo>
                <a:lnTo>
                  <a:pt x="144982" y="53245"/>
                </a:lnTo>
                <a:lnTo>
                  <a:pt x="102923" y="67957"/>
                </a:lnTo>
                <a:lnTo>
                  <a:pt x="67305" y="84000"/>
                </a:lnTo>
                <a:lnTo>
                  <a:pt x="17543" y="119480"/>
                </a:lnTo>
                <a:lnTo>
                  <a:pt x="0" y="158496"/>
                </a:lnTo>
                <a:lnTo>
                  <a:pt x="4475" y="178371"/>
                </a:lnTo>
                <a:lnTo>
                  <a:pt x="38666" y="215767"/>
                </a:lnTo>
                <a:lnTo>
                  <a:pt x="102923" y="249034"/>
                </a:lnTo>
                <a:lnTo>
                  <a:pt x="144982" y="263746"/>
                </a:lnTo>
                <a:lnTo>
                  <a:pt x="192944" y="276980"/>
                </a:lnTo>
                <a:lnTo>
                  <a:pt x="246270" y="288586"/>
                </a:lnTo>
                <a:lnTo>
                  <a:pt x="304424" y="298415"/>
                </a:lnTo>
                <a:lnTo>
                  <a:pt x="366866" y="306319"/>
                </a:lnTo>
                <a:lnTo>
                  <a:pt x="433059" y="312149"/>
                </a:lnTo>
                <a:lnTo>
                  <a:pt x="502466" y="315756"/>
                </a:lnTo>
                <a:lnTo>
                  <a:pt x="574547" y="316992"/>
                </a:lnTo>
                <a:lnTo>
                  <a:pt x="646629" y="315756"/>
                </a:lnTo>
                <a:lnTo>
                  <a:pt x="716036" y="312149"/>
                </a:lnTo>
                <a:lnTo>
                  <a:pt x="782229" y="306319"/>
                </a:lnTo>
                <a:lnTo>
                  <a:pt x="844671" y="298415"/>
                </a:lnTo>
                <a:lnTo>
                  <a:pt x="902825" y="288586"/>
                </a:lnTo>
                <a:lnTo>
                  <a:pt x="956151" y="276980"/>
                </a:lnTo>
                <a:lnTo>
                  <a:pt x="1004113" y="263746"/>
                </a:lnTo>
                <a:lnTo>
                  <a:pt x="1046172" y="249034"/>
                </a:lnTo>
                <a:lnTo>
                  <a:pt x="1081790" y="232991"/>
                </a:lnTo>
                <a:lnTo>
                  <a:pt x="1131552" y="197511"/>
                </a:lnTo>
                <a:lnTo>
                  <a:pt x="1149096" y="158496"/>
                </a:lnTo>
                <a:lnTo>
                  <a:pt x="1144620" y="138620"/>
                </a:lnTo>
                <a:lnTo>
                  <a:pt x="1110429" y="101224"/>
                </a:lnTo>
                <a:lnTo>
                  <a:pt x="1046172" y="67957"/>
                </a:lnTo>
                <a:lnTo>
                  <a:pt x="1004113" y="53245"/>
                </a:lnTo>
                <a:lnTo>
                  <a:pt x="956151" y="40011"/>
                </a:lnTo>
                <a:lnTo>
                  <a:pt x="902825" y="28405"/>
                </a:lnTo>
                <a:lnTo>
                  <a:pt x="844671" y="18576"/>
                </a:lnTo>
                <a:lnTo>
                  <a:pt x="782229" y="10672"/>
                </a:lnTo>
                <a:lnTo>
                  <a:pt x="716036" y="4842"/>
                </a:lnTo>
                <a:lnTo>
                  <a:pt x="646629" y="1235"/>
                </a:lnTo>
                <a:lnTo>
                  <a:pt x="57454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608" y="6518147"/>
            <a:ext cx="917447" cy="98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5608" y="6518147"/>
            <a:ext cx="917575" cy="230504"/>
          </a:xfrm>
          <a:custGeom>
            <a:avLst/>
            <a:gdLst/>
            <a:ahLst/>
            <a:cxnLst/>
            <a:rect l="l" t="t" r="r" b="b"/>
            <a:pathLst>
              <a:path w="917575" h="230504">
                <a:moveTo>
                  <a:pt x="458723" y="0"/>
                </a:moveTo>
                <a:lnTo>
                  <a:pt x="384312" y="1507"/>
                </a:lnTo>
                <a:lnTo>
                  <a:pt x="313724" y="5870"/>
                </a:lnTo>
                <a:lnTo>
                  <a:pt x="247905" y="12851"/>
                </a:lnTo>
                <a:lnTo>
                  <a:pt x="187799" y="22213"/>
                </a:lnTo>
                <a:lnTo>
                  <a:pt x="134350" y="33718"/>
                </a:lnTo>
                <a:lnTo>
                  <a:pt x="88501" y="47128"/>
                </a:lnTo>
                <a:lnTo>
                  <a:pt x="51198" y="62205"/>
                </a:lnTo>
                <a:lnTo>
                  <a:pt x="6003" y="96409"/>
                </a:lnTo>
                <a:lnTo>
                  <a:pt x="0" y="115062"/>
                </a:lnTo>
                <a:lnTo>
                  <a:pt x="6003" y="133714"/>
                </a:lnTo>
                <a:lnTo>
                  <a:pt x="51198" y="167918"/>
                </a:lnTo>
                <a:lnTo>
                  <a:pt x="88501" y="182995"/>
                </a:lnTo>
                <a:lnTo>
                  <a:pt x="134350" y="196405"/>
                </a:lnTo>
                <a:lnTo>
                  <a:pt x="187799" y="207910"/>
                </a:lnTo>
                <a:lnTo>
                  <a:pt x="247905" y="217272"/>
                </a:lnTo>
                <a:lnTo>
                  <a:pt x="313724" y="224253"/>
                </a:lnTo>
                <a:lnTo>
                  <a:pt x="384312" y="228616"/>
                </a:lnTo>
                <a:lnTo>
                  <a:pt x="458723" y="230124"/>
                </a:lnTo>
                <a:lnTo>
                  <a:pt x="533135" y="228616"/>
                </a:lnTo>
                <a:lnTo>
                  <a:pt x="603723" y="224253"/>
                </a:lnTo>
                <a:lnTo>
                  <a:pt x="669542" y="217272"/>
                </a:lnTo>
                <a:lnTo>
                  <a:pt x="729648" y="207910"/>
                </a:lnTo>
                <a:lnTo>
                  <a:pt x="783097" y="196405"/>
                </a:lnTo>
                <a:lnTo>
                  <a:pt x="828946" y="182995"/>
                </a:lnTo>
                <a:lnTo>
                  <a:pt x="866249" y="167918"/>
                </a:lnTo>
                <a:lnTo>
                  <a:pt x="911444" y="133714"/>
                </a:lnTo>
                <a:lnTo>
                  <a:pt x="917447" y="115062"/>
                </a:lnTo>
                <a:lnTo>
                  <a:pt x="911444" y="96409"/>
                </a:lnTo>
                <a:lnTo>
                  <a:pt x="866249" y="62205"/>
                </a:lnTo>
                <a:lnTo>
                  <a:pt x="828946" y="47128"/>
                </a:lnTo>
                <a:lnTo>
                  <a:pt x="783097" y="33718"/>
                </a:lnTo>
                <a:lnTo>
                  <a:pt x="729648" y="22213"/>
                </a:lnTo>
                <a:lnTo>
                  <a:pt x="669542" y="12851"/>
                </a:lnTo>
                <a:lnTo>
                  <a:pt x="603723" y="5870"/>
                </a:lnTo>
                <a:lnTo>
                  <a:pt x="533135" y="1507"/>
                </a:lnTo>
                <a:lnTo>
                  <a:pt x="458723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4563" y="4637532"/>
            <a:ext cx="9658350" cy="647700"/>
          </a:xfrm>
          <a:custGeom>
            <a:avLst/>
            <a:gdLst/>
            <a:ahLst/>
            <a:cxnLst/>
            <a:rect l="l" t="t" r="r" b="b"/>
            <a:pathLst>
              <a:path w="9658350" h="647700">
                <a:moveTo>
                  <a:pt x="8375777" y="0"/>
                </a:moveTo>
                <a:lnTo>
                  <a:pt x="64897" y="0"/>
                </a:lnTo>
                <a:lnTo>
                  <a:pt x="54756" y="1920"/>
                </a:lnTo>
                <a:lnTo>
                  <a:pt x="32448" y="6985"/>
                </a:lnTo>
                <a:lnTo>
                  <a:pt x="10140" y="14144"/>
                </a:lnTo>
                <a:lnTo>
                  <a:pt x="0" y="22351"/>
                </a:lnTo>
                <a:lnTo>
                  <a:pt x="0" y="625347"/>
                </a:lnTo>
                <a:lnTo>
                  <a:pt x="10140" y="633555"/>
                </a:lnTo>
                <a:lnTo>
                  <a:pt x="32448" y="640714"/>
                </a:lnTo>
                <a:lnTo>
                  <a:pt x="54756" y="645779"/>
                </a:lnTo>
                <a:lnTo>
                  <a:pt x="64897" y="647700"/>
                </a:lnTo>
                <a:lnTo>
                  <a:pt x="8375777" y="647700"/>
                </a:lnTo>
                <a:lnTo>
                  <a:pt x="8505698" y="625347"/>
                </a:lnTo>
                <a:lnTo>
                  <a:pt x="9609455" y="335025"/>
                </a:lnTo>
                <a:lnTo>
                  <a:pt x="9645959" y="326644"/>
                </a:lnTo>
                <a:lnTo>
                  <a:pt x="9658127" y="318262"/>
                </a:lnTo>
                <a:lnTo>
                  <a:pt x="9645959" y="309879"/>
                </a:lnTo>
                <a:lnTo>
                  <a:pt x="9609455" y="301497"/>
                </a:lnTo>
                <a:lnTo>
                  <a:pt x="8505698" y="11175"/>
                </a:lnTo>
                <a:lnTo>
                  <a:pt x="8457965" y="9429"/>
                </a:lnTo>
                <a:lnTo>
                  <a:pt x="8416353" y="5587"/>
                </a:lnTo>
                <a:lnTo>
                  <a:pt x="8386933" y="1746"/>
                </a:lnTo>
                <a:lnTo>
                  <a:pt x="8375777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360" y="5247132"/>
            <a:ext cx="1087120" cy="271780"/>
          </a:xfrm>
          <a:custGeom>
            <a:avLst/>
            <a:gdLst/>
            <a:ahLst/>
            <a:cxnLst/>
            <a:rect l="l" t="t" r="r" b="b"/>
            <a:pathLst>
              <a:path w="1087120" h="271779">
                <a:moveTo>
                  <a:pt x="543306" y="0"/>
                </a:moveTo>
                <a:lnTo>
                  <a:pt x="469573" y="1237"/>
                </a:lnTo>
                <a:lnTo>
                  <a:pt x="398859" y="4843"/>
                </a:lnTo>
                <a:lnTo>
                  <a:pt x="331809" y="10656"/>
                </a:lnTo>
                <a:lnTo>
                  <a:pt x="269070" y="18513"/>
                </a:lnTo>
                <a:lnTo>
                  <a:pt x="211290" y="28255"/>
                </a:lnTo>
                <a:lnTo>
                  <a:pt x="159115" y="39719"/>
                </a:lnTo>
                <a:lnTo>
                  <a:pt x="113192" y="52744"/>
                </a:lnTo>
                <a:lnTo>
                  <a:pt x="74167" y="67168"/>
                </a:lnTo>
                <a:lnTo>
                  <a:pt x="19404" y="99571"/>
                </a:lnTo>
                <a:lnTo>
                  <a:pt x="0" y="135635"/>
                </a:lnTo>
                <a:lnTo>
                  <a:pt x="4958" y="154045"/>
                </a:lnTo>
                <a:lnTo>
                  <a:pt x="42689" y="188440"/>
                </a:lnTo>
                <a:lnTo>
                  <a:pt x="113192" y="218527"/>
                </a:lnTo>
                <a:lnTo>
                  <a:pt x="159115" y="231552"/>
                </a:lnTo>
                <a:lnTo>
                  <a:pt x="211290" y="243016"/>
                </a:lnTo>
                <a:lnTo>
                  <a:pt x="269070" y="252758"/>
                </a:lnTo>
                <a:lnTo>
                  <a:pt x="331809" y="260615"/>
                </a:lnTo>
                <a:lnTo>
                  <a:pt x="398859" y="266428"/>
                </a:lnTo>
                <a:lnTo>
                  <a:pt x="469573" y="270034"/>
                </a:lnTo>
                <a:lnTo>
                  <a:pt x="543306" y="271271"/>
                </a:lnTo>
                <a:lnTo>
                  <a:pt x="617038" y="270034"/>
                </a:lnTo>
                <a:lnTo>
                  <a:pt x="687752" y="266428"/>
                </a:lnTo>
                <a:lnTo>
                  <a:pt x="754802" y="260615"/>
                </a:lnTo>
                <a:lnTo>
                  <a:pt x="817541" y="252758"/>
                </a:lnTo>
                <a:lnTo>
                  <a:pt x="875321" y="243016"/>
                </a:lnTo>
                <a:lnTo>
                  <a:pt x="927496" y="231552"/>
                </a:lnTo>
                <a:lnTo>
                  <a:pt x="973419" y="218527"/>
                </a:lnTo>
                <a:lnTo>
                  <a:pt x="1012444" y="204103"/>
                </a:lnTo>
                <a:lnTo>
                  <a:pt x="1067207" y="171700"/>
                </a:lnTo>
                <a:lnTo>
                  <a:pt x="1086612" y="135635"/>
                </a:lnTo>
                <a:lnTo>
                  <a:pt x="1081653" y="117226"/>
                </a:lnTo>
                <a:lnTo>
                  <a:pt x="1043922" y="82831"/>
                </a:lnTo>
                <a:lnTo>
                  <a:pt x="973419" y="52744"/>
                </a:lnTo>
                <a:lnTo>
                  <a:pt x="927496" y="39719"/>
                </a:lnTo>
                <a:lnTo>
                  <a:pt x="875321" y="28255"/>
                </a:lnTo>
                <a:lnTo>
                  <a:pt x="817541" y="18513"/>
                </a:lnTo>
                <a:lnTo>
                  <a:pt x="754802" y="10656"/>
                </a:lnTo>
                <a:lnTo>
                  <a:pt x="687752" y="4843"/>
                </a:lnTo>
                <a:lnTo>
                  <a:pt x="617038" y="1237"/>
                </a:lnTo>
                <a:lnTo>
                  <a:pt x="543306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4563" y="4535423"/>
            <a:ext cx="870204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4563" y="4535423"/>
            <a:ext cx="870585" cy="213360"/>
          </a:xfrm>
          <a:custGeom>
            <a:avLst/>
            <a:gdLst/>
            <a:ahLst/>
            <a:cxnLst/>
            <a:rect l="l" t="t" r="r" b="b"/>
            <a:pathLst>
              <a:path w="870585" h="213360">
                <a:moveTo>
                  <a:pt x="435102" y="0"/>
                </a:moveTo>
                <a:lnTo>
                  <a:pt x="364530" y="1395"/>
                </a:lnTo>
                <a:lnTo>
                  <a:pt x="297582" y="5437"/>
                </a:lnTo>
                <a:lnTo>
                  <a:pt x="235154" y="11905"/>
                </a:lnTo>
                <a:lnTo>
                  <a:pt x="178143" y="20580"/>
                </a:lnTo>
                <a:lnTo>
                  <a:pt x="127444" y="31241"/>
                </a:lnTo>
                <a:lnTo>
                  <a:pt x="83954" y="43671"/>
                </a:lnTo>
                <a:lnTo>
                  <a:pt x="22183" y="72956"/>
                </a:lnTo>
                <a:lnTo>
                  <a:pt x="0" y="106679"/>
                </a:lnTo>
                <a:lnTo>
                  <a:pt x="5695" y="123986"/>
                </a:lnTo>
                <a:lnTo>
                  <a:pt x="48568" y="155710"/>
                </a:lnTo>
                <a:lnTo>
                  <a:pt x="127444" y="182118"/>
                </a:lnTo>
                <a:lnTo>
                  <a:pt x="178143" y="192779"/>
                </a:lnTo>
                <a:lnTo>
                  <a:pt x="235154" y="201454"/>
                </a:lnTo>
                <a:lnTo>
                  <a:pt x="297582" y="207922"/>
                </a:lnTo>
                <a:lnTo>
                  <a:pt x="364530" y="211964"/>
                </a:lnTo>
                <a:lnTo>
                  <a:pt x="435102" y="213360"/>
                </a:lnTo>
                <a:lnTo>
                  <a:pt x="505673" y="211964"/>
                </a:lnTo>
                <a:lnTo>
                  <a:pt x="572621" y="207922"/>
                </a:lnTo>
                <a:lnTo>
                  <a:pt x="635049" y="201454"/>
                </a:lnTo>
                <a:lnTo>
                  <a:pt x="692060" y="192779"/>
                </a:lnTo>
                <a:lnTo>
                  <a:pt x="742759" y="182118"/>
                </a:lnTo>
                <a:lnTo>
                  <a:pt x="786249" y="169688"/>
                </a:lnTo>
                <a:lnTo>
                  <a:pt x="848020" y="140403"/>
                </a:lnTo>
                <a:lnTo>
                  <a:pt x="870204" y="106679"/>
                </a:lnTo>
                <a:lnTo>
                  <a:pt x="864508" y="89373"/>
                </a:lnTo>
                <a:lnTo>
                  <a:pt x="821635" y="57649"/>
                </a:lnTo>
                <a:lnTo>
                  <a:pt x="742759" y="31241"/>
                </a:lnTo>
                <a:lnTo>
                  <a:pt x="692060" y="20580"/>
                </a:lnTo>
                <a:lnTo>
                  <a:pt x="635049" y="11905"/>
                </a:lnTo>
                <a:lnTo>
                  <a:pt x="572621" y="5437"/>
                </a:lnTo>
                <a:lnTo>
                  <a:pt x="505673" y="1395"/>
                </a:lnTo>
                <a:lnTo>
                  <a:pt x="435102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4563" y="3619500"/>
            <a:ext cx="9674860" cy="626745"/>
          </a:xfrm>
          <a:custGeom>
            <a:avLst/>
            <a:gdLst/>
            <a:ahLst/>
            <a:cxnLst/>
            <a:rect l="l" t="t" r="r" b="b"/>
            <a:pathLst>
              <a:path w="9674860" h="626745">
                <a:moveTo>
                  <a:pt x="8375777" y="0"/>
                </a:moveTo>
                <a:lnTo>
                  <a:pt x="129794" y="0"/>
                </a:lnTo>
                <a:lnTo>
                  <a:pt x="82135" y="1897"/>
                </a:lnTo>
                <a:lnTo>
                  <a:pt x="40560" y="6889"/>
                </a:lnTo>
                <a:lnTo>
                  <a:pt x="11154" y="13930"/>
                </a:lnTo>
                <a:lnTo>
                  <a:pt x="0" y="21971"/>
                </a:lnTo>
                <a:lnTo>
                  <a:pt x="0" y="604392"/>
                </a:lnTo>
                <a:lnTo>
                  <a:pt x="11154" y="612433"/>
                </a:lnTo>
                <a:lnTo>
                  <a:pt x="40560" y="619474"/>
                </a:lnTo>
                <a:lnTo>
                  <a:pt x="82135" y="624466"/>
                </a:lnTo>
                <a:lnTo>
                  <a:pt x="129794" y="626363"/>
                </a:lnTo>
                <a:lnTo>
                  <a:pt x="8375777" y="626363"/>
                </a:lnTo>
                <a:lnTo>
                  <a:pt x="8423455" y="626191"/>
                </a:lnTo>
                <a:lnTo>
                  <a:pt x="8465073" y="624982"/>
                </a:lnTo>
                <a:lnTo>
                  <a:pt x="8494523" y="621702"/>
                </a:lnTo>
                <a:lnTo>
                  <a:pt x="8505698" y="615314"/>
                </a:lnTo>
                <a:lnTo>
                  <a:pt x="9674352" y="329691"/>
                </a:lnTo>
                <a:lnTo>
                  <a:pt x="9674352" y="296672"/>
                </a:lnTo>
                <a:lnTo>
                  <a:pt x="8505698" y="11049"/>
                </a:lnTo>
                <a:lnTo>
                  <a:pt x="8494523" y="4661"/>
                </a:lnTo>
                <a:lnTo>
                  <a:pt x="8465073" y="1381"/>
                </a:lnTo>
                <a:lnTo>
                  <a:pt x="8423455" y="172"/>
                </a:lnTo>
                <a:lnTo>
                  <a:pt x="8375777" y="0"/>
                </a:lnTo>
                <a:close/>
              </a:path>
            </a:pathLst>
          </a:custGeom>
          <a:solidFill>
            <a:srgbClr val="1AA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0263" y="4200144"/>
            <a:ext cx="1138555" cy="279400"/>
          </a:xfrm>
          <a:custGeom>
            <a:avLst/>
            <a:gdLst/>
            <a:ahLst/>
            <a:cxnLst/>
            <a:rect l="l" t="t" r="r" b="b"/>
            <a:pathLst>
              <a:path w="1138555" h="279400">
                <a:moveTo>
                  <a:pt x="569213" y="0"/>
                </a:moveTo>
                <a:lnTo>
                  <a:pt x="497821" y="1087"/>
                </a:lnTo>
                <a:lnTo>
                  <a:pt x="429072" y="4261"/>
                </a:lnTo>
                <a:lnTo>
                  <a:pt x="363502" y="9392"/>
                </a:lnTo>
                <a:lnTo>
                  <a:pt x="301642" y="16348"/>
                </a:lnTo>
                <a:lnTo>
                  <a:pt x="244028" y="24998"/>
                </a:lnTo>
                <a:lnTo>
                  <a:pt x="191193" y="35210"/>
                </a:lnTo>
                <a:lnTo>
                  <a:pt x="143671" y="46855"/>
                </a:lnTo>
                <a:lnTo>
                  <a:pt x="101995" y="59800"/>
                </a:lnTo>
                <a:lnTo>
                  <a:pt x="38319" y="89067"/>
                </a:lnTo>
                <a:lnTo>
                  <a:pt x="4435" y="121964"/>
                </a:lnTo>
                <a:lnTo>
                  <a:pt x="0" y="139445"/>
                </a:lnTo>
                <a:lnTo>
                  <a:pt x="4435" y="156927"/>
                </a:lnTo>
                <a:lnTo>
                  <a:pt x="38319" y="189824"/>
                </a:lnTo>
                <a:lnTo>
                  <a:pt x="101995" y="219091"/>
                </a:lnTo>
                <a:lnTo>
                  <a:pt x="143671" y="232036"/>
                </a:lnTo>
                <a:lnTo>
                  <a:pt x="191193" y="243681"/>
                </a:lnTo>
                <a:lnTo>
                  <a:pt x="244028" y="253893"/>
                </a:lnTo>
                <a:lnTo>
                  <a:pt x="301642" y="262543"/>
                </a:lnTo>
                <a:lnTo>
                  <a:pt x="363502" y="269499"/>
                </a:lnTo>
                <a:lnTo>
                  <a:pt x="429072" y="274630"/>
                </a:lnTo>
                <a:lnTo>
                  <a:pt x="497821" y="277804"/>
                </a:lnTo>
                <a:lnTo>
                  <a:pt x="569213" y="278891"/>
                </a:lnTo>
                <a:lnTo>
                  <a:pt x="640606" y="277804"/>
                </a:lnTo>
                <a:lnTo>
                  <a:pt x="709355" y="274630"/>
                </a:lnTo>
                <a:lnTo>
                  <a:pt x="774925" y="269499"/>
                </a:lnTo>
                <a:lnTo>
                  <a:pt x="836785" y="262543"/>
                </a:lnTo>
                <a:lnTo>
                  <a:pt x="894399" y="253893"/>
                </a:lnTo>
                <a:lnTo>
                  <a:pt x="947234" y="243681"/>
                </a:lnTo>
                <a:lnTo>
                  <a:pt x="994756" y="232036"/>
                </a:lnTo>
                <a:lnTo>
                  <a:pt x="1036432" y="219091"/>
                </a:lnTo>
                <a:lnTo>
                  <a:pt x="1100108" y="189824"/>
                </a:lnTo>
                <a:lnTo>
                  <a:pt x="1133992" y="156927"/>
                </a:lnTo>
                <a:lnTo>
                  <a:pt x="1138428" y="139445"/>
                </a:lnTo>
                <a:lnTo>
                  <a:pt x="1133992" y="121964"/>
                </a:lnTo>
                <a:lnTo>
                  <a:pt x="1100108" y="89067"/>
                </a:lnTo>
                <a:lnTo>
                  <a:pt x="1036432" y="59800"/>
                </a:lnTo>
                <a:lnTo>
                  <a:pt x="994756" y="46855"/>
                </a:lnTo>
                <a:lnTo>
                  <a:pt x="947234" y="35210"/>
                </a:lnTo>
                <a:lnTo>
                  <a:pt x="894399" y="24998"/>
                </a:lnTo>
                <a:lnTo>
                  <a:pt x="836785" y="16348"/>
                </a:lnTo>
                <a:lnTo>
                  <a:pt x="774925" y="9392"/>
                </a:lnTo>
                <a:lnTo>
                  <a:pt x="709355" y="4261"/>
                </a:lnTo>
                <a:lnTo>
                  <a:pt x="640606" y="1087"/>
                </a:lnTo>
                <a:lnTo>
                  <a:pt x="56921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4563" y="3509771"/>
            <a:ext cx="911352" cy="890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4563" y="3509771"/>
            <a:ext cx="911860" cy="220979"/>
          </a:xfrm>
          <a:custGeom>
            <a:avLst/>
            <a:gdLst/>
            <a:ahLst/>
            <a:cxnLst/>
            <a:rect l="l" t="t" r="r" b="b"/>
            <a:pathLst>
              <a:path w="911860" h="220979">
                <a:moveTo>
                  <a:pt x="455675" y="0"/>
                </a:moveTo>
                <a:lnTo>
                  <a:pt x="381750" y="1447"/>
                </a:lnTo>
                <a:lnTo>
                  <a:pt x="311627" y="5638"/>
                </a:lnTo>
                <a:lnTo>
                  <a:pt x="246244" y="12344"/>
                </a:lnTo>
                <a:lnTo>
                  <a:pt x="186537" y="21335"/>
                </a:lnTo>
                <a:lnTo>
                  <a:pt x="133445" y="32384"/>
                </a:lnTo>
                <a:lnTo>
                  <a:pt x="87904" y="45262"/>
                </a:lnTo>
                <a:lnTo>
                  <a:pt x="50852" y="59740"/>
                </a:lnTo>
                <a:lnTo>
                  <a:pt x="5962" y="92582"/>
                </a:lnTo>
                <a:lnTo>
                  <a:pt x="0" y="110489"/>
                </a:lnTo>
                <a:lnTo>
                  <a:pt x="5962" y="128397"/>
                </a:lnTo>
                <a:lnTo>
                  <a:pt x="50852" y="161239"/>
                </a:lnTo>
                <a:lnTo>
                  <a:pt x="87904" y="175717"/>
                </a:lnTo>
                <a:lnTo>
                  <a:pt x="133445" y="188595"/>
                </a:lnTo>
                <a:lnTo>
                  <a:pt x="186537" y="199644"/>
                </a:lnTo>
                <a:lnTo>
                  <a:pt x="246244" y="208635"/>
                </a:lnTo>
                <a:lnTo>
                  <a:pt x="311627" y="215341"/>
                </a:lnTo>
                <a:lnTo>
                  <a:pt x="381750" y="219532"/>
                </a:lnTo>
                <a:lnTo>
                  <a:pt x="455675" y="220979"/>
                </a:lnTo>
                <a:lnTo>
                  <a:pt x="529601" y="219532"/>
                </a:lnTo>
                <a:lnTo>
                  <a:pt x="599724" y="215341"/>
                </a:lnTo>
                <a:lnTo>
                  <a:pt x="665107" y="208635"/>
                </a:lnTo>
                <a:lnTo>
                  <a:pt x="724814" y="199644"/>
                </a:lnTo>
                <a:lnTo>
                  <a:pt x="777906" y="188595"/>
                </a:lnTo>
                <a:lnTo>
                  <a:pt x="823447" y="175717"/>
                </a:lnTo>
                <a:lnTo>
                  <a:pt x="860499" y="161239"/>
                </a:lnTo>
                <a:lnTo>
                  <a:pt x="905389" y="128397"/>
                </a:lnTo>
                <a:lnTo>
                  <a:pt x="911352" y="110489"/>
                </a:lnTo>
                <a:lnTo>
                  <a:pt x="905389" y="92582"/>
                </a:lnTo>
                <a:lnTo>
                  <a:pt x="860499" y="59740"/>
                </a:lnTo>
                <a:lnTo>
                  <a:pt x="823447" y="45262"/>
                </a:lnTo>
                <a:lnTo>
                  <a:pt x="777906" y="32384"/>
                </a:lnTo>
                <a:lnTo>
                  <a:pt x="724814" y="21335"/>
                </a:lnTo>
                <a:lnTo>
                  <a:pt x="665107" y="12344"/>
                </a:lnTo>
                <a:lnTo>
                  <a:pt x="599724" y="5638"/>
                </a:lnTo>
                <a:lnTo>
                  <a:pt x="529601" y="1447"/>
                </a:lnTo>
                <a:lnTo>
                  <a:pt x="455675" y="0"/>
                </a:lnTo>
                <a:close/>
              </a:path>
            </a:pathLst>
          </a:custGeom>
          <a:solidFill>
            <a:srgbClr val="127A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7424" y="2570988"/>
            <a:ext cx="9517380" cy="643255"/>
          </a:xfrm>
          <a:custGeom>
            <a:avLst/>
            <a:gdLst/>
            <a:ahLst/>
            <a:cxnLst/>
            <a:rect l="l" t="t" r="r" b="b"/>
            <a:pathLst>
              <a:path w="9517380" h="643255">
                <a:moveTo>
                  <a:pt x="8239886" y="0"/>
                </a:moveTo>
                <a:lnTo>
                  <a:pt x="127762" y="0"/>
                </a:lnTo>
                <a:lnTo>
                  <a:pt x="80849" y="1901"/>
                </a:lnTo>
                <a:lnTo>
                  <a:pt x="39925" y="6921"/>
                </a:lnTo>
                <a:lnTo>
                  <a:pt x="10979" y="14037"/>
                </a:lnTo>
                <a:lnTo>
                  <a:pt x="0" y="22225"/>
                </a:lnTo>
                <a:lnTo>
                  <a:pt x="0" y="620902"/>
                </a:lnTo>
                <a:lnTo>
                  <a:pt x="10979" y="629090"/>
                </a:lnTo>
                <a:lnTo>
                  <a:pt x="39925" y="636206"/>
                </a:lnTo>
                <a:lnTo>
                  <a:pt x="80849" y="641226"/>
                </a:lnTo>
                <a:lnTo>
                  <a:pt x="127762" y="643127"/>
                </a:lnTo>
                <a:lnTo>
                  <a:pt x="8239886" y="643127"/>
                </a:lnTo>
                <a:lnTo>
                  <a:pt x="8286799" y="641401"/>
                </a:lnTo>
                <a:lnTo>
                  <a:pt x="8327723" y="637603"/>
                </a:lnTo>
                <a:lnTo>
                  <a:pt x="8367649" y="632078"/>
                </a:lnTo>
                <a:lnTo>
                  <a:pt x="9517380" y="343788"/>
                </a:lnTo>
                <a:lnTo>
                  <a:pt x="9517380" y="310514"/>
                </a:lnTo>
                <a:lnTo>
                  <a:pt x="8367649" y="22225"/>
                </a:lnTo>
                <a:lnTo>
                  <a:pt x="8356669" y="14037"/>
                </a:lnTo>
                <a:lnTo>
                  <a:pt x="8327723" y="6921"/>
                </a:lnTo>
                <a:lnTo>
                  <a:pt x="8286799" y="1901"/>
                </a:lnTo>
                <a:lnTo>
                  <a:pt x="8239886" y="0"/>
                </a:lnTo>
                <a:close/>
              </a:path>
            </a:pathLst>
          </a:custGeom>
          <a:solidFill>
            <a:srgbClr val="52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7696" y="3176016"/>
            <a:ext cx="1102360" cy="280670"/>
          </a:xfrm>
          <a:custGeom>
            <a:avLst/>
            <a:gdLst/>
            <a:ahLst/>
            <a:cxnLst/>
            <a:rect l="l" t="t" r="r" b="b"/>
            <a:pathLst>
              <a:path w="1102360" h="280670">
                <a:moveTo>
                  <a:pt x="550926" y="0"/>
                </a:moveTo>
                <a:lnTo>
                  <a:pt x="481814" y="1091"/>
                </a:lnTo>
                <a:lnTo>
                  <a:pt x="415265" y="4279"/>
                </a:lnTo>
                <a:lnTo>
                  <a:pt x="351796" y="9433"/>
                </a:lnTo>
                <a:lnTo>
                  <a:pt x="291922" y="16420"/>
                </a:lnTo>
                <a:lnTo>
                  <a:pt x="236159" y="25110"/>
                </a:lnTo>
                <a:lnTo>
                  <a:pt x="185024" y="35373"/>
                </a:lnTo>
                <a:lnTo>
                  <a:pt x="139032" y="47076"/>
                </a:lnTo>
                <a:lnTo>
                  <a:pt x="98701" y="60088"/>
                </a:lnTo>
                <a:lnTo>
                  <a:pt x="37080" y="89518"/>
                </a:lnTo>
                <a:lnTo>
                  <a:pt x="4292" y="122613"/>
                </a:lnTo>
                <a:lnTo>
                  <a:pt x="0" y="140208"/>
                </a:lnTo>
                <a:lnTo>
                  <a:pt x="4292" y="157802"/>
                </a:lnTo>
                <a:lnTo>
                  <a:pt x="37080" y="190897"/>
                </a:lnTo>
                <a:lnTo>
                  <a:pt x="98701" y="220327"/>
                </a:lnTo>
                <a:lnTo>
                  <a:pt x="139032" y="233339"/>
                </a:lnTo>
                <a:lnTo>
                  <a:pt x="185024" y="245042"/>
                </a:lnTo>
                <a:lnTo>
                  <a:pt x="236159" y="255305"/>
                </a:lnTo>
                <a:lnTo>
                  <a:pt x="291922" y="263995"/>
                </a:lnTo>
                <a:lnTo>
                  <a:pt x="351796" y="270982"/>
                </a:lnTo>
                <a:lnTo>
                  <a:pt x="415265" y="276136"/>
                </a:lnTo>
                <a:lnTo>
                  <a:pt x="481814" y="279324"/>
                </a:lnTo>
                <a:lnTo>
                  <a:pt x="550926" y="280416"/>
                </a:lnTo>
                <a:lnTo>
                  <a:pt x="620037" y="279324"/>
                </a:lnTo>
                <a:lnTo>
                  <a:pt x="686586" y="276136"/>
                </a:lnTo>
                <a:lnTo>
                  <a:pt x="750055" y="270982"/>
                </a:lnTo>
                <a:lnTo>
                  <a:pt x="809929" y="263995"/>
                </a:lnTo>
                <a:lnTo>
                  <a:pt x="865692" y="255305"/>
                </a:lnTo>
                <a:lnTo>
                  <a:pt x="916827" y="245042"/>
                </a:lnTo>
                <a:lnTo>
                  <a:pt x="962819" y="233339"/>
                </a:lnTo>
                <a:lnTo>
                  <a:pt x="1003150" y="220327"/>
                </a:lnTo>
                <a:lnTo>
                  <a:pt x="1064771" y="190897"/>
                </a:lnTo>
                <a:lnTo>
                  <a:pt x="1097559" y="157802"/>
                </a:lnTo>
                <a:lnTo>
                  <a:pt x="1101852" y="140208"/>
                </a:lnTo>
                <a:lnTo>
                  <a:pt x="1097559" y="122613"/>
                </a:lnTo>
                <a:lnTo>
                  <a:pt x="1064771" y="89518"/>
                </a:lnTo>
                <a:lnTo>
                  <a:pt x="1003150" y="60088"/>
                </a:lnTo>
                <a:lnTo>
                  <a:pt x="962819" y="47076"/>
                </a:lnTo>
                <a:lnTo>
                  <a:pt x="916827" y="35373"/>
                </a:lnTo>
                <a:lnTo>
                  <a:pt x="865692" y="25110"/>
                </a:lnTo>
                <a:lnTo>
                  <a:pt x="809929" y="16420"/>
                </a:lnTo>
                <a:lnTo>
                  <a:pt x="750055" y="9433"/>
                </a:lnTo>
                <a:lnTo>
                  <a:pt x="686586" y="4279"/>
                </a:lnTo>
                <a:lnTo>
                  <a:pt x="620037" y="1091"/>
                </a:lnTo>
                <a:lnTo>
                  <a:pt x="550926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7424" y="2473451"/>
            <a:ext cx="882395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7424" y="2473451"/>
            <a:ext cx="882650" cy="210820"/>
          </a:xfrm>
          <a:custGeom>
            <a:avLst/>
            <a:gdLst/>
            <a:ahLst/>
            <a:cxnLst/>
            <a:rect l="l" t="t" r="r" b="b"/>
            <a:pathLst>
              <a:path w="882650" h="210819">
                <a:moveTo>
                  <a:pt x="441198" y="0"/>
                </a:moveTo>
                <a:lnTo>
                  <a:pt x="369622" y="1377"/>
                </a:lnTo>
                <a:lnTo>
                  <a:pt x="301727" y="5364"/>
                </a:lnTo>
                <a:lnTo>
                  <a:pt x="238421" y="11744"/>
                </a:lnTo>
                <a:lnTo>
                  <a:pt x="180612" y="20299"/>
                </a:lnTo>
                <a:lnTo>
                  <a:pt x="129206" y="30813"/>
                </a:lnTo>
                <a:lnTo>
                  <a:pt x="85112" y="43068"/>
                </a:lnTo>
                <a:lnTo>
                  <a:pt x="49237" y="56847"/>
                </a:lnTo>
                <a:lnTo>
                  <a:pt x="5773" y="88108"/>
                </a:lnTo>
                <a:lnTo>
                  <a:pt x="0" y="105155"/>
                </a:lnTo>
                <a:lnTo>
                  <a:pt x="5773" y="122203"/>
                </a:lnTo>
                <a:lnTo>
                  <a:pt x="49237" y="153464"/>
                </a:lnTo>
                <a:lnTo>
                  <a:pt x="85112" y="167243"/>
                </a:lnTo>
                <a:lnTo>
                  <a:pt x="129206" y="179498"/>
                </a:lnTo>
                <a:lnTo>
                  <a:pt x="180612" y="190012"/>
                </a:lnTo>
                <a:lnTo>
                  <a:pt x="238421" y="198567"/>
                </a:lnTo>
                <a:lnTo>
                  <a:pt x="301727" y="204947"/>
                </a:lnTo>
                <a:lnTo>
                  <a:pt x="369622" y="208934"/>
                </a:lnTo>
                <a:lnTo>
                  <a:pt x="441198" y="210312"/>
                </a:lnTo>
                <a:lnTo>
                  <a:pt x="512773" y="208934"/>
                </a:lnTo>
                <a:lnTo>
                  <a:pt x="580668" y="204947"/>
                </a:lnTo>
                <a:lnTo>
                  <a:pt x="643974" y="198567"/>
                </a:lnTo>
                <a:lnTo>
                  <a:pt x="701783" y="190012"/>
                </a:lnTo>
                <a:lnTo>
                  <a:pt x="753189" y="179498"/>
                </a:lnTo>
                <a:lnTo>
                  <a:pt x="797283" y="167243"/>
                </a:lnTo>
                <a:lnTo>
                  <a:pt x="833158" y="153464"/>
                </a:lnTo>
                <a:lnTo>
                  <a:pt x="876622" y="122203"/>
                </a:lnTo>
                <a:lnTo>
                  <a:pt x="882395" y="105155"/>
                </a:lnTo>
                <a:lnTo>
                  <a:pt x="876622" y="88108"/>
                </a:lnTo>
                <a:lnTo>
                  <a:pt x="833158" y="56847"/>
                </a:lnTo>
                <a:lnTo>
                  <a:pt x="797283" y="43068"/>
                </a:lnTo>
                <a:lnTo>
                  <a:pt x="753189" y="30813"/>
                </a:lnTo>
                <a:lnTo>
                  <a:pt x="701783" y="20299"/>
                </a:lnTo>
                <a:lnTo>
                  <a:pt x="643974" y="11744"/>
                </a:lnTo>
                <a:lnTo>
                  <a:pt x="580668" y="5364"/>
                </a:lnTo>
                <a:lnTo>
                  <a:pt x="512773" y="1377"/>
                </a:lnTo>
                <a:lnTo>
                  <a:pt x="441198" y="0"/>
                </a:lnTo>
                <a:close/>
              </a:path>
            </a:pathLst>
          </a:custGeom>
          <a:solidFill>
            <a:srgbClr val="309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6567" y="1513332"/>
            <a:ext cx="9517380" cy="701040"/>
          </a:xfrm>
          <a:custGeom>
            <a:avLst/>
            <a:gdLst/>
            <a:ahLst/>
            <a:cxnLst/>
            <a:rect l="l" t="t" r="r" b="b"/>
            <a:pathLst>
              <a:path w="9517380" h="701039">
                <a:moveTo>
                  <a:pt x="8239886" y="0"/>
                </a:moveTo>
                <a:lnTo>
                  <a:pt x="127762" y="0"/>
                </a:lnTo>
                <a:lnTo>
                  <a:pt x="80849" y="2073"/>
                </a:lnTo>
                <a:lnTo>
                  <a:pt x="39925" y="7540"/>
                </a:lnTo>
                <a:lnTo>
                  <a:pt x="10979" y="15269"/>
                </a:lnTo>
                <a:lnTo>
                  <a:pt x="0" y="24129"/>
                </a:lnTo>
                <a:lnTo>
                  <a:pt x="0" y="676910"/>
                </a:lnTo>
                <a:lnTo>
                  <a:pt x="10979" y="685770"/>
                </a:lnTo>
                <a:lnTo>
                  <a:pt x="39925" y="693499"/>
                </a:lnTo>
                <a:lnTo>
                  <a:pt x="80849" y="698966"/>
                </a:lnTo>
                <a:lnTo>
                  <a:pt x="127762" y="701040"/>
                </a:lnTo>
                <a:lnTo>
                  <a:pt x="8239886" y="701040"/>
                </a:lnTo>
                <a:lnTo>
                  <a:pt x="8259849" y="698966"/>
                </a:lnTo>
                <a:lnTo>
                  <a:pt x="8303768" y="693499"/>
                </a:lnTo>
                <a:lnTo>
                  <a:pt x="8347686" y="685770"/>
                </a:lnTo>
                <a:lnTo>
                  <a:pt x="8367649" y="676910"/>
                </a:lnTo>
                <a:lnTo>
                  <a:pt x="9517380" y="362585"/>
                </a:lnTo>
                <a:lnTo>
                  <a:pt x="9517380" y="326390"/>
                </a:lnTo>
                <a:lnTo>
                  <a:pt x="8367649" y="12065"/>
                </a:lnTo>
                <a:lnTo>
                  <a:pt x="8239886" y="0"/>
                </a:lnTo>
                <a:close/>
              </a:path>
            </a:pathLst>
          </a:custGeom>
          <a:solidFill>
            <a:srgbClr val="42B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0744" y="2154935"/>
            <a:ext cx="1161415" cy="294640"/>
          </a:xfrm>
          <a:custGeom>
            <a:avLst/>
            <a:gdLst/>
            <a:ahLst/>
            <a:cxnLst/>
            <a:rect l="l" t="t" r="r" b="b"/>
            <a:pathLst>
              <a:path w="1161414" h="294639">
                <a:moveTo>
                  <a:pt x="580644" y="0"/>
                </a:moveTo>
                <a:lnTo>
                  <a:pt x="507810" y="1144"/>
                </a:lnTo>
                <a:lnTo>
                  <a:pt x="437676" y="4488"/>
                </a:lnTo>
                <a:lnTo>
                  <a:pt x="370785" y="9892"/>
                </a:lnTo>
                <a:lnTo>
                  <a:pt x="307682" y="17219"/>
                </a:lnTo>
                <a:lnTo>
                  <a:pt x="248912" y="26333"/>
                </a:lnTo>
                <a:lnTo>
                  <a:pt x="195017" y="37096"/>
                </a:lnTo>
                <a:lnTo>
                  <a:pt x="146543" y="49370"/>
                </a:lnTo>
                <a:lnTo>
                  <a:pt x="104033" y="63018"/>
                </a:lnTo>
                <a:lnTo>
                  <a:pt x="68032" y="77904"/>
                </a:lnTo>
                <a:lnTo>
                  <a:pt x="17733" y="110835"/>
                </a:lnTo>
                <a:lnTo>
                  <a:pt x="0" y="147066"/>
                </a:lnTo>
                <a:lnTo>
                  <a:pt x="4524" y="165524"/>
                </a:lnTo>
                <a:lnTo>
                  <a:pt x="39084" y="200243"/>
                </a:lnTo>
                <a:lnTo>
                  <a:pt x="104033" y="231113"/>
                </a:lnTo>
                <a:lnTo>
                  <a:pt x="146543" y="244761"/>
                </a:lnTo>
                <a:lnTo>
                  <a:pt x="195017" y="257035"/>
                </a:lnTo>
                <a:lnTo>
                  <a:pt x="248912" y="267798"/>
                </a:lnTo>
                <a:lnTo>
                  <a:pt x="307682" y="276912"/>
                </a:lnTo>
                <a:lnTo>
                  <a:pt x="370785" y="284239"/>
                </a:lnTo>
                <a:lnTo>
                  <a:pt x="437676" y="289643"/>
                </a:lnTo>
                <a:lnTo>
                  <a:pt x="507810" y="292987"/>
                </a:lnTo>
                <a:lnTo>
                  <a:pt x="580644" y="294132"/>
                </a:lnTo>
                <a:lnTo>
                  <a:pt x="653477" y="292987"/>
                </a:lnTo>
                <a:lnTo>
                  <a:pt x="723611" y="289643"/>
                </a:lnTo>
                <a:lnTo>
                  <a:pt x="790502" y="284239"/>
                </a:lnTo>
                <a:lnTo>
                  <a:pt x="853605" y="276912"/>
                </a:lnTo>
                <a:lnTo>
                  <a:pt x="912375" y="267798"/>
                </a:lnTo>
                <a:lnTo>
                  <a:pt x="966270" y="257035"/>
                </a:lnTo>
                <a:lnTo>
                  <a:pt x="1014744" y="244761"/>
                </a:lnTo>
                <a:lnTo>
                  <a:pt x="1057254" y="231113"/>
                </a:lnTo>
                <a:lnTo>
                  <a:pt x="1093255" y="216227"/>
                </a:lnTo>
                <a:lnTo>
                  <a:pt x="1143554" y="183296"/>
                </a:lnTo>
                <a:lnTo>
                  <a:pt x="1161288" y="147066"/>
                </a:lnTo>
                <a:lnTo>
                  <a:pt x="1156763" y="128607"/>
                </a:lnTo>
                <a:lnTo>
                  <a:pt x="1122203" y="93888"/>
                </a:lnTo>
                <a:lnTo>
                  <a:pt x="1057254" y="63018"/>
                </a:lnTo>
                <a:lnTo>
                  <a:pt x="1014744" y="49370"/>
                </a:lnTo>
                <a:lnTo>
                  <a:pt x="966270" y="37096"/>
                </a:lnTo>
                <a:lnTo>
                  <a:pt x="912375" y="26333"/>
                </a:lnTo>
                <a:lnTo>
                  <a:pt x="853605" y="17219"/>
                </a:lnTo>
                <a:lnTo>
                  <a:pt x="790502" y="9892"/>
                </a:lnTo>
                <a:lnTo>
                  <a:pt x="723611" y="4488"/>
                </a:lnTo>
                <a:lnTo>
                  <a:pt x="653477" y="1144"/>
                </a:lnTo>
                <a:lnTo>
                  <a:pt x="58064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6567" y="1402080"/>
            <a:ext cx="929639" cy="969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96567" y="1402080"/>
            <a:ext cx="929640" cy="231775"/>
          </a:xfrm>
          <a:custGeom>
            <a:avLst/>
            <a:gdLst/>
            <a:ahLst/>
            <a:cxnLst/>
            <a:rect l="l" t="t" r="r" b="b"/>
            <a:pathLst>
              <a:path w="929639" h="231775">
                <a:moveTo>
                  <a:pt x="464819" y="0"/>
                </a:moveTo>
                <a:lnTo>
                  <a:pt x="396142" y="1254"/>
                </a:lnTo>
                <a:lnTo>
                  <a:pt x="330590" y="4900"/>
                </a:lnTo>
                <a:lnTo>
                  <a:pt x="268883" y="10758"/>
                </a:lnTo>
                <a:lnTo>
                  <a:pt x="211740" y="18649"/>
                </a:lnTo>
                <a:lnTo>
                  <a:pt x="159882" y="28396"/>
                </a:lnTo>
                <a:lnTo>
                  <a:pt x="114028" y="39818"/>
                </a:lnTo>
                <a:lnTo>
                  <a:pt x="74896" y="52738"/>
                </a:lnTo>
                <a:lnTo>
                  <a:pt x="19683" y="82357"/>
                </a:lnTo>
                <a:lnTo>
                  <a:pt x="0" y="115824"/>
                </a:lnTo>
                <a:lnTo>
                  <a:pt x="5040" y="132948"/>
                </a:lnTo>
                <a:lnTo>
                  <a:pt x="43209" y="164669"/>
                </a:lnTo>
                <a:lnTo>
                  <a:pt x="114028" y="191829"/>
                </a:lnTo>
                <a:lnTo>
                  <a:pt x="159882" y="203251"/>
                </a:lnTo>
                <a:lnTo>
                  <a:pt x="211740" y="212998"/>
                </a:lnTo>
                <a:lnTo>
                  <a:pt x="268883" y="220889"/>
                </a:lnTo>
                <a:lnTo>
                  <a:pt x="330590" y="226747"/>
                </a:lnTo>
                <a:lnTo>
                  <a:pt x="396142" y="230393"/>
                </a:lnTo>
                <a:lnTo>
                  <a:pt x="464819" y="231648"/>
                </a:lnTo>
                <a:lnTo>
                  <a:pt x="533497" y="230393"/>
                </a:lnTo>
                <a:lnTo>
                  <a:pt x="599049" y="226747"/>
                </a:lnTo>
                <a:lnTo>
                  <a:pt x="660756" y="220889"/>
                </a:lnTo>
                <a:lnTo>
                  <a:pt x="717899" y="212998"/>
                </a:lnTo>
                <a:lnTo>
                  <a:pt x="769757" y="203251"/>
                </a:lnTo>
                <a:lnTo>
                  <a:pt x="815611" y="191829"/>
                </a:lnTo>
                <a:lnTo>
                  <a:pt x="854743" y="178909"/>
                </a:lnTo>
                <a:lnTo>
                  <a:pt x="909956" y="149290"/>
                </a:lnTo>
                <a:lnTo>
                  <a:pt x="929639" y="115824"/>
                </a:lnTo>
                <a:lnTo>
                  <a:pt x="924599" y="98699"/>
                </a:lnTo>
                <a:lnTo>
                  <a:pt x="886430" y="66978"/>
                </a:lnTo>
                <a:lnTo>
                  <a:pt x="815611" y="39818"/>
                </a:lnTo>
                <a:lnTo>
                  <a:pt x="769757" y="28396"/>
                </a:lnTo>
                <a:lnTo>
                  <a:pt x="717899" y="18649"/>
                </a:lnTo>
                <a:lnTo>
                  <a:pt x="660756" y="10758"/>
                </a:lnTo>
                <a:lnTo>
                  <a:pt x="599049" y="4900"/>
                </a:lnTo>
                <a:lnTo>
                  <a:pt x="533497" y="1254"/>
                </a:lnTo>
                <a:lnTo>
                  <a:pt x="464819" y="0"/>
                </a:lnTo>
                <a:close/>
              </a:path>
            </a:pathLst>
          </a:custGeom>
          <a:solidFill>
            <a:srgbClr val="2C9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1359" y="4840223"/>
            <a:ext cx="24765" cy="21590"/>
          </a:xfrm>
          <a:custGeom>
            <a:avLst/>
            <a:gdLst/>
            <a:ahLst/>
            <a:cxnLst/>
            <a:rect l="l" t="t" r="r" b="b"/>
            <a:pathLst>
              <a:path w="24764" h="21589">
                <a:moveTo>
                  <a:pt x="0" y="0"/>
                </a:moveTo>
                <a:lnTo>
                  <a:pt x="0" y="21336"/>
                </a:lnTo>
                <a:lnTo>
                  <a:pt x="24384" y="21336"/>
                </a:lnTo>
                <a:lnTo>
                  <a:pt x="24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80842" y="1701545"/>
            <a:ext cx="298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1: What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is the</a:t>
            </a:r>
            <a:r>
              <a:rPr sz="1800" b="1" spc="-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vision?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3255" y="2743327"/>
            <a:ext cx="306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2: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Where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are we</a:t>
            </a:r>
            <a:r>
              <a:rPr sz="1800" b="1" spc="-1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now?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0842" y="3830828"/>
            <a:ext cx="371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3: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Where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do we want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800" b="1" spc="-1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be?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0842" y="4898263"/>
            <a:ext cx="330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4: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How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do we get</a:t>
            </a:r>
            <a:r>
              <a:rPr sz="1800" b="1" spc="-1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there?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50847" y="7677911"/>
            <a:ext cx="9422765" cy="701040"/>
          </a:xfrm>
          <a:custGeom>
            <a:avLst/>
            <a:gdLst/>
            <a:ahLst/>
            <a:cxnLst/>
            <a:rect l="l" t="t" r="r" b="b"/>
            <a:pathLst>
              <a:path w="9422765" h="701040">
                <a:moveTo>
                  <a:pt x="8107933" y="0"/>
                </a:moveTo>
                <a:lnTo>
                  <a:pt x="63373" y="0"/>
                </a:lnTo>
                <a:lnTo>
                  <a:pt x="26735" y="2073"/>
                </a:lnTo>
                <a:lnTo>
                  <a:pt x="7921" y="7540"/>
                </a:lnTo>
                <a:lnTo>
                  <a:pt x="990" y="15269"/>
                </a:lnTo>
                <a:lnTo>
                  <a:pt x="0" y="24130"/>
                </a:lnTo>
                <a:lnTo>
                  <a:pt x="0" y="676871"/>
                </a:lnTo>
                <a:lnTo>
                  <a:pt x="990" y="685743"/>
                </a:lnTo>
                <a:lnTo>
                  <a:pt x="7921" y="693485"/>
                </a:lnTo>
                <a:lnTo>
                  <a:pt x="26735" y="698962"/>
                </a:lnTo>
                <a:lnTo>
                  <a:pt x="63373" y="701040"/>
                </a:lnTo>
                <a:lnTo>
                  <a:pt x="8107933" y="701040"/>
                </a:lnTo>
                <a:lnTo>
                  <a:pt x="8155443" y="699150"/>
                </a:lnTo>
                <a:lnTo>
                  <a:pt x="8250416" y="690838"/>
                </a:lnTo>
                <a:lnTo>
                  <a:pt x="8297926" y="688949"/>
                </a:lnTo>
                <a:lnTo>
                  <a:pt x="9374759" y="374688"/>
                </a:lnTo>
                <a:lnTo>
                  <a:pt x="9410406" y="363927"/>
                </a:lnTo>
                <a:lnTo>
                  <a:pt x="9422288" y="352029"/>
                </a:lnTo>
                <a:lnTo>
                  <a:pt x="9410406" y="342396"/>
                </a:lnTo>
                <a:lnTo>
                  <a:pt x="9374759" y="338429"/>
                </a:lnTo>
                <a:lnTo>
                  <a:pt x="8297926" y="24130"/>
                </a:lnTo>
                <a:lnTo>
                  <a:pt x="8250416" y="15269"/>
                </a:lnTo>
                <a:lnTo>
                  <a:pt x="8202930" y="7540"/>
                </a:lnTo>
                <a:lnTo>
                  <a:pt x="8155443" y="2073"/>
                </a:lnTo>
                <a:lnTo>
                  <a:pt x="8107933" y="0"/>
                </a:lnTo>
                <a:close/>
              </a:path>
            </a:pathLst>
          </a:custGeom>
          <a:solidFill>
            <a:srgbClr val="7BB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33500" y="8313419"/>
            <a:ext cx="1149350" cy="317500"/>
          </a:xfrm>
          <a:custGeom>
            <a:avLst/>
            <a:gdLst/>
            <a:ahLst/>
            <a:cxnLst/>
            <a:rect l="l" t="t" r="r" b="b"/>
            <a:pathLst>
              <a:path w="1149350" h="317500">
                <a:moveTo>
                  <a:pt x="574548" y="0"/>
                </a:moveTo>
                <a:lnTo>
                  <a:pt x="502466" y="1234"/>
                </a:lnTo>
                <a:lnTo>
                  <a:pt x="433059" y="4840"/>
                </a:lnTo>
                <a:lnTo>
                  <a:pt x="366866" y="10667"/>
                </a:lnTo>
                <a:lnTo>
                  <a:pt x="304424" y="18569"/>
                </a:lnTo>
                <a:lnTo>
                  <a:pt x="246270" y="28395"/>
                </a:lnTo>
                <a:lnTo>
                  <a:pt x="192944" y="39998"/>
                </a:lnTo>
                <a:lnTo>
                  <a:pt x="144982" y="53230"/>
                </a:lnTo>
                <a:lnTo>
                  <a:pt x="102923" y="67941"/>
                </a:lnTo>
                <a:lnTo>
                  <a:pt x="67305" y="83983"/>
                </a:lnTo>
                <a:lnTo>
                  <a:pt x="17543" y="119468"/>
                </a:lnTo>
                <a:lnTo>
                  <a:pt x="0" y="158495"/>
                </a:lnTo>
                <a:lnTo>
                  <a:pt x="4475" y="178376"/>
                </a:lnTo>
                <a:lnTo>
                  <a:pt x="38666" y="215778"/>
                </a:lnTo>
                <a:lnTo>
                  <a:pt x="102923" y="249045"/>
                </a:lnTo>
                <a:lnTo>
                  <a:pt x="144982" y="263756"/>
                </a:lnTo>
                <a:lnTo>
                  <a:pt x="192944" y="276988"/>
                </a:lnTo>
                <a:lnTo>
                  <a:pt x="246270" y="288593"/>
                </a:lnTo>
                <a:lnTo>
                  <a:pt x="304424" y="298420"/>
                </a:lnTo>
                <a:lnTo>
                  <a:pt x="366866" y="306322"/>
                </a:lnTo>
                <a:lnTo>
                  <a:pt x="433059" y="312150"/>
                </a:lnTo>
                <a:lnTo>
                  <a:pt x="502466" y="315756"/>
                </a:lnTo>
                <a:lnTo>
                  <a:pt x="574548" y="316991"/>
                </a:lnTo>
                <a:lnTo>
                  <a:pt x="646629" y="315756"/>
                </a:lnTo>
                <a:lnTo>
                  <a:pt x="716036" y="312150"/>
                </a:lnTo>
                <a:lnTo>
                  <a:pt x="782229" y="306322"/>
                </a:lnTo>
                <a:lnTo>
                  <a:pt x="844671" y="298420"/>
                </a:lnTo>
                <a:lnTo>
                  <a:pt x="902825" y="288593"/>
                </a:lnTo>
                <a:lnTo>
                  <a:pt x="956151" y="276988"/>
                </a:lnTo>
                <a:lnTo>
                  <a:pt x="1004113" y="263756"/>
                </a:lnTo>
                <a:lnTo>
                  <a:pt x="1046172" y="249045"/>
                </a:lnTo>
                <a:lnTo>
                  <a:pt x="1081790" y="233002"/>
                </a:lnTo>
                <a:lnTo>
                  <a:pt x="1131552" y="197519"/>
                </a:lnTo>
                <a:lnTo>
                  <a:pt x="1149095" y="158495"/>
                </a:lnTo>
                <a:lnTo>
                  <a:pt x="1144620" y="138613"/>
                </a:lnTo>
                <a:lnTo>
                  <a:pt x="1110429" y="101208"/>
                </a:lnTo>
                <a:lnTo>
                  <a:pt x="1046172" y="67941"/>
                </a:lnTo>
                <a:lnTo>
                  <a:pt x="1004113" y="53230"/>
                </a:lnTo>
                <a:lnTo>
                  <a:pt x="956151" y="39998"/>
                </a:lnTo>
                <a:lnTo>
                  <a:pt x="902825" y="28395"/>
                </a:lnTo>
                <a:lnTo>
                  <a:pt x="844671" y="18569"/>
                </a:lnTo>
                <a:lnTo>
                  <a:pt x="782229" y="10667"/>
                </a:lnTo>
                <a:lnTo>
                  <a:pt x="716036" y="4840"/>
                </a:lnTo>
                <a:lnTo>
                  <a:pt x="646629" y="1234"/>
                </a:lnTo>
                <a:lnTo>
                  <a:pt x="57454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2747" y="7566659"/>
            <a:ext cx="915924" cy="982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0847" y="7566659"/>
            <a:ext cx="916305" cy="231775"/>
          </a:xfrm>
          <a:custGeom>
            <a:avLst/>
            <a:gdLst/>
            <a:ahLst/>
            <a:cxnLst/>
            <a:rect l="l" t="t" r="r" b="b"/>
            <a:pathLst>
              <a:path w="916305" h="231775">
                <a:moveTo>
                  <a:pt x="457962" y="0"/>
                </a:moveTo>
                <a:lnTo>
                  <a:pt x="383663" y="1514"/>
                </a:lnTo>
                <a:lnTo>
                  <a:pt x="313188" y="5900"/>
                </a:lnTo>
                <a:lnTo>
                  <a:pt x="247476" y="12920"/>
                </a:lnTo>
                <a:lnTo>
                  <a:pt x="187470" y="22335"/>
                </a:lnTo>
                <a:lnTo>
                  <a:pt x="134111" y="33909"/>
                </a:lnTo>
                <a:lnTo>
                  <a:pt x="88343" y="47402"/>
                </a:lnTo>
                <a:lnTo>
                  <a:pt x="51105" y="62578"/>
                </a:lnTo>
                <a:lnTo>
                  <a:pt x="5992" y="97026"/>
                </a:lnTo>
                <a:lnTo>
                  <a:pt x="0" y="115824"/>
                </a:lnTo>
                <a:lnTo>
                  <a:pt x="5992" y="134621"/>
                </a:lnTo>
                <a:lnTo>
                  <a:pt x="51105" y="169069"/>
                </a:lnTo>
                <a:lnTo>
                  <a:pt x="88343" y="184245"/>
                </a:lnTo>
                <a:lnTo>
                  <a:pt x="134112" y="197739"/>
                </a:lnTo>
                <a:lnTo>
                  <a:pt x="187470" y="209312"/>
                </a:lnTo>
                <a:lnTo>
                  <a:pt x="247476" y="218727"/>
                </a:lnTo>
                <a:lnTo>
                  <a:pt x="313188" y="225747"/>
                </a:lnTo>
                <a:lnTo>
                  <a:pt x="383663" y="230133"/>
                </a:lnTo>
                <a:lnTo>
                  <a:pt x="457962" y="231648"/>
                </a:lnTo>
                <a:lnTo>
                  <a:pt x="532260" y="230133"/>
                </a:lnTo>
                <a:lnTo>
                  <a:pt x="602735" y="225747"/>
                </a:lnTo>
                <a:lnTo>
                  <a:pt x="668447" y="218727"/>
                </a:lnTo>
                <a:lnTo>
                  <a:pt x="728453" y="209312"/>
                </a:lnTo>
                <a:lnTo>
                  <a:pt x="781811" y="197739"/>
                </a:lnTo>
                <a:lnTo>
                  <a:pt x="827580" y="184245"/>
                </a:lnTo>
                <a:lnTo>
                  <a:pt x="864818" y="169069"/>
                </a:lnTo>
                <a:lnTo>
                  <a:pt x="909931" y="134621"/>
                </a:lnTo>
                <a:lnTo>
                  <a:pt x="915924" y="115824"/>
                </a:lnTo>
                <a:lnTo>
                  <a:pt x="909931" y="97026"/>
                </a:lnTo>
                <a:lnTo>
                  <a:pt x="864818" y="62578"/>
                </a:lnTo>
                <a:lnTo>
                  <a:pt x="827580" y="47402"/>
                </a:lnTo>
                <a:lnTo>
                  <a:pt x="781811" y="33909"/>
                </a:lnTo>
                <a:lnTo>
                  <a:pt x="728453" y="22335"/>
                </a:lnTo>
                <a:lnTo>
                  <a:pt x="668447" y="12920"/>
                </a:lnTo>
                <a:lnTo>
                  <a:pt x="602735" y="5900"/>
                </a:lnTo>
                <a:lnTo>
                  <a:pt x="532260" y="1514"/>
                </a:lnTo>
                <a:lnTo>
                  <a:pt x="457962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58315" y="108204"/>
            <a:ext cx="2007235" cy="605155"/>
          </a:xfrm>
          <a:custGeom>
            <a:avLst/>
            <a:gdLst/>
            <a:ahLst/>
            <a:cxnLst/>
            <a:rect l="l" t="t" r="r" b="b"/>
            <a:pathLst>
              <a:path w="2007234" h="605155">
                <a:moveTo>
                  <a:pt x="0" y="605027"/>
                </a:moveTo>
                <a:lnTo>
                  <a:pt x="2007107" y="605027"/>
                </a:lnTo>
                <a:lnTo>
                  <a:pt x="200710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462506" y="26682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215510" y="346963"/>
            <a:ext cx="78333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Continual </a:t>
            </a:r>
            <a:r>
              <a:rPr spc="-5" dirty="0"/>
              <a:t>Improvement </a:t>
            </a:r>
            <a:r>
              <a:rPr dirty="0"/>
              <a:t>Model:</a:t>
            </a:r>
            <a:r>
              <a:rPr spc="-25" dirty="0"/>
              <a:t> </a:t>
            </a:r>
            <a:r>
              <a:rPr spc="-5" dirty="0"/>
              <a:t>Steps</a:t>
            </a:r>
          </a:p>
        </p:txBody>
      </p:sp>
      <p:sp>
        <p:nvSpPr>
          <p:cNvPr id="34" name="object 34"/>
          <p:cNvSpPr/>
          <p:nvPr/>
        </p:nvSpPr>
        <p:spPr>
          <a:xfrm>
            <a:off x="4389120" y="794004"/>
            <a:ext cx="7536180" cy="256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1516" y="5640323"/>
            <a:ext cx="9658350" cy="647700"/>
          </a:xfrm>
          <a:custGeom>
            <a:avLst/>
            <a:gdLst/>
            <a:ahLst/>
            <a:cxnLst/>
            <a:rect l="l" t="t" r="r" b="b"/>
            <a:pathLst>
              <a:path w="9658350" h="647700">
                <a:moveTo>
                  <a:pt x="8375777" y="0"/>
                </a:moveTo>
                <a:lnTo>
                  <a:pt x="64896" y="0"/>
                </a:lnTo>
                <a:lnTo>
                  <a:pt x="54756" y="1920"/>
                </a:lnTo>
                <a:lnTo>
                  <a:pt x="32448" y="6985"/>
                </a:lnTo>
                <a:lnTo>
                  <a:pt x="10140" y="14144"/>
                </a:lnTo>
                <a:lnTo>
                  <a:pt x="0" y="22351"/>
                </a:lnTo>
                <a:lnTo>
                  <a:pt x="0" y="625348"/>
                </a:lnTo>
                <a:lnTo>
                  <a:pt x="10140" y="633555"/>
                </a:lnTo>
                <a:lnTo>
                  <a:pt x="32448" y="640714"/>
                </a:lnTo>
                <a:lnTo>
                  <a:pt x="54756" y="645779"/>
                </a:lnTo>
                <a:lnTo>
                  <a:pt x="64896" y="647700"/>
                </a:lnTo>
                <a:lnTo>
                  <a:pt x="8375777" y="647700"/>
                </a:lnTo>
                <a:lnTo>
                  <a:pt x="8505698" y="625348"/>
                </a:lnTo>
                <a:lnTo>
                  <a:pt x="9609455" y="335025"/>
                </a:lnTo>
                <a:lnTo>
                  <a:pt x="9645959" y="326644"/>
                </a:lnTo>
                <a:lnTo>
                  <a:pt x="9658127" y="318262"/>
                </a:lnTo>
                <a:lnTo>
                  <a:pt x="9645959" y="309880"/>
                </a:lnTo>
                <a:lnTo>
                  <a:pt x="9609455" y="301498"/>
                </a:lnTo>
                <a:lnTo>
                  <a:pt x="8505698" y="11175"/>
                </a:lnTo>
                <a:lnTo>
                  <a:pt x="8457965" y="9429"/>
                </a:lnTo>
                <a:lnTo>
                  <a:pt x="8416353" y="5587"/>
                </a:lnTo>
                <a:lnTo>
                  <a:pt x="8386933" y="1746"/>
                </a:lnTo>
                <a:lnTo>
                  <a:pt x="8375777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3311" y="6249923"/>
            <a:ext cx="1087120" cy="271780"/>
          </a:xfrm>
          <a:custGeom>
            <a:avLst/>
            <a:gdLst/>
            <a:ahLst/>
            <a:cxnLst/>
            <a:rect l="l" t="t" r="r" b="b"/>
            <a:pathLst>
              <a:path w="1087120" h="271779">
                <a:moveTo>
                  <a:pt x="543306" y="0"/>
                </a:moveTo>
                <a:lnTo>
                  <a:pt x="469573" y="1237"/>
                </a:lnTo>
                <a:lnTo>
                  <a:pt x="398859" y="4843"/>
                </a:lnTo>
                <a:lnTo>
                  <a:pt x="331809" y="10656"/>
                </a:lnTo>
                <a:lnTo>
                  <a:pt x="269070" y="18513"/>
                </a:lnTo>
                <a:lnTo>
                  <a:pt x="211290" y="28255"/>
                </a:lnTo>
                <a:lnTo>
                  <a:pt x="159115" y="39719"/>
                </a:lnTo>
                <a:lnTo>
                  <a:pt x="113192" y="52744"/>
                </a:lnTo>
                <a:lnTo>
                  <a:pt x="74168" y="67168"/>
                </a:lnTo>
                <a:lnTo>
                  <a:pt x="19404" y="99571"/>
                </a:lnTo>
                <a:lnTo>
                  <a:pt x="0" y="135636"/>
                </a:lnTo>
                <a:lnTo>
                  <a:pt x="4958" y="154045"/>
                </a:lnTo>
                <a:lnTo>
                  <a:pt x="42689" y="188440"/>
                </a:lnTo>
                <a:lnTo>
                  <a:pt x="113192" y="218527"/>
                </a:lnTo>
                <a:lnTo>
                  <a:pt x="159115" y="231552"/>
                </a:lnTo>
                <a:lnTo>
                  <a:pt x="211290" y="243016"/>
                </a:lnTo>
                <a:lnTo>
                  <a:pt x="269070" y="252758"/>
                </a:lnTo>
                <a:lnTo>
                  <a:pt x="331809" y="260615"/>
                </a:lnTo>
                <a:lnTo>
                  <a:pt x="398859" y="266428"/>
                </a:lnTo>
                <a:lnTo>
                  <a:pt x="469573" y="270034"/>
                </a:lnTo>
                <a:lnTo>
                  <a:pt x="543306" y="271271"/>
                </a:lnTo>
                <a:lnTo>
                  <a:pt x="617038" y="270034"/>
                </a:lnTo>
                <a:lnTo>
                  <a:pt x="687752" y="266428"/>
                </a:lnTo>
                <a:lnTo>
                  <a:pt x="754802" y="260615"/>
                </a:lnTo>
                <a:lnTo>
                  <a:pt x="817541" y="252758"/>
                </a:lnTo>
                <a:lnTo>
                  <a:pt x="875321" y="243016"/>
                </a:lnTo>
                <a:lnTo>
                  <a:pt x="927496" y="231552"/>
                </a:lnTo>
                <a:lnTo>
                  <a:pt x="973419" y="218527"/>
                </a:lnTo>
                <a:lnTo>
                  <a:pt x="1012444" y="204103"/>
                </a:lnTo>
                <a:lnTo>
                  <a:pt x="1067207" y="171700"/>
                </a:lnTo>
                <a:lnTo>
                  <a:pt x="1086612" y="135636"/>
                </a:lnTo>
                <a:lnTo>
                  <a:pt x="1081653" y="117226"/>
                </a:lnTo>
                <a:lnTo>
                  <a:pt x="1043922" y="82831"/>
                </a:lnTo>
                <a:lnTo>
                  <a:pt x="973419" y="52744"/>
                </a:lnTo>
                <a:lnTo>
                  <a:pt x="927496" y="39719"/>
                </a:lnTo>
                <a:lnTo>
                  <a:pt x="875321" y="28255"/>
                </a:lnTo>
                <a:lnTo>
                  <a:pt x="817541" y="18513"/>
                </a:lnTo>
                <a:lnTo>
                  <a:pt x="754802" y="10656"/>
                </a:lnTo>
                <a:lnTo>
                  <a:pt x="687752" y="4843"/>
                </a:lnTo>
                <a:lnTo>
                  <a:pt x="617038" y="1237"/>
                </a:lnTo>
                <a:lnTo>
                  <a:pt x="543306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1516" y="5538215"/>
            <a:ext cx="870204" cy="894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1516" y="5538215"/>
            <a:ext cx="870585" cy="213360"/>
          </a:xfrm>
          <a:custGeom>
            <a:avLst/>
            <a:gdLst/>
            <a:ahLst/>
            <a:cxnLst/>
            <a:rect l="l" t="t" r="r" b="b"/>
            <a:pathLst>
              <a:path w="870585" h="213360">
                <a:moveTo>
                  <a:pt x="435102" y="0"/>
                </a:moveTo>
                <a:lnTo>
                  <a:pt x="364530" y="1395"/>
                </a:lnTo>
                <a:lnTo>
                  <a:pt x="297582" y="5437"/>
                </a:lnTo>
                <a:lnTo>
                  <a:pt x="235154" y="11905"/>
                </a:lnTo>
                <a:lnTo>
                  <a:pt x="178143" y="20580"/>
                </a:lnTo>
                <a:lnTo>
                  <a:pt x="127444" y="31241"/>
                </a:lnTo>
                <a:lnTo>
                  <a:pt x="83954" y="43671"/>
                </a:lnTo>
                <a:lnTo>
                  <a:pt x="22183" y="72956"/>
                </a:lnTo>
                <a:lnTo>
                  <a:pt x="0" y="106680"/>
                </a:lnTo>
                <a:lnTo>
                  <a:pt x="5695" y="123986"/>
                </a:lnTo>
                <a:lnTo>
                  <a:pt x="48568" y="155710"/>
                </a:lnTo>
                <a:lnTo>
                  <a:pt x="127444" y="182118"/>
                </a:lnTo>
                <a:lnTo>
                  <a:pt x="178143" y="192779"/>
                </a:lnTo>
                <a:lnTo>
                  <a:pt x="235154" y="201454"/>
                </a:lnTo>
                <a:lnTo>
                  <a:pt x="297582" y="207922"/>
                </a:lnTo>
                <a:lnTo>
                  <a:pt x="364530" y="211964"/>
                </a:lnTo>
                <a:lnTo>
                  <a:pt x="435102" y="213360"/>
                </a:lnTo>
                <a:lnTo>
                  <a:pt x="505673" y="211964"/>
                </a:lnTo>
                <a:lnTo>
                  <a:pt x="572621" y="207922"/>
                </a:lnTo>
                <a:lnTo>
                  <a:pt x="635049" y="201454"/>
                </a:lnTo>
                <a:lnTo>
                  <a:pt x="692060" y="192779"/>
                </a:lnTo>
                <a:lnTo>
                  <a:pt x="742759" y="182118"/>
                </a:lnTo>
                <a:lnTo>
                  <a:pt x="786249" y="169688"/>
                </a:lnTo>
                <a:lnTo>
                  <a:pt x="848020" y="140403"/>
                </a:lnTo>
                <a:lnTo>
                  <a:pt x="870204" y="106680"/>
                </a:lnTo>
                <a:lnTo>
                  <a:pt x="864508" y="89373"/>
                </a:lnTo>
                <a:lnTo>
                  <a:pt x="821635" y="57649"/>
                </a:lnTo>
                <a:lnTo>
                  <a:pt x="742759" y="31241"/>
                </a:lnTo>
                <a:lnTo>
                  <a:pt x="692060" y="20580"/>
                </a:lnTo>
                <a:lnTo>
                  <a:pt x="635049" y="11905"/>
                </a:lnTo>
                <a:lnTo>
                  <a:pt x="572621" y="5437"/>
                </a:lnTo>
                <a:lnTo>
                  <a:pt x="505673" y="1395"/>
                </a:lnTo>
                <a:lnTo>
                  <a:pt x="435102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21026" y="5859907"/>
            <a:ext cx="216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5: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Take</a:t>
            </a:r>
            <a:r>
              <a:rPr sz="1800" b="1" spc="-1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action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21026" y="6841363"/>
            <a:ext cx="282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6: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Did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we get</a:t>
            </a:r>
            <a:r>
              <a:rPr sz="1800" b="1" spc="-1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there?</a:t>
            </a:r>
            <a:endParaRPr sz="1800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5414" y="7895945"/>
            <a:ext cx="534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Step 7: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How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do we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keep the momentum</a:t>
            </a:r>
            <a:r>
              <a:rPr sz="1800" b="1" spc="-1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going?</a:t>
            </a:r>
            <a:endParaRPr sz="18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7442" y="346963"/>
            <a:ext cx="434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Siloed</a:t>
            </a:r>
            <a:r>
              <a:rPr spc="-55" dirty="0"/>
              <a:t> </a:t>
            </a:r>
            <a:r>
              <a:rPr dirty="0"/>
              <a:t>Organizations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61716" y="908303"/>
            <a:ext cx="10236707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7424" y="2374392"/>
            <a:ext cx="4772025" cy="5971540"/>
          </a:xfrm>
          <a:custGeom>
            <a:avLst/>
            <a:gdLst/>
            <a:ahLst/>
            <a:cxnLst/>
            <a:rect l="l" t="t" r="r" b="b"/>
            <a:pathLst>
              <a:path w="4772025" h="5971540">
                <a:moveTo>
                  <a:pt x="0" y="5971032"/>
                </a:moveTo>
                <a:lnTo>
                  <a:pt x="4771644" y="5971032"/>
                </a:lnTo>
                <a:lnTo>
                  <a:pt x="4771644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8588" y="2013204"/>
            <a:ext cx="2909570" cy="363220"/>
          </a:xfrm>
          <a:custGeom>
            <a:avLst/>
            <a:gdLst/>
            <a:ahLst/>
            <a:cxnLst/>
            <a:rect l="l" t="t" r="r" b="b"/>
            <a:pathLst>
              <a:path w="2909570" h="363219">
                <a:moveTo>
                  <a:pt x="2662936" y="0"/>
                </a:moveTo>
                <a:lnTo>
                  <a:pt x="246380" y="0"/>
                </a:lnTo>
                <a:lnTo>
                  <a:pt x="0" y="362712"/>
                </a:lnTo>
                <a:lnTo>
                  <a:pt x="2909316" y="362712"/>
                </a:lnTo>
                <a:lnTo>
                  <a:pt x="2662936" y="0"/>
                </a:lnTo>
                <a:close/>
              </a:path>
            </a:pathLst>
          </a:custGeom>
          <a:solidFill>
            <a:srgbClr val="114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9860" y="2013204"/>
            <a:ext cx="2367280" cy="1729739"/>
          </a:xfrm>
          <a:custGeom>
            <a:avLst/>
            <a:gdLst/>
            <a:ahLst/>
            <a:cxnLst/>
            <a:rect l="l" t="t" r="r" b="b"/>
            <a:pathLst>
              <a:path w="2367279" h="1729739">
                <a:moveTo>
                  <a:pt x="2366772" y="0"/>
                </a:moveTo>
                <a:lnTo>
                  <a:pt x="0" y="0"/>
                </a:lnTo>
                <a:lnTo>
                  <a:pt x="0" y="1181100"/>
                </a:lnTo>
                <a:lnTo>
                  <a:pt x="1183386" y="1729740"/>
                </a:lnTo>
                <a:lnTo>
                  <a:pt x="2366772" y="1181100"/>
                </a:lnTo>
                <a:lnTo>
                  <a:pt x="2366772" y="0"/>
                </a:lnTo>
                <a:close/>
              </a:path>
            </a:pathLst>
          </a:custGeom>
          <a:solidFill>
            <a:srgbClr val="1763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4252" y="2350007"/>
            <a:ext cx="5003800" cy="5971540"/>
          </a:xfrm>
          <a:custGeom>
            <a:avLst/>
            <a:gdLst/>
            <a:ahLst/>
            <a:cxnLst/>
            <a:rect l="l" t="t" r="r" b="b"/>
            <a:pathLst>
              <a:path w="5003800" h="5971540">
                <a:moveTo>
                  <a:pt x="0" y="5971032"/>
                </a:moveTo>
                <a:lnTo>
                  <a:pt x="5003292" y="5971032"/>
                </a:lnTo>
                <a:lnTo>
                  <a:pt x="5003292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51135" y="2014727"/>
            <a:ext cx="3051175" cy="337185"/>
          </a:xfrm>
          <a:custGeom>
            <a:avLst/>
            <a:gdLst/>
            <a:ahLst/>
            <a:cxnLst/>
            <a:rect l="l" t="t" r="r" b="b"/>
            <a:pathLst>
              <a:path w="3051175" h="337185">
                <a:moveTo>
                  <a:pt x="2822321" y="0"/>
                </a:moveTo>
                <a:lnTo>
                  <a:pt x="228727" y="0"/>
                </a:lnTo>
                <a:lnTo>
                  <a:pt x="0" y="336803"/>
                </a:lnTo>
                <a:lnTo>
                  <a:pt x="3051048" y="336803"/>
                </a:lnTo>
                <a:lnTo>
                  <a:pt x="2822321" y="0"/>
                </a:lnTo>
                <a:close/>
              </a:path>
            </a:pathLst>
          </a:custGeom>
          <a:solidFill>
            <a:srgbClr val="006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0" y="2013204"/>
            <a:ext cx="2482850" cy="1606550"/>
          </a:xfrm>
          <a:custGeom>
            <a:avLst/>
            <a:gdLst/>
            <a:ahLst/>
            <a:cxnLst/>
            <a:rect l="l" t="t" r="r" b="b"/>
            <a:pathLst>
              <a:path w="2482850" h="1606550">
                <a:moveTo>
                  <a:pt x="2482596" y="0"/>
                </a:moveTo>
                <a:lnTo>
                  <a:pt x="0" y="0"/>
                </a:lnTo>
                <a:lnTo>
                  <a:pt x="0" y="1096772"/>
                </a:lnTo>
                <a:lnTo>
                  <a:pt x="1241298" y="1606296"/>
                </a:lnTo>
                <a:lnTo>
                  <a:pt x="2482596" y="1096772"/>
                </a:lnTo>
                <a:lnTo>
                  <a:pt x="2482596" y="0"/>
                </a:lnTo>
                <a:close/>
              </a:path>
            </a:pathLst>
          </a:custGeom>
          <a:solidFill>
            <a:srgbClr val="008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3222" y="3818382"/>
            <a:ext cx="330454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499"/>
              </a:lnSpc>
              <a:spcBef>
                <a:spcPts val="90"/>
              </a:spcBef>
            </a:pPr>
            <a:r>
              <a:rPr sz="2000" spc="-5" dirty="0">
                <a:latin typeface="Open Sans"/>
                <a:cs typeface="Open Sans"/>
              </a:rPr>
              <a:t>Organizational silos happen  </a:t>
            </a:r>
            <a:r>
              <a:rPr sz="2000" dirty="0">
                <a:latin typeface="Open Sans"/>
                <a:cs typeface="Open Sans"/>
              </a:rPr>
              <a:t>when </a:t>
            </a:r>
            <a:r>
              <a:rPr sz="2000" spc="-5" dirty="0">
                <a:latin typeface="Open Sans"/>
                <a:cs typeface="Open Sans"/>
              </a:rPr>
              <a:t>there</a:t>
            </a:r>
            <a:r>
              <a:rPr sz="2000" spc="-35" dirty="0">
                <a:latin typeface="Open Sans"/>
                <a:cs typeface="Open Sans"/>
              </a:rPr>
              <a:t> </a:t>
            </a:r>
            <a:r>
              <a:rPr sz="2000" dirty="0">
                <a:latin typeface="Open Sans"/>
                <a:cs typeface="Open Sans"/>
              </a:rPr>
              <a:t>is: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3222" y="4734559"/>
            <a:ext cx="3919854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5"/>
              </a:spcBef>
              <a:buChar char="-"/>
              <a:tabLst>
                <a:tab pos="342265" algn="l"/>
                <a:tab pos="342900" algn="l"/>
              </a:tabLst>
            </a:pPr>
            <a:r>
              <a:rPr sz="2000" spc="-5" dirty="0">
                <a:latin typeface="Open Sans"/>
                <a:cs typeface="Open Sans"/>
              </a:rPr>
              <a:t>Resistance to</a:t>
            </a:r>
            <a:r>
              <a:rPr sz="2000" spc="-30" dirty="0">
                <a:latin typeface="Open Sans"/>
                <a:cs typeface="Open Sans"/>
              </a:rPr>
              <a:t> </a:t>
            </a:r>
            <a:r>
              <a:rPr sz="2000" spc="-5" dirty="0">
                <a:latin typeface="Open Sans"/>
                <a:cs typeface="Open Sans"/>
              </a:rPr>
              <a:t>change</a:t>
            </a:r>
            <a:endParaRPr sz="2000">
              <a:latin typeface="Open Sans"/>
              <a:cs typeface="Open Sans"/>
            </a:endParaRPr>
          </a:p>
          <a:p>
            <a:pPr marL="342900" marR="288290" indent="-342900">
              <a:lnSpc>
                <a:spcPct val="100200"/>
              </a:lnSpc>
              <a:spcBef>
                <a:spcPts val="2380"/>
              </a:spcBef>
              <a:buChar char="-"/>
              <a:tabLst>
                <a:tab pos="342265" algn="l"/>
                <a:tab pos="342900" algn="l"/>
              </a:tabLst>
            </a:pPr>
            <a:r>
              <a:rPr sz="2000" spc="-5" dirty="0">
                <a:latin typeface="Open Sans"/>
                <a:cs typeface="Open Sans"/>
              </a:rPr>
              <a:t>Difficulty </a:t>
            </a:r>
            <a:r>
              <a:rPr sz="2000" dirty="0">
                <a:latin typeface="Open Sans"/>
                <a:cs typeface="Open Sans"/>
              </a:rPr>
              <a:t>in </a:t>
            </a:r>
            <a:r>
              <a:rPr sz="2000" spc="-5" dirty="0">
                <a:latin typeface="Open Sans"/>
                <a:cs typeface="Open Sans"/>
              </a:rPr>
              <a:t>accessing  information and specialized  expertise</a:t>
            </a:r>
            <a:endParaRPr sz="2000">
              <a:latin typeface="Open Sans"/>
              <a:cs typeface="Open Sans"/>
            </a:endParaRPr>
          </a:p>
          <a:p>
            <a:pPr marL="342900" marR="278765" indent="-342900">
              <a:lnSpc>
                <a:spcPct val="100000"/>
              </a:lnSpc>
              <a:spcBef>
                <a:spcPts val="2390"/>
              </a:spcBef>
              <a:buChar char="-"/>
              <a:tabLst>
                <a:tab pos="342265" algn="l"/>
                <a:tab pos="342900" algn="l"/>
              </a:tabLst>
            </a:pPr>
            <a:r>
              <a:rPr sz="2000" spc="-5" dirty="0">
                <a:latin typeface="Open Sans"/>
                <a:cs typeface="Open Sans"/>
              </a:rPr>
              <a:t>Reduced efficiency that  increases </a:t>
            </a:r>
            <a:r>
              <a:rPr sz="2000" dirty="0">
                <a:latin typeface="Open Sans"/>
                <a:cs typeface="Open Sans"/>
              </a:rPr>
              <a:t>both cost </a:t>
            </a:r>
            <a:r>
              <a:rPr sz="2000" spc="-5" dirty="0">
                <a:latin typeface="Open Sans"/>
                <a:cs typeface="Open Sans"/>
              </a:rPr>
              <a:t>and</a:t>
            </a:r>
            <a:r>
              <a:rPr sz="2000" spc="-85" dirty="0">
                <a:latin typeface="Open Sans"/>
                <a:cs typeface="Open Sans"/>
              </a:rPr>
              <a:t> </a:t>
            </a:r>
            <a:r>
              <a:rPr sz="2000" spc="-5" dirty="0">
                <a:latin typeface="Open Sans"/>
                <a:cs typeface="Open Sans"/>
              </a:rPr>
              <a:t>risk</a:t>
            </a:r>
            <a:endParaRPr sz="2000">
              <a:latin typeface="Open Sans"/>
              <a:cs typeface="Open Sans"/>
            </a:endParaRPr>
          </a:p>
          <a:p>
            <a:pPr marL="342900" marR="5080" indent="-342900">
              <a:lnSpc>
                <a:spcPct val="100499"/>
              </a:lnSpc>
              <a:spcBef>
                <a:spcPts val="2390"/>
              </a:spcBef>
              <a:buChar char="-"/>
              <a:tabLst>
                <a:tab pos="342265" algn="l"/>
                <a:tab pos="342900" algn="l"/>
              </a:tabLst>
            </a:pPr>
            <a:r>
              <a:rPr sz="2000" spc="-5" dirty="0">
                <a:latin typeface="Open Sans"/>
                <a:cs typeface="Open Sans"/>
              </a:rPr>
              <a:t>Difficulty </a:t>
            </a:r>
            <a:r>
              <a:rPr sz="2000" dirty="0">
                <a:latin typeface="Open Sans"/>
                <a:cs typeface="Open Sans"/>
              </a:rPr>
              <a:t>in communication</a:t>
            </a:r>
            <a:r>
              <a:rPr sz="2000" spc="-110" dirty="0">
                <a:latin typeface="Open Sans"/>
                <a:cs typeface="Open Sans"/>
              </a:rPr>
              <a:t> </a:t>
            </a:r>
            <a:r>
              <a:rPr sz="2000" spc="-5" dirty="0">
                <a:latin typeface="Open Sans"/>
                <a:cs typeface="Open Sans"/>
              </a:rPr>
              <a:t>or  </a:t>
            </a:r>
            <a:r>
              <a:rPr sz="2000" dirty="0">
                <a:latin typeface="Open Sans"/>
                <a:cs typeface="Open Sans"/>
              </a:rPr>
              <a:t>collaboration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9706" y="3789375"/>
            <a:ext cx="24752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Open Sans"/>
                <a:cs typeface="Open Sans"/>
              </a:rPr>
              <a:t>Siloed</a:t>
            </a:r>
            <a:r>
              <a:rPr sz="2000" spc="-60" dirty="0">
                <a:latin typeface="Open Sans"/>
                <a:cs typeface="Open Sans"/>
              </a:rPr>
              <a:t> </a:t>
            </a:r>
            <a:r>
              <a:rPr sz="2000" dirty="0">
                <a:latin typeface="Open Sans"/>
                <a:cs typeface="Open Sans"/>
              </a:rPr>
              <a:t>organizations: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9706" y="4398009"/>
            <a:ext cx="4168775" cy="307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42900">
              <a:lnSpc>
                <a:spcPct val="100200"/>
              </a:lnSpc>
              <a:spcBef>
                <a:spcPts val="100"/>
              </a:spcBef>
              <a:buChar char="-"/>
              <a:tabLst>
                <a:tab pos="342900" algn="l"/>
                <a:tab pos="343535" algn="l"/>
              </a:tabLst>
            </a:pPr>
            <a:r>
              <a:rPr sz="2000" spc="-5" dirty="0">
                <a:latin typeface="Open Sans"/>
                <a:cs typeface="Open Sans"/>
              </a:rPr>
              <a:t>Cannot act </a:t>
            </a:r>
            <a:r>
              <a:rPr sz="2000" dirty="0">
                <a:latin typeface="Open Sans"/>
                <a:cs typeface="Open Sans"/>
              </a:rPr>
              <a:t>quickly </a:t>
            </a:r>
            <a:r>
              <a:rPr sz="2000" spc="-5" dirty="0">
                <a:latin typeface="Open Sans"/>
                <a:cs typeface="Open Sans"/>
              </a:rPr>
              <a:t>to take  advantage </a:t>
            </a:r>
            <a:r>
              <a:rPr sz="2000" dirty="0">
                <a:latin typeface="Open Sans"/>
                <a:cs typeface="Open Sans"/>
              </a:rPr>
              <a:t>of </a:t>
            </a:r>
            <a:r>
              <a:rPr sz="2000" spc="-5" dirty="0">
                <a:latin typeface="Open Sans"/>
                <a:cs typeface="Open Sans"/>
              </a:rPr>
              <a:t>opportunities or  to optimize the use </a:t>
            </a:r>
            <a:r>
              <a:rPr sz="2000" dirty="0">
                <a:latin typeface="Open Sans"/>
                <a:cs typeface="Open Sans"/>
              </a:rPr>
              <a:t>of </a:t>
            </a:r>
            <a:r>
              <a:rPr sz="2000" spc="-5" dirty="0">
                <a:latin typeface="Open Sans"/>
                <a:cs typeface="Open Sans"/>
              </a:rPr>
              <a:t>resources  across the</a:t>
            </a:r>
            <a:r>
              <a:rPr sz="2000" spc="-35" dirty="0">
                <a:latin typeface="Open Sans"/>
                <a:cs typeface="Open Sans"/>
              </a:rPr>
              <a:t> </a:t>
            </a:r>
            <a:r>
              <a:rPr sz="2000" spc="-5" dirty="0">
                <a:latin typeface="Open Sans"/>
                <a:cs typeface="Open Sans"/>
              </a:rPr>
              <a:t>organization</a:t>
            </a:r>
            <a:endParaRPr sz="2000">
              <a:latin typeface="Open Sans"/>
              <a:cs typeface="Open Sans"/>
            </a:endParaRPr>
          </a:p>
          <a:p>
            <a:pPr marL="342900" marR="429259" indent="-342900">
              <a:lnSpc>
                <a:spcPct val="100499"/>
              </a:lnSpc>
              <a:spcBef>
                <a:spcPts val="2375"/>
              </a:spcBef>
              <a:buChar char="-"/>
              <a:tabLst>
                <a:tab pos="342900" algn="l"/>
                <a:tab pos="343535" algn="l"/>
              </a:tabLst>
            </a:pPr>
            <a:r>
              <a:rPr sz="2000" dirty="0">
                <a:latin typeface="Open Sans"/>
                <a:cs typeface="Open Sans"/>
              </a:rPr>
              <a:t>Are </a:t>
            </a:r>
            <a:r>
              <a:rPr sz="2000" spc="-5" dirty="0">
                <a:latin typeface="Open Sans"/>
                <a:cs typeface="Open Sans"/>
              </a:rPr>
              <a:t>unable to make effective  </a:t>
            </a:r>
            <a:r>
              <a:rPr sz="2000" dirty="0">
                <a:latin typeface="Open Sans"/>
                <a:cs typeface="Open Sans"/>
              </a:rPr>
              <a:t>decisions </a:t>
            </a:r>
            <a:r>
              <a:rPr sz="2000" spc="-5" dirty="0">
                <a:latin typeface="Open Sans"/>
                <a:cs typeface="Open Sans"/>
              </a:rPr>
              <a:t>about</a:t>
            </a:r>
            <a:r>
              <a:rPr sz="2000" spc="-45" dirty="0">
                <a:latin typeface="Open Sans"/>
                <a:cs typeface="Open Sans"/>
              </a:rPr>
              <a:t> </a:t>
            </a:r>
            <a:r>
              <a:rPr sz="2000" spc="-5" dirty="0">
                <a:latin typeface="Open Sans"/>
                <a:cs typeface="Open Sans"/>
              </a:rPr>
              <a:t>changes</a:t>
            </a:r>
            <a:endParaRPr sz="2000">
              <a:latin typeface="Open Sans"/>
              <a:cs typeface="Open Sans"/>
            </a:endParaRPr>
          </a:p>
          <a:p>
            <a:pPr marL="342900" marR="160020" indent="-342900">
              <a:lnSpc>
                <a:spcPct val="100499"/>
              </a:lnSpc>
              <a:spcBef>
                <a:spcPts val="2380"/>
              </a:spcBef>
              <a:buChar char="-"/>
              <a:tabLst>
                <a:tab pos="342900" algn="l"/>
                <a:tab pos="343535" algn="l"/>
              </a:tabLst>
            </a:pPr>
            <a:r>
              <a:rPr sz="2000" dirty="0">
                <a:latin typeface="Open Sans"/>
                <a:cs typeface="Open Sans"/>
              </a:rPr>
              <a:t>Can </a:t>
            </a:r>
            <a:r>
              <a:rPr sz="2000" spc="-5" dirty="0">
                <a:latin typeface="Open Sans"/>
                <a:cs typeface="Open Sans"/>
              </a:rPr>
              <a:t>cause practices to </a:t>
            </a:r>
            <a:r>
              <a:rPr sz="2000" dirty="0">
                <a:latin typeface="Open Sans"/>
                <a:cs typeface="Open Sans"/>
              </a:rPr>
              <a:t>become  </a:t>
            </a:r>
            <a:r>
              <a:rPr sz="2000" spc="-5" dirty="0">
                <a:latin typeface="Open Sans"/>
                <a:cs typeface="Open Sans"/>
              </a:rPr>
              <a:t>silos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7711" y="1411046"/>
            <a:ext cx="7502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Organizational silos are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challenge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</a:t>
            </a:r>
            <a:r>
              <a:rPr sz="2400" spc="6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0883" y="2212848"/>
            <a:ext cx="9994392" cy="501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62131" y="3048000"/>
            <a:ext cx="504825" cy="914400"/>
          </a:xfrm>
          <a:custGeom>
            <a:avLst/>
            <a:gdLst/>
            <a:ahLst/>
            <a:cxnLst/>
            <a:rect l="l" t="t" r="r" b="b"/>
            <a:pathLst>
              <a:path w="504825" h="914400">
                <a:moveTo>
                  <a:pt x="504444" y="662177"/>
                </a:moveTo>
                <a:lnTo>
                  <a:pt x="0" y="662177"/>
                </a:lnTo>
                <a:lnTo>
                  <a:pt x="252222" y="914400"/>
                </a:lnTo>
                <a:lnTo>
                  <a:pt x="504444" y="662177"/>
                </a:lnTo>
                <a:close/>
              </a:path>
              <a:path w="504825" h="914400">
                <a:moveTo>
                  <a:pt x="378333" y="0"/>
                </a:moveTo>
                <a:lnTo>
                  <a:pt x="126111" y="0"/>
                </a:lnTo>
                <a:lnTo>
                  <a:pt x="126111" y="662177"/>
                </a:lnTo>
                <a:lnTo>
                  <a:pt x="378333" y="662177"/>
                </a:lnTo>
                <a:lnTo>
                  <a:pt x="378333" y="0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62131" y="3048000"/>
            <a:ext cx="504825" cy="914400"/>
          </a:xfrm>
          <a:custGeom>
            <a:avLst/>
            <a:gdLst/>
            <a:ahLst/>
            <a:cxnLst/>
            <a:rect l="l" t="t" r="r" b="b"/>
            <a:pathLst>
              <a:path w="504825" h="914400">
                <a:moveTo>
                  <a:pt x="0" y="662177"/>
                </a:moveTo>
                <a:lnTo>
                  <a:pt x="126111" y="662177"/>
                </a:lnTo>
                <a:lnTo>
                  <a:pt x="126111" y="0"/>
                </a:lnTo>
                <a:lnTo>
                  <a:pt x="378333" y="0"/>
                </a:lnTo>
                <a:lnTo>
                  <a:pt x="378333" y="662177"/>
                </a:lnTo>
                <a:lnTo>
                  <a:pt x="504444" y="662177"/>
                </a:lnTo>
                <a:lnTo>
                  <a:pt x="252222" y="914400"/>
                </a:lnTo>
                <a:lnTo>
                  <a:pt x="0" y="662177"/>
                </a:lnTo>
                <a:close/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24368" y="346963"/>
            <a:ext cx="1216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</a:t>
            </a:r>
            <a:r>
              <a:rPr spc="-10" dirty="0"/>
              <a:t>l</a:t>
            </a:r>
            <a:r>
              <a:rPr dirty="0"/>
              <a:t>ue</a:t>
            </a:r>
          </a:p>
        </p:txBody>
      </p:sp>
      <p:sp>
        <p:nvSpPr>
          <p:cNvPr id="6" name="object 6"/>
          <p:cNvSpPr/>
          <p:nvPr/>
        </p:nvSpPr>
        <p:spPr>
          <a:xfrm>
            <a:off x="7335011" y="798576"/>
            <a:ext cx="1767840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73356" y="3351276"/>
            <a:ext cx="2589530" cy="708660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3440" marR="108585" indent="-736600">
              <a:lnSpc>
                <a:spcPct val="100499"/>
              </a:lnSpc>
              <a:spcBef>
                <a:spcPts val="240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Outcome of the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SVS  is</a:t>
            </a:r>
            <a:r>
              <a:rPr sz="20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5676" y="4086478"/>
            <a:ext cx="472440" cy="597535"/>
          </a:xfrm>
          <a:custGeom>
            <a:avLst/>
            <a:gdLst/>
            <a:ahLst/>
            <a:cxnLst/>
            <a:rect l="l" t="t" r="r" b="b"/>
            <a:pathLst>
              <a:path w="472440" h="597535">
                <a:moveTo>
                  <a:pt x="17145" y="513969"/>
                </a:moveTo>
                <a:lnTo>
                  <a:pt x="0" y="597535"/>
                </a:lnTo>
                <a:lnTo>
                  <a:pt x="77089" y="561086"/>
                </a:lnTo>
                <a:lnTo>
                  <a:pt x="64809" y="551434"/>
                </a:lnTo>
                <a:lnTo>
                  <a:pt x="44196" y="551434"/>
                </a:lnTo>
                <a:lnTo>
                  <a:pt x="34290" y="543687"/>
                </a:lnTo>
                <a:lnTo>
                  <a:pt x="42184" y="533650"/>
                </a:lnTo>
                <a:lnTo>
                  <a:pt x="17145" y="513969"/>
                </a:lnTo>
                <a:close/>
              </a:path>
              <a:path w="472440" h="597535">
                <a:moveTo>
                  <a:pt x="42184" y="533650"/>
                </a:moveTo>
                <a:lnTo>
                  <a:pt x="34290" y="543687"/>
                </a:lnTo>
                <a:lnTo>
                  <a:pt x="44196" y="551434"/>
                </a:lnTo>
                <a:lnTo>
                  <a:pt x="52073" y="541423"/>
                </a:lnTo>
                <a:lnTo>
                  <a:pt x="42184" y="533650"/>
                </a:lnTo>
                <a:close/>
              </a:path>
              <a:path w="472440" h="597535">
                <a:moveTo>
                  <a:pt x="52073" y="541423"/>
                </a:moveTo>
                <a:lnTo>
                  <a:pt x="44196" y="551434"/>
                </a:lnTo>
                <a:lnTo>
                  <a:pt x="64809" y="551434"/>
                </a:lnTo>
                <a:lnTo>
                  <a:pt x="52073" y="541423"/>
                </a:lnTo>
                <a:close/>
              </a:path>
              <a:path w="472440" h="597535">
                <a:moveTo>
                  <a:pt x="461899" y="0"/>
                </a:moveTo>
                <a:lnTo>
                  <a:pt x="42184" y="533650"/>
                </a:lnTo>
                <a:lnTo>
                  <a:pt x="52073" y="541423"/>
                </a:lnTo>
                <a:lnTo>
                  <a:pt x="471931" y="7874"/>
                </a:lnTo>
                <a:lnTo>
                  <a:pt x="461899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68583" y="4572000"/>
            <a:ext cx="977265" cy="226060"/>
          </a:xfrm>
          <a:custGeom>
            <a:avLst/>
            <a:gdLst/>
            <a:ahLst/>
            <a:cxnLst/>
            <a:rect l="l" t="t" r="r" b="b"/>
            <a:pathLst>
              <a:path w="977265" h="226060">
                <a:moveTo>
                  <a:pt x="0" y="225551"/>
                </a:moveTo>
                <a:lnTo>
                  <a:pt x="976883" y="225551"/>
                </a:lnTo>
                <a:lnTo>
                  <a:pt x="976883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ln w="12192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707" y="346963"/>
            <a:ext cx="698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Addressing </a:t>
            </a:r>
            <a:r>
              <a:rPr dirty="0"/>
              <a:t>the </a:t>
            </a:r>
            <a:r>
              <a:rPr spc="-5" dirty="0"/>
              <a:t>Challenge of</a:t>
            </a:r>
            <a:r>
              <a:rPr spc="5" dirty="0"/>
              <a:t> </a:t>
            </a:r>
            <a:r>
              <a:rPr spc="-5" dirty="0"/>
              <a:t>Silos</a:t>
            </a:r>
          </a:p>
        </p:txBody>
      </p:sp>
      <p:sp>
        <p:nvSpPr>
          <p:cNvPr id="3" name="object 3"/>
          <p:cNvSpPr/>
          <p:nvPr/>
        </p:nvSpPr>
        <p:spPr>
          <a:xfrm>
            <a:off x="4440935" y="844296"/>
            <a:ext cx="7293863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4602" y="2180081"/>
            <a:ext cx="5907405" cy="3321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638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architecture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ITIL SVS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enables  flexibility and discourages siloed  working.</a:t>
            </a:r>
            <a:endParaRPr sz="2400">
              <a:latin typeface="Open Sans"/>
              <a:cs typeface="Open Sans"/>
            </a:endParaRPr>
          </a:p>
          <a:p>
            <a:pPr marL="299085" marR="175895" indent="-286385">
              <a:lnSpc>
                <a:spcPct val="100200"/>
              </a:lnSpc>
              <a:spcBef>
                <a:spcPts val="28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service value chain activities and  practices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combined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multiple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streams to address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 the organization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a variety of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scenarios.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9744" y="1624583"/>
            <a:ext cx="5597652" cy="559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602" y="2273300"/>
            <a:ext cx="7272655" cy="36868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6385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Organizations should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able 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define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 redefine their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streams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in a flexible,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yet safe  and efficient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manner.</a:t>
            </a:r>
            <a:endParaRPr sz="2400">
              <a:latin typeface="Open Sans"/>
              <a:cs typeface="Open Sans"/>
            </a:endParaRPr>
          </a:p>
          <a:p>
            <a:pPr marL="299085" marR="820419" indent="-286385">
              <a:lnSpc>
                <a:spcPct val="100800"/>
              </a:lnSpc>
              <a:spcBef>
                <a:spcPts val="28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 guiding principles guide the</a:t>
            </a:r>
            <a:r>
              <a:rPr sz="2400" spc="-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overall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improvement of the</a:t>
            </a:r>
            <a:r>
              <a:rPr sz="2400" spc="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  <a:p>
            <a:pPr marL="299085" marR="238125" indent="-286385">
              <a:lnSpc>
                <a:spcPct val="100400"/>
              </a:lnSpc>
              <a:spcBef>
                <a:spcPts val="28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guiding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principles create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foundation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for a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shared culture across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that  discourages</a:t>
            </a:r>
            <a:r>
              <a:rPr sz="2400" spc="-1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silos.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0707" y="346963"/>
            <a:ext cx="698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Addressing </a:t>
            </a:r>
            <a:r>
              <a:rPr dirty="0"/>
              <a:t>the </a:t>
            </a:r>
            <a:r>
              <a:rPr spc="-5" dirty="0"/>
              <a:t>Challenge of</a:t>
            </a:r>
            <a:r>
              <a:rPr spc="5" dirty="0"/>
              <a:t> </a:t>
            </a:r>
            <a:r>
              <a:rPr spc="-5" dirty="0"/>
              <a:t>Silos</a:t>
            </a:r>
          </a:p>
        </p:txBody>
      </p:sp>
      <p:sp>
        <p:nvSpPr>
          <p:cNvPr id="4" name="object 4"/>
          <p:cNvSpPr/>
          <p:nvPr/>
        </p:nvSpPr>
        <p:spPr>
          <a:xfrm>
            <a:off x="4661915" y="844296"/>
            <a:ext cx="701802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" y="2122931"/>
            <a:ext cx="4590288" cy="413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602" y="2213864"/>
            <a:ext cx="7162165" cy="3321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6385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Organizational agility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ability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  organization to move and adapt quickly,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flexibly,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decisively to support internal</a:t>
            </a:r>
            <a:r>
              <a:rPr sz="2400" spc="3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changes.</a:t>
            </a:r>
            <a:endParaRPr sz="2400">
              <a:latin typeface="Open Sans"/>
              <a:cs typeface="Open Sans"/>
            </a:endParaRPr>
          </a:p>
          <a:p>
            <a:pPr marL="299085" marR="107314" indent="-286385">
              <a:lnSpc>
                <a:spcPct val="100200"/>
              </a:lnSpc>
              <a:spcBef>
                <a:spcPts val="28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Organizational resilience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ability of an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organization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anticipate, prepare for, respond  to, and adapt to both incremental changes and  sudden disruptions from an external  perspective.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2361" y="346963"/>
            <a:ext cx="10981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Organizational </a:t>
            </a:r>
            <a:r>
              <a:rPr spc="-5" dirty="0"/>
              <a:t>Agility and </a:t>
            </a:r>
            <a:r>
              <a:rPr dirty="0"/>
              <a:t>Organizational</a:t>
            </a:r>
            <a:r>
              <a:rPr spc="10" dirty="0"/>
              <a:t> </a:t>
            </a:r>
            <a:r>
              <a:rPr dirty="0"/>
              <a:t>Resilience</a:t>
            </a:r>
          </a:p>
        </p:txBody>
      </p:sp>
      <p:sp>
        <p:nvSpPr>
          <p:cNvPr id="4" name="object 4"/>
          <p:cNvSpPr/>
          <p:nvPr/>
        </p:nvSpPr>
        <p:spPr>
          <a:xfrm>
            <a:off x="2639567" y="832103"/>
            <a:ext cx="1109472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455" y="1847087"/>
            <a:ext cx="6527292" cy="461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361" y="346963"/>
            <a:ext cx="10981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Organizational </a:t>
            </a:r>
            <a:r>
              <a:rPr spc="-5" dirty="0"/>
              <a:t>Agility and </a:t>
            </a:r>
            <a:r>
              <a:rPr dirty="0"/>
              <a:t>Organizational</a:t>
            </a:r>
            <a:r>
              <a:rPr spc="10" dirty="0"/>
              <a:t> </a:t>
            </a:r>
            <a:r>
              <a:rPr dirty="0"/>
              <a:t>Resilience</a:t>
            </a:r>
          </a:p>
        </p:txBody>
      </p:sp>
      <p:sp>
        <p:nvSpPr>
          <p:cNvPr id="3" name="object 3"/>
          <p:cNvSpPr/>
          <p:nvPr/>
        </p:nvSpPr>
        <p:spPr>
          <a:xfrm>
            <a:off x="2613660" y="830580"/>
            <a:ext cx="11138916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8352" y="2639567"/>
            <a:ext cx="6478905" cy="771525"/>
          </a:xfrm>
          <a:custGeom>
            <a:avLst/>
            <a:gdLst/>
            <a:ahLst/>
            <a:cxnLst/>
            <a:rect l="l" t="t" r="r" b="b"/>
            <a:pathLst>
              <a:path w="6478905" h="771525">
                <a:moveTo>
                  <a:pt x="0" y="128523"/>
                </a:moveTo>
                <a:lnTo>
                  <a:pt x="10098" y="78491"/>
                </a:lnTo>
                <a:lnTo>
                  <a:pt x="37639" y="37639"/>
                </a:lnTo>
                <a:lnTo>
                  <a:pt x="78491" y="10098"/>
                </a:lnTo>
                <a:lnTo>
                  <a:pt x="128524" y="0"/>
                </a:lnTo>
                <a:lnTo>
                  <a:pt x="6350000" y="0"/>
                </a:lnTo>
                <a:lnTo>
                  <a:pt x="6400032" y="10098"/>
                </a:lnTo>
                <a:lnTo>
                  <a:pt x="6440884" y="37639"/>
                </a:lnTo>
                <a:lnTo>
                  <a:pt x="6468425" y="78491"/>
                </a:lnTo>
                <a:lnTo>
                  <a:pt x="6478524" y="128523"/>
                </a:lnTo>
                <a:lnTo>
                  <a:pt x="6478524" y="642619"/>
                </a:lnTo>
                <a:lnTo>
                  <a:pt x="6468425" y="692652"/>
                </a:lnTo>
                <a:lnTo>
                  <a:pt x="6440884" y="733504"/>
                </a:lnTo>
                <a:lnTo>
                  <a:pt x="6400032" y="761045"/>
                </a:lnTo>
                <a:lnTo>
                  <a:pt x="6350000" y="771143"/>
                </a:lnTo>
                <a:lnTo>
                  <a:pt x="128524" y="771143"/>
                </a:lnTo>
                <a:lnTo>
                  <a:pt x="78491" y="761045"/>
                </a:lnTo>
                <a:lnTo>
                  <a:pt x="37639" y="733504"/>
                </a:lnTo>
                <a:lnTo>
                  <a:pt x="10098" y="692652"/>
                </a:lnTo>
                <a:lnTo>
                  <a:pt x="0" y="642619"/>
                </a:lnTo>
                <a:lnTo>
                  <a:pt x="0" y="128523"/>
                </a:lnTo>
                <a:close/>
              </a:path>
            </a:pathLst>
          </a:custGeom>
          <a:ln w="9143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4666" y="2695194"/>
            <a:ext cx="602678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780">
              <a:lnSpc>
                <a:spcPct val="100499"/>
              </a:lnSpc>
              <a:spcBef>
                <a:spcPts val="90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Changes to the scope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 organization, mergers  and acquisitions, changing organizational practices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8352" y="3717035"/>
            <a:ext cx="6478905" cy="620395"/>
          </a:xfrm>
          <a:custGeom>
            <a:avLst/>
            <a:gdLst/>
            <a:ahLst/>
            <a:cxnLst/>
            <a:rect l="l" t="t" r="r" b="b"/>
            <a:pathLst>
              <a:path w="6478905" h="620395">
                <a:moveTo>
                  <a:pt x="0" y="103377"/>
                </a:moveTo>
                <a:lnTo>
                  <a:pt x="8116" y="63115"/>
                </a:lnTo>
                <a:lnTo>
                  <a:pt x="30257" y="30257"/>
                </a:lnTo>
                <a:lnTo>
                  <a:pt x="63115" y="8116"/>
                </a:lnTo>
                <a:lnTo>
                  <a:pt x="103377" y="0"/>
                </a:lnTo>
                <a:lnTo>
                  <a:pt x="6375146" y="0"/>
                </a:lnTo>
                <a:lnTo>
                  <a:pt x="6415408" y="8116"/>
                </a:lnTo>
                <a:lnTo>
                  <a:pt x="6448266" y="30257"/>
                </a:lnTo>
                <a:lnTo>
                  <a:pt x="6470407" y="63115"/>
                </a:lnTo>
                <a:lnTo>
                  <a:pt x="6478524" y="103377"/>
                </a:lnTo>
                <a:lnTo>
                  <a:pt x="6478524" y="516889"/>
                </a:lnTo>
                <a:lnTo>
                  <a:pt x="6470407" y="557152"/>
                </a:lnTo>
                <a:lnTo>
                  <a:pt x="6448266" y="590010"/>
                </a:lnTo>
                <a:lnTo>
                  <a:pt x="6415408" y="612151"/>
                </a:lnTo>
                <a:lnTo>
                  <a:pt x="6375146" y="620267"/>
                </a:lnTo>
                <a:lnTo>
                  <a:pt x="103377" y="620267"/>
                </a:lnTo>
                <a:lnTo>
                  <a:pt x="63115" y="612151"/>
                </a:lnTo>
                <a:lnTo>
                  <a:pt x="30257" y="590010"/>
                </a:lnTo>
                <a:lnTo>
                  <a:pt x="8116" y="557152"/>
                </a:lnTo>
                <a:lnTo>
                  <a:pt x="0" y="516889"/>
                </a:lnTo>
                <a:lnTo>
                  <a:pt x="0" y="103377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3668" y="3767454"/>
            <a:ext cx="6248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Changes to the technologies requiring different</a:t>
            </a:r>
            <a:r>
              <a:rPr sz="20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skills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8352" y="4674108"/>
            <a:ext cx="6478905" cy="904240"/>
          </a:xfrm>
          <a:custGeom>
            <a:avLst/>
            <a:gdLst/>
            <a:ahLst/>
            <a:cxnLst/>
            <a:rect l="l" t="t" r="r" b="b"/>
            <a:pathLst>
              <a:path w="6478905" h="904239">
                <a:moveTo>
                  <a:pt x="0" y="150621"/>
                </a:moveTo>
                <a:lnTo>
                  <a:pt x="7678" y="103014"/>
                </a:lnTo>
                <a:lnTo>
                  <a:pt x="29061" y="61667"/>
                </a:lnTo>
                <a:lnTo>
                  <a:pt x="61667" y="29061"/>
                </a:lnTo>
                <a:lnTo>
                  <a:pt x="103014" y="7678"/>
                </a:lnTo>
                <a:lnTo>
                  <a:pt x="150622" y="0"/>
                </a:lnTo>
                <a:lnTo>
                  <a:pt x="6327902" y="0"/>
                </a:lnTo>
                <a:lnTo>
                  <a:pt x="6375509" y="7678"/>
                </a:lnTo>
                <a:lnTo>
                  <a:pt x="6416856" y="29061"/>
                </a:lnTo>
                <a:lnTo>
                  <a:pt x="6449462" y="61667"/>
                </a:lnTo>
                <a:lnTo>
                  <a:pt x="6470845" y="103014"/>
                </a:lnTo>
                <a:lnTo>
                  <a:pt x="6478524" y="150621"/>
                </a:lnTo>
                <a:lnTo>
                  <a:pt x="6478524" y="753109"/>
                </a:lnTo>
                <a:lnTo>
                  <a:pt x="6470845" y="800717"/>
                </a:lnTo>
                <a:lnTo>
                  <a:pt x="6449462" y="842064"/>
                </a:lnTo>
                <a:lnTo>
                  <a:pt x="6416856" y="874670"/>
                </a:lnTo>
                <a:lnTo>
                  <a:pt x="6375509" y="896053"/>
                </a:lnTo>
                <a:lnTo>
                  <a:pt x="6327902" y="903731"/>
                </a:lnTo>
                <a:lnTo>
                  <a:pt x="150622" y="903731"/>
                </a:lnTo>
                <a:lnTo>
                  <a:pt x="103014" y="896053"/>
                </a:lnTo>
                <a:lnTo>
                  <a:pt x="61667" y="874670"/>
                </a:lnTo>
                <a:lnTo>
                  <a:pt x="29061" y="842064"/>
                </a:lnTo>
                <a:lnTo>
                  <a:pt x="7678" y="800717"/>
                </a:lnTo>
                <a:lnTo>
                  <a:pt x="0" y="753109"/>
                </a:lnTo>
                <a:lnTo>
                  <a:pt x="0" y="150621"/>
                </a:lnTo>
                <a:close/>
              </a:path>
            </a:pathLst>
          </a:custGeom>
          <a:ln w="9143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8352" y="5942076"/>
            <a:ext cx="6478905" cy="1033780"/>
          </a:xfrm>
          <a:custGeom>
            <a:avLst/>
            <a:gdLst/>
            <a:ahLst/>
            <a:cxnLst/>
            <a:rect l="l" t="t" r="r" b="b"/>
            <a:pathLst>
              <a:path w="6478905" h="1033779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2" y="0"/>
                </a:lnTo>
                <a:lnTo>
                  <a:pt x="6306311" y="0"/>
                </a:lnTo>
                <a:lnTo>
                  <a:pt x="6352097" y="6150"/>
                </a:lnTo>
                <a:lnTo>
                  <a:pt x="6393236" y="23509"/>
                </a:lnTo>
                <a:lnTo>
                  <a:pt x="6428089" y="50434"/>
                </a:lnTo>
                <a:lnTo>
                  <a:pt x="6455014" y="85287"/>
                </a:lnTo>
                <a:lnTo>
                  <a:pt x="6472373" y="126426"/>
                </a:lnTo>
                <a:lnTo>
                  <a:pt x="6478524" y="172212"/>
                </a:lnTo>
                <a:lnTo>
                  <a:pt x="6478524" y="861060"/>
                </a:lnTo>
                <a:lnTo>
                  <a:pt x="6472373" y="906845"/>
                </a:lnTo>
                <a:lnTo>
                  <a:pt x="6455014" y="947984"/>
                </a:lnTo>
                <a:lnTo>
                  <a:pt x="6428089" y="982837"/>
                </a:lnTo>
                <a:lnTo>
                  <a:pt x="6393236" y="1009762"/>
                </a:lnTo>
                <a:lnTo>
                  <a:pt x="6352097" y="1027121"/>
                </a:lnTo>
                <a:lnTo>
                  <a:pt x="6306311" y="1033272"/>
                </a:lnTo>
                <a:lnTo>
                  <a:pt x="172212" y="1033272"/>
                </a:lnTo>
                <a:lnTo>
                  <a:pt x="126426" y="1027121"/>
                </a:lnTo>
                <a:lnTo>
                  <a:pt x="85287" y="1009762"/>
                </a:lnTo>
                <a:lnTo>
                  <a:pt x="50434" y="982837"/>
                </a:lnTo>
                <a:lnTo>
                  <a:pt x="23509" y="947984"/>
                </a:lnTo>
                <a:lnTo>
                  <a:pt x="6150" y="906845"/>
                </a:lnTo>
                <a:lnTo>
                  <a:pt x="0" y="861060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7353" y="4736972"/>
            <a:ext cx="5703570" cy="221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Changes to the organizational structure</a:t>
            </a:r>
            <a:r>
              <a:rPr sz="2000" spc="-3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and</a:t>
            </a:r>
            <a:endParaRPr sz="2000">
              <a:latin typeface="Open Sans"/>
              <a:cs typeface="Open Sans"/>
            </a:endParaRPr>
          </a:p>
          <a:p>
            <a:pPr marL="426084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relationships with partners and</a:t>
            </a:r>
            <a:r>
              <a:rPr sz="2000" spc="-6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suppliers</a:t>
            </a:r>
            <a:endParaRPr sz="20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065" marR="5080" indent="-3175" algn="ctr">
              <a:lnSpc>
                <a:spcPct val="100299"/>
              </a:lnSpc>
              <a:spcBef>
                <a:spcPts val="210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Changes in the external influences that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can be 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political, economic, social, technological, legal or 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environmental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5821" y="2820161"/>
            <a:ext cx="635635" cy="3464560"/>
          </a:xfrm>
          <a:custGeom>
            <a:avLst/>
            <a:gdLst/>
            <a:ahLst/>
            <a:cxnLst/>
            <a:rect l="l" t="t" r="r" b="b"/>
            <a:pathLst>
              <a:path w="635634" h="3464560">
                <a:moveTo>
                  <a:pt x="0" y="0"/>
                </a:moveTo>
                <a:lnTo>
                  <a:pt x="72865" y="1400"/>
                </a:lnTo>
                <a:lnTo>
                  <a:pt x="139750" y="5389"/>
                </a:lnTo>
                <a:lnTo>
                  <a:pt x="198748" y="11646"/>
                </a:lnTo>
                <a:lnTo>
                  <a:pt x="247954" y="19851"/>
                </a:lnTo>
                <a:lnTo>
                  <a:pt x="285461" y="29685"/>
                </a:lnTo>
                <a:lnTo>
                  <a:pt x="317753" y="52959"/>
                </a:lnTo>
                <a:lnTo>
                  <a:pt x="317753" y="1679066"/>
                </a:lnTo>
                <a:lnTo>
                  <a:pt x="326144" y="1691197"/>
                </a:lnTo>
                <a:lnTo>
                  <a:pt x="387553" y="1712174"/>
                </a:lnTo>
                <a:lnTo>
                  <a:pt x="436759" y="1720379"/>
                </a:lnTo>
                <a:lnTo>
                  <a:pt x="495757" y="1726636"/>
                </a:lnTo>
                <a:lnTo>
                  <a:pt x="562642" y="1730625"/>
                </a:lnTo>
                <a:lnTo>
                  <a:pt x="635507" y="1732026"/>
                </a:lnTo>
                <a:lnTo>
                  <a:pt x="562642" y="1733426"/>
                </a:lnTo>
                <a:lnTo>
                  <a:pt x="495757" y="1737415"/>
                </a:lnTo>
                <a:lnTo>
                  <a:pt x="436759" y="1743672"/>
                </a:lnTo>
                <a:lnTo>
                  <a:pt x="387553" y="1751877"/>
                </a:lnTo>
                <a:lnTo>
                  <a:pt x="350046" y="1761711"/>
                </a:lnTo>
                <a:lnTo>
                  <a:pt x="317753" y="1784985"/>
                </a:lnTo>
                <a:lnTo>
                  <a:pt x="317753" y="3411093"/>
                </a:lnTo>
                <a:lnTo>
                  <a:pt x="309363" y="3423223"/>
                </a:lnTo>
                <a:lnTo>
                  <a:pt x="247954" y="3444200"/>
                </a:lnTo>
                <a:lnTo>
                  <a:pt x="198748" y="3452405"/>
                </a:lnTo>
                <a:lnTo>
                  <a:pt x="139750" y="3458662"/>
                </a:lnTo>
                <a:lnTo>
                  <a:pt x="72865" y="3462651"/>
                </a:lnTo>
                <a:lnTo>
                  <a:pt x="0" y="3464052"/>
                </a:lnTo>
              </a:path>
            </a:pathLst>
          </a:custGeom>
          <a:ln w="19811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372" y="3268979"/>
            <a:ext cx="5306695" cy="1516380"/>
          </a:xfrm>
          <a:custGeom>
            <a:avLst/>
            <a:gdLst/>
            <a:ahLst/>
            <a:cxnLst/>
            <a:rect l="l" t="t" r="r" b="b"/>
            <a:pathLst>
              <a:path w="5306695" h="1516379">
                <a:moveTo>
                  <a:pt x="0" y="252730"/>
                </a:moveTo>
                <a:lnTo>
                  <a:pt x="4072" y="207303"/>
                </a:lnTo>
                <a:lnTo>
                  <a:pt x="15812" y="164546"/>
                </a:lnTo>
                <a:lnTo>
                  <a:pt x="34506" y="125174"/>
                </a:lnTo>
                <a:lnTo>
                  <a:pt x="59440" y="89901"/>
                </a:lnTo>
                <a:lnTo>
                  <a:pt x="89901" y="59440"/>
                </a:lnTo>
                <a:lnTo>
                  <a:pt x="125174" y="34506"/>
                </a:lnTo>
                <a:lnTo>
                  <a:pt x="164546" y="15812"/>
                </a:lnTo>
                <a:lnTo>
                  <a:pt x="207303" y="4072"/>
                </a:lnTo>
                <a:lnTo>
                  <a:pt x="252730" y="0"/>
                </a:lnTo>
                <a:lnTo>
                  <a:pt x="5053838" y="0"/>
                </a:lnTo>
                <a:lnTo>
                  <a:pt x="5099264" y="4072"/>
                </a:lnTo>
                <a:lnTo>
                  <a:pt x="5142021" y="15812"/>
                </a:lnTo>
                <a:lnTo>
                  <a:pt x="5181393" y="34506"/>
                </a:lnTo>
                <a:lnTo>
                  <a:pt x="5216666" y="59440"/>
                </a:lnTo>
                <a:lnTo>
                  <a:pt x="5247127" y="89901"/>
                </a:lnTo>
                <a:lnTo>
                  <a:pt x="5272061" y="125174"/>
                </a:lnTo>
                <a:lnTo>
                  <a:pt x="5290755" y="164546"/>
                </a:lnTo>
                <a:lnTo>
                  <a:pt x="5302495" y="207303"/>
                </a:lnTo>
                <a:lnTo>
                  <a:pt x="5306568" y="252730"/>
                </a:lnTo>
                <a:lnTo>
                  <a:pt x="5306568" y="1263650"/>
                </a:lnTo>
                <a:lnTo>
                  <a:pt x="5302495" y="1309076"/>
                </a:lnTo>
                <a:lnTo>
                  <a:pt x="5290755" y="1351833"/>
                </a:lnTo>
                <a:lnTo>
                  <a:pt x="5272061" y="1391205"/>
                </a:lnTo>
                <a:lnTo>
                  <a:pt x="5247127" y="1426478"/>
                </a:lnTo>
                <a:lnTo>
                  <a:pt x="5216666" y="1456939"/>
                </a:lnTo>
                <a:lnTo>
                  <a:pt x="5181393" y="1481873"/>
                </a:lnTo>
                <a:lnTo>
                  <a:pt x="5142021" y="1500567"/>
                </a:lnTo>
                <a:lnTo>
                  <a:pt x="5099264" y="1512307"/>
                </a:lnTo>
                <a:lnTo>
                  <a:pt x="5053838" y="1516380"/>
                </a:lnTo>
                <a:lnTo>
                  <a:pt x="252730" y="1516380"/>
                </a:lnTo>
                <a:lnTo>
                  <a:pt x="207303" y="1512307"/>
                </a:lnTo>
                <a:lnTo>
                  <a:pt x="164546" y="1500567"/>
                </a:lnTo>
                <a:lnTo>
                  <a:pt x="125174" y="1481873"/>
                </a:lnTo>
                <a:lnTo>
                  <a:pt x="89901" y="1456939"/>
                </a:lnTo>
                <a:lnTo>
                  <a:pt x="59440" y="1426478"/>
                </a:lnTo>
                <a:lnTo>
                  <a:pt x="34506" y="1391205"/>
                </a:lnTo>
                <a:lnTo>
                  <a:pt x="15812" y="1351833"/>
                </a:lnTo>
                <a:lnTo>
                  <a:pt x="4072" y="1309076"/>
                </a:lnTo>
                <a:lnTo>
                  <a:pt x="0" y="1263650"/>
                </a:lnTo>
                <a:lnTo>
                  <a:pt x="0" y="252730"/>
                </a:lnTo>
                <a:close/>
              </a:path>
            </a:pathLst>
          </a:custGeom>
          <a:ln w="9144">
            <a:solidFill>
              <a:srgbClr val="F6A1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873" y="3360496"/>
            <a:ext cx="4740275" cy="942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Resilience cannot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be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achieved without</a:t>
            </a:r>
            <a:r>
              <a:rPr sz="2000" spc="-8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a</a:t>
            </a:r>
            <a:endParaRPr sz="2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common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understanding of</a:t>
            </a:r>
            <a:r>
              <a:rPr sz="2000" spc="-1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endParaRPr sz="2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organization’s priorities and</a:t>
            </a:r>
            <a:r>
              <a:rPr sz="2000" spc="-4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objectives.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5633" y="1411046"/>
            <a:ext cx="1128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 SVS provides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means to achieve organizational agility and</a:t>
            </a:r>
            <a:r>
              <a:rPr sz="2400" spc="1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resilience.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87610C96-2064-6740-8FAD-5E04C443A173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3186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7: Agile</a:t>
            </a:r>
            <a:r>
              <a:rPr sz="2800" b="1" spc="-50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ITSM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3C76651-18D9-DB4B-AE61-A13EAE941C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2664" y="2051431"/>
            <a:ext cx="7092315" cy="4784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121285" indent="-28638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Agile is a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methodology that focuses on delivery  and evolution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requirements from small  teams.</a:t>
            </a:r>
            <a:endParaRPr sz="2400">
              <a:latin typeface="Open Sans"/>
              <a:cs typeface="Open Sans"/>
            </a:endParaRPr>
          </a:p>
          <a:p>
            <a:pPr marL="299085" marR="5080" indent="-286385">
              <a:lnSpc>
                <a:spcPct val="100400"/>
              </a:lnSpc>
              <a:spcBef>
                <a:spcPts val="28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Agile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teams can work more effectively to enable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faster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more stable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deployment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to the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live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environment.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Agile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shares many common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themes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with</a:t>
            </a:r>
            <a:r>
              <a:rPr sz="24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ITIL.</a:t>
            </a:r>
            <a:endParaRPr sz="2400">
              <a:latin typeface="Open Sans"/>
              <a:cs typeface="Open Sans"/>
            </a:endParaRPr>
          </a:p>
          <a:p>
            <a:pPr marL="299085" marR="245745" indent="-286385">
              <a:lnSpc>
                <a:spcPct val="100400"/>
              </a:lnSpc>
              <a:spcBef>
                <a:spcPts val="28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DevOps centers on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process of delivering  software to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live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environments,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with a focus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on 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unifying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technical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operations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and delivery.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1890" y="346963"/>
            <a:ext cx="4799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ITIL, Agile, and</a:t>
            </a:r>
            <a:r>
              <a:rPr spc="-50" dirty="0"/>
              <a:t> </a:t>
            </a:r>
            <a:r>
              <a:rPr dirty="0"/>
              <a:t>DevOps</a:t>
            </a:r>
          </a:p>
        </p:txBody>
      </p:sp>
      <p:sp>
        <p:nvSpPr>
          <p:cNvPr id="4" name="object 4"/>
          <p:cNvSpPr/>
          <p:nvPr/>
        </p:nvSpPr>
        <p:spPr>
          <a:xfrm>
            <a:off x="6039611" y="806195"/>
            <a:ext cx="425196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" y="2505455"/>
            <a:ext cx="5558028" cy="370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2664" y="2450972"/>
            <a:ext cx="711073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Product managers/owners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perform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</a:t>
            </a:r>
            <a:r>
              <a:rPr sz="2400" spc="-2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role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the service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owner</a:t>
            </a:r>
            <a:endParaRPr sz="2400">
              <a:latin typeface="Open Sans"/>
              <a:cs typeface="Open Sans"/>
            </a:endParaRPr>
          </a:p>
          <a:p>
            <a:pPr marL="299085" marR="735965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Scrum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masters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perform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role of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change manager</a:t>
            </a:r>
            <a:endParaRPr sz="2400">
              <a:latin typeface="Open Sans"/>
              <a:cs typeface="Open Sans"/>
            </a:endParaRPr>
          </a:p>
          <a:p>
            <a:pPr marL="29908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Scrum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masters can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be part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of the</a:t>
            </a:r>
            <a:r>
              <a:rPr sz="2400" spc="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wider</a:t>
            </a:r>
            <a:endParaRPr sz="2400">
              <a:latin typeface="Open Sans"/>
              <a:cs typeface="Open Sans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continual improvement</a:t>
            </a:r>
            <a:r>
              <a:rPr sz="2400" spc="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practice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2681" y="346963"/>
            <a:ext cx="2322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80" dirty="0"/>
              <a:t> </a:t>
            </a:r>
            <a:r>
              <a:rPr dirty="0"/>
              <a:t>Roles</a:t>
            </a:r>
          </a:p>
        </p:txBody>
      </p:sp>
      <p:sp>
        <p:nvSpPr>
          <p:cNvPr id="4" name="object 4"/>
          <p:cNvSpPr/>
          <p:nvPr/>
        </p:nvSpPr>
        <p:spPr>
          <a:xfrm>
            <a:off x="6039611" y="806195"/>
            <a:ext cx="4251960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636" y="2036064"/>
            <a:ext cx="5951220" cy="3720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7719" y="346963"/>
            <a:ext cx="6029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 Software</a:t>
            </a:r>
            <a:r>
              <a:rPr spc="-35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5696711" y="822960"/>
            <a:ext cx="5148072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9420">
              <a:lnSpc>
                <a:spcPct val="100000"/>
              </a:lnSpc>
              <a:spcBef>
                <a:spcPts val="100"/>
              </a:spcBef>
            </a:pPr>
            <a:r>
              <a:rPr dirty="0"/>
              <a:t>Agile </a:t>
            </a:r>
            <a:r>
              <a:rPr spc="-5" dirty="0"/>
              <a:t>development</a:t>
            </a:r>
            <a:r>
              <a:rPr spc="10" dirty="0"/>
              <a:t> </a:t>
            </a:r>
            <a:r>
              <a:rPr spc="-5" dirty="0"/>
              <a:t>includes:</a:t>
            </a:r>
          </a:p>
          <a:p>
            <a:pPr marL="6343015" marR="5080" indent="-286385">
              <a:lnSpc>
                <a:spcPct val="100400"/>
              </a:lnSpc>
              <a:spcBef>
                <a:spcPts val="2150"/>
              </a:spcBef>
              <a:buFont typeface="Arial"/>
              <a:buChar char="•"/>
              <a:tabLst>
                <a:tab pos="6343015" algn="l"/>
                <a:tab pos="6343650" algn="l"/>
              </a:tabLst>
            </a:pPr>
            <a:r>
              <a:rPr dirty="0"/>
              <a:t>Continually </a:t>
            </a:r>
            <a:r>
              <a:rPr spc="-5" dirty="0"/>
              <a:t>evolving requirements, collected  through feedback analysis and direct  observation</a:t>
            </a:r>
          </a:p>
          <a:p>
            <a:pPr marL="6343015" marR="826769" indent="-286385">
              <a:lnSpc>
                <a:spcPct val="100800"/>
              </a:lnSpc>
              <a:spcBef>
                <a:spcPts val="2835"/>
              </a:spcBef>
              <a:buFont typeface="Arial"/>
              <a:buChar char="•"/>
              <a:tabLst>
                <a:tab pos="6343015" algn="l"/>
                <a:tab pos="6343650" algn="l"/>
              </a:tabLst>
            </a:pPr>
            <a:r>
              <a:rPr spc="-5" dirty="0"/>
              <a:t>Breaking </a:t>
            </a:r>
            <a:r>
              <a:rPr dirty="0"/>
              <a:t>development </a:t>
            </a:r>
            <a:r>
              <a:rPr spc="-5" dirty="0"/>
              <a:t>work into small  increments and</a:t>
            </a:r>
            <a:r>
              <a:rPr spc="10" dirty="0"/>
              <a:t> </a:t>
            </a:r>
            <a:r>
              <a:rPr spc="-5" dirty="0"/>
              <a:t>iterations</a:t>
            </a:r>
          </a:p>
          <a:p>
            <a:pPr marL="634301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6343015" algn="l"/>
                <a:tab pos="6343650" algn="l"/>
              </a:tabLst>
            </a:pPr>
            <a:r>
              <a:rPr spc="-5" dirty="0"/>
              <a:t>Establishing </a:t>
            </a:r>
            <a:r>
              <a:rPr dirty="0"/>
              <a:t>product-based</a:t>
            </a:r>
            <a:r>
              <a:rPr spc="35" dirty="0"/>
              <a:t> </a:t>
            </a:r>
            <a:r>
              <a:rPr spc="-5" dirty="0"/>
              <a:t>cross-functional</a:t>
            </a:r>
          </a:p>
          <a:p>
            <a:pPr marL="6343015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teams</a:t>
            </a:r>
          </a:p>
          <a:p>
            <a:pPr marL="4236720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4301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343015" algn="l"/>
                <a:tab pos="6343650" algn="l"/>
              </a:tabLst>
            </a:pPr>
            <a:r>
              <a:rPr spc="-5" dirty="0"/>
              <a:t>Visually presenting and regularly</a:t>
            </a:r>
            <a:r>
              <a:rPr spc="30" dirty="0"/>
              <a:t> </a:t>
            </a:r>
            <a:r>
              <a:rPr spc="-5" dirty="0"/>
              <a:t>discussing</a:t>
            </a:r>
          </a:p>
          <a:p>
            <a:pPr marL="6343015" indent="-286385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6343015" algn="l"/>
                <a:tab pos="6343650" algn="l"/>
              </a:tabLst>
            </a:pPr>
            <a:r>
              <a:rPr spc="-5" dirty="0"/>
              <a:t>Presenting </a:t>
            </a:r>
            <a:r>
              <a:rPr dirty="0"/>
              <a:t>a working </a:t>
            </a:r>
            <a:r>
              <a:rPr spc="-5" dirty="0"/>
              <a:t>software to</a:t>
            </a:r>
            <a:r>
              <a:rPr spc="-20" dirty="0"/>
              <a:t> </a:t>
            </a:r>
            <a:r>
              <a:rPr dirty="0"/>
              <a:t>the</a:t>
            </a:r>
          </a:p>
          <a:p>
            <a:pPr marL="6343015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stakeholders at the end </a:t>
            </a:r>
            <a:r>
              <a:rPr dirty="0"/>
              <a:t>of </a:t>
            </a:r>
            <a:r>
              <a:rPr spc="-5" dirty="0"/>
              <a:t>each</a:t>
            </a:r>
            <a:r>
              <a:rPr spc="35" dirty="0"/>
              <a:t> </a:t>
            </a:r>
            <a:r>
              <a:rPr spc="-5" dirty="0"/>
              <a:t>iteration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662940" y="2380488"/>
            <a:ext cx="6687311" cy="418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477000" y="885444"/>
            <a:ext cx="33588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96050" y="426542"/>
            <a:ext cx="3266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0" dirty="0"/>
              <a:t> </a:t>
            </a:r>
            <a:r>
              <a:rPr dirty="0"/>
              <a:t>Takeaways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2588" y="1731264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1064" y="3110483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8619" y="1823719"/>
            <a:ext cx="9784715" cy="640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442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ITIL SVS describes how all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components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activities 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organization work together as a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system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to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enable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value</a:t>
            </a:r>
            <a:r>
              <a:rPr sz="2200" spc="1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creation.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Each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organization’s SVS has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interfaces with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other organizations,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forming an  ecosystem that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facilitates value creation for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organizations,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their  customers,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other</a:t>
            </a:r>
            <a:r>
              <a:rPr sz="22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stakeholders.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32715">
              <a:lnSpc>
                <a:spcPct val="100000"/>
              </a:lnSpc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ITIL SVS is a powerful holistic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construct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for the governance and 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management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modern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products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services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helps organizations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to 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co-create value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with</a:t>
            </a:r>
            <a:r>
              <a:rPr sz="22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consumers.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285750">
              <a:lnSpc>
                <a:spcPct val="100000"/>
              </a:lnSpc>
            </a:pP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SVS includes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the service value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chain activities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supported by universal 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holistic practices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that allow 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organization to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manage and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fulfil  demands of all</a:t>
            </a:r>
            <a:r>
              <a:rPr sz="2200" spc="55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types.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Every organization participates in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some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form of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value </a:t>
            </a:r>
            <a:r>
              <a:rPr sz="2200" spc="-10" dirty="0">
                <a:solidFill>
                  <a:srgbClr val="3E3E3E"/>
                </a:solidFill>
                <a:latin typeface="Open Sans"/>
                <a:cs typeface="Open Sans"/>
              </a:rPr>
              <a:t>chain</a:t>
            </a:r>
            <a:r>
              <a:rPr sz="2200" spc="20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Open Sans"/>
                <a:cs typeface="Open Sans"/>
              </a:rPr>
              <a:t>activities.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1064" y="4590288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6303" y="6237732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4132" y="7816595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E71912A-E2EE-2048-B822-57CCDBE7931E}"/>
              </a:ext>
            </a:extLst>
          </p:cNvPr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A19A6DE3-B289-794F-9420-CD3C04D80E9F}"/>
              </a:ext>
            </a:extLst>
          </p:cNvPr>
          <p:cNvSpPr/>
          <p:nvPr/>
        </p:nvSpPr>
        <p:spPr>
          <a:xfrm>
            <a:off x="413004" y="3675888"/>
            <a:ext cx="2599944" cy="2385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0B61CB3-9C30-374A-A10F-E196EA89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81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11119" y="4029737"/>
            <a:ext cx="480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Thank</a:t>
            </a:r>
            <a:r>
              <a:rPr sz="7200" spc="-7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 </a:t>
            </a:r>
            <a:r>
              <a:rPr sz="7200" spc="-13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You</a:t>
            </a:r>
            <a:endParaRPr sz="7200" dirty="0">
              <a:ln>
                <a:solidFill>
                  <a:srgbClr val="E8191C"/>
                </a:solidFill>
              </a:ln>
              <a:solidFill>
                <a:srgbClr val="EA261C"/>
              </a:solidFill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AA0512C-D135-C14D-9608-93651243C811}"/>
              </a:ext>
            </a:extLst>
          </p:cNvPr>
          <p:cNvSpPr txBox="1">
            <a:spLocks/>
          </p:cNvSpPr>
          <p:nvPr/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ea typeface="+mj-ea"/>
                <a:cs typeface="OpenSans-Extra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MA" kern="0">
                <a:solidFill>
                  <a:schemeClr val="bg1"/>
                </a:solidFill>
              </a:rPr>
              <a:t>ITIL</a:t>
            </a:r>
            <a:r>
              <a:rPr lang="fr-MA" sz="3150" kern="0" baseline="25132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lang="fr-MA" kern="0">
                <a:solidFill>
                  <a:schemeClr val="bg1"/>
                </a:solidFill>
              </a:rPr>
              <a:t>4 </a:t>
            </a:r>
            <a:r>
              <a:rPr lang="fr-MA" kern="0" spc="-5">
                <a:solidFill>
                  <a:schemeClr val="bg1"/>
                </a:solidFill>
              </a:rPr>
              <a:t>Foundation </a:t>
            </a:r>
            <a:r>
              <a:rPr lang="fr-MA" kern="0">
                <a:solidFill>
                  <a:schemeClr val="bg1"/>
                </a:solidFill>
              </a:rPr>
              <a:t>Certification</a:t>
            </a:r>
            <a:r>
              <a:rPr lang="fr-MA" kern="0" spc="-260">
                <a:solidFill>
                  <a:schemeClr val="bg1"/>
                </a:solidFill>
              </a:rPr>
              <a:t> </a:t>
            </a:r>
            <a:r>
              <a:rPr lang="fr-MA" kern="0" spc="-5">
                <a:solidFill>
                  <a:schemeClr val="bg1"/>
                </a:solidFill>
              </a:rPr>
              <a:t>Course</a:t>
            </a:r>
            <a:endParaRPr lang="fr-MA" kern="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988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2447544"/>
            <a:ext cx="7065264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0500" y="4664964"/>
            <a:ext cx="3041650" cy="1867535"/>
          </a:xfrm>
          <a:custGeom>
            <a:avLst/>
            <a:gdLst/>
            <a:ahLst/>
            <a:cxnLst/>
            <a:rect l="l" t="t" r="r" b="b"/>
            <a:pathLst>
              <a:path w="3041650" h="1867534">
                <a:moveTo>
                  <a:pt x="2786760" y="466725"/>
                </a:moveTo>
                <a:lnTo>
                  <a:pt x="2362327" y="466725"/>
                </a:lnTo>
                <a:lnTo>
                  <a:pt x="2347601" y="505092"/>
                </a:lnTo>
                <a:lnTo>
                  <a:pt x="2331781" y="543099"/>
                </a:lnTo>
                <a:lnTo>
                  <a:pt x="2314879" y="580739"/>
                </a:lnTo>
                <a:lnTo>
                  <a:pt x="2296909" y="618004"/>
                </a:lnTo>
                <a:lnTo>
                  <a:pt x="2277884" y="654885"/>
                </a:lnTo>
                <a:lnTo>
                  <a:pt x="2257818" y="691374"/>
                </a:lnTo>
                <a:lnTo>
                  <a:pt x="2236723" y="727464"/>
                </a:lnTo>
                <a:lnTo>
                  <a:pt x="2214615" y="763147"/>
                </a:lnTo>
                <a:lnTo>
                  <a:pt x="2191505" y="798415"/>
                </a:lnTo>
                <a:lnTo>
                  <a:pt x="2167407" y="833259"/>
                </a:lnTo>
                <a:lnTo>
                  <a:pt x="2142336" y="867673"/>
                </a:lnTo>
                <a:lnTo>
                  <a:pt x="2116303" y="901648"/>
                </a:lnTo>
                <a:lnTo>
                  <a:pt x="2089323" y="935175"/>
                </a:lnTo>
                <a:lnTo>
                  <a:pt x="2061409" y="968248"/>
                </a:lnTo>
                <a:lnTo>
                  <a:pt x="2032575" y="1000859"/>
                </a:lnTo>
                <a:lnTo>
                  <a:pt x="2002833" y="1032998"/>
                </a:lnTo>
                <a:lnTo>
                  <a:pt x="1972198" y="1064659"/>
                </a:lnTo>
                <a:lnTo>
                  <a:pt x="1940683" y="1095834"/>
                </a:lnTo>
                <a:lnTo>
                  <a:pt x="1908301" y="1126514"/>
                </a:lnTo>
                <a:lnTo>
                  <a:pt x="1875065" y="1156692"/>
                </a:lnTo>
                <a:lnTo>
                  <a:pt x="1840990" y="1186360"/>
                </a:lnTo>
                <a:lnTo>
                  <a:pt x="1806087" y="1215509"/>
                </a:lnTo>
                <a:lnTo>
                  <a:pt x="1770372" y="1244132"/>
                </a:lnTo>
                <a:lnTo>
                  <a:pt x="1733857" y="1272221"/>
                </a:lnTo>
                <a:lnTo>
                  <a:pt x="1696556" y="1299769"/>
                </a:lnTo>
                <a:lnTo>
                  <a:pt x="1658482" y="1326766"/>
                </a:lnTo>
                <a:lnTo>
                  <a:pt x="1619649" y="1353206"/>
                </a:lnTo>
                <a:lnTo>
                  <a:pt x="1580069" y="1379080"/>
                </a:lnTo>
                <a:lnTo>
                  <a:pt x="1539758" y="1404380"/>
                </a:lnTo>
                <a:lnTo>
                  <a:pt x="1498727" y="1429099"/>
                </a:lnTo>
                <a:lnTo>
                  <a:pt x="1456990" y="1453228"/>
                </a:lnTo>
                <a:lnTo>
                  <a:pt x="1414558" y="1476761"/>
                </a:lnTo>
                <a:lnTo>
                  <a:pt x="1371453" y="1499686"/>
                </a:lnTo>
                <a:lnTo>
                  <a:pt x="1327680" y="1521999"/>
                </a:lnTo>
                <a:lnTo>
                  <a:pt x="1283254" y="1543691"/>
                </a:lnTo>
                <a:lnTo>
                  <a:pt x="1238191" y="1564754"/>
                </a:lnTo>
                <a:lnTo>
                  <a:pt x="1192502" y="1585180"/>
                </a:lnTo>
                <a:lnTo>
                  <a:pt x="1146201" y="1604961"/>
                </a:lnTo>
                <a:lnTo>
                  <a:pt x="1099302" y="1624089"/>
                </a:lnTo>
                <a:lnTo>
                  <a:pt x="1051818" y="1642556"/>
                </a:lnTo>
                <a:lnTo>
                  <a:pt x="1003763" y="1660355"/>
                </a:lnTo>
                <a:lnTo>
                  <a:pt x="955150" y="1677477"/>
                </a:lnTo>
                <a:lnTo>
                  <a:pt x="905992" y="1693914"/>
                </a:lnTo>
                <a:lnTo>
                  <a:pt x="856303" y="1709659"/>
                </a:lnTo>
                <a:lnTo>
                  <a:pt x="806096" y="1724703"/>
                </a:lnTo>
                <a:lnTo>
                  <a:pt x="755385" y="1739039"/>
                </a:lnTo>
                <a:lnTo>
                  <a:pt x="704183" y="1752659"/>
                </a:lnTo>
                <a:lnTo>
                  <a:pt x="652504" y="1765555"/>
                </a:lnTo>
                <a:lnTo>
                  <a:pt x="600361" y="1777718"/>
                </a:lnTo>
                <a:lnTo>
                  <a:pt x="547767" y="1789141"/>
                </a:lnTo>
                <a:lnTo>
                  <a:pt x="494736" y="1799817"/>
                </a:lnTo>
                <a:lnTo>
                  <a:pt x="441281" y="1809736"/>
                </a:lnTo>
                <a:lnTo>
                  <a:pt x="387416" y="1818892"/>
                </a:lnTo>
                <a:lnTo>
                  <a:pt x="333154" y="1827276"/>
                </a:lnTo>
                <a:lnTo>
                  <a:pt x="278509" y="1834881"/>
                </a:lnTo>
                <a:lnTo>
                  <a:pt x="223493" y="1841697"/>
                </a:lnTo>
                <a:lnTo>
                  <a:pt x="168121" y="1847719"/>
                </a:lnTo>
                <a:lnTo>
                  <a:pt x="112406" y="1852937"/>
                </a:lnTo>
                <a:lnTo>
                  <a:pt x="56361" y="1857343"/>
                </a:lnTo>
                <a:lnTo>
                  <a:pt x="0" y="1860931"/>
                </a:lnTo>
                <a:lnTo>
                  <a:pt x="55130" y="1863630"/>
                </a:lnTo>
                <a:lnTo>
                  <a:pt x="110110" y="1865526"/>
                </a:lnTo>
                <a:lnTo>
                  <a:pt x="164927" y="1866627"/>
                </a:lnTo>
                <a:lnTo>
                  <a:pt x="219567" y="1866939"/>
                </a:lnTo>
                <a:lnTo>
                  <a:pt x="274019" y="1866467"/>
                </a:lnTo>
                <a:lnTo>
                  <a:pt x="328267" y="1865220"/>
                </a:lnTo>
                <a:lnTo>
                  <a:pt x="382301" y="1863202"/>
                </a:lnTo>
                <a:lnTo>
                  <a:pt x="436107" y="1860421"/>
                </a:lnTo>
                <a:lnTo>
                  <a:pt x="489671" y="1856882"/>
                </a:lnTo>
                <a:lnTo>
                  <a:pt x="542982" y="1852594"/>
                </a:lnTo>
                <a:lnTo>
                  <a:pt x="596025" y="1847561"/>
                </a:lnTo>
                <a:lnTo>
                  <a:pt x="648788" y="1841790"/>
                </a:lnTo>
                <a:lnTo>
                  <a:pt x="701259" y="1835289"/>
                </a:lnTo>
                <a:lnTo>
                  <a:pt x="753423" y="1828063"/>
                </a:lnTo>
                <a:lnTo>
                  <a:pt x="805269" y="1820119"/>
                </a:lnTo>
                <a:lnTo>
                  <a:pt x="856783" y="1811463"/>
                </a:lnTo>
                <a:lnTo>
                  <a:pt x="907953" y="1802102"/>
                </a:lnTo>
                <a:lnTo>
                  <a:pt x="958764" y="1792042"/>
                </a:lnTo>
                <a:lnTo>
                  <a:pt x="1009205" y="1781290"/>
                </a:lnTo>
                <a:lnTo>
                  <a:pt x="1059262" y="1769852"/>
                </a:lnTo>
                <a:lnTo>
                  <a:pt x="1108923" y="1757735"/>
                </a:lnTo>
                <a:lnTo>
                  <a:pt x="1158175" y="1744945"/>
                </a:lnTo>
                <a:lnTo>
                  <a:pt x="1207003" y="1731489"/>
                </a:lnTo>
                <a:lnTo>
                  <a:pt x="1255397" y="1717372"/>
                </a:lnTo>
                <a:lnTo>
                  <a:pt x="1303342" y="1702603"/>
                </a:lnTo>
                <a:lnTo>
                  <a:pt x="1350826" y="1687186"/>
                </a:lnTo>
                <a:lnTo>
                  <a:pt x="1397835" y="1671130"/>
                </a:lnTo>
                <a:lnTo>
                  <a:pt x="1444357" y="1654439"/>
                </a:lnTo>
                <a:lnTo>
                  <a:pt x="1490379" y="1637120"/>
                </a:lnTo>
                <a:lnTo>
                  <a:pt x="1535888" y="1619181"/>
                </a:lnTo>
                <a:lnTo>
                  <a:pt x="1580871" y="1600627"/>
                </a:lnTo>
                <a:lnTo>
                  <a:pt x="1625315" y="1581465"/>
                </a:lnTo>
                <a:lnTo>
                  <a:pt x="1669207" y="1561702"/>
                </a:lnTo>
                <a:lnTo>
                  <a:pt x="1712533" y="1541343"/>
                </a:lnTo>
                <a:lnTo>
                  <a:pt x="1755282" y="1520396"/>
                </a:lnTo>
                <a:lnTo>
                  <a:pt x="1797440" y="1498866"/>
                </a:lnTo>
                <a:lnTo>
                  <a:pt x="1838998" y="1476760"/>
                </a:lnTo>
                <a:lnTo>
                  <a:pt x="1879932" y="1454087"/>
                </a:lnTo>
                <a:lnTo>
                  <a:pt x="1920240" y="1430850"/>
                </a:lnTo>
                <a:lnTo>
                  <a:pt x="1959905" y="1407057"/>
                </a:lnTo>
                <a:lnTo>
                  <a:pt x="1998914" y="1382714"/>
                </a:lnTo>
                <a:lnTo>
                  <a:pt x="2037255" y="1357828"/>
                </a:lnTo>
                <a:lnTo>
                  <a:pt x="2074915" y="1332404"/>
                </a:lnTo>
                <a:lnTo>
                  <a:pt x="2111879" y="1306451"/>
                </a:lnTo>
                <a:lnTo>
                  <a:pt x="2148137" y="1279974"/>
                </a:lnTo>
                <a:lnTo>
                  <a:pt x="2183674" y="1252979"/>
                </a:lnTo>
                <a:lnTo>
                  <a:pt x="2218477" y="1225473"/>
                </a:lnTo>
                <a:lnTo>
                  <a:pt x="2252535" y="1197463"/>
                </a:lnTo>
                <a:lnTo>
                  <a:pt x="2285833" y="1168955"/>
                </a:lnTo>
                <a:lnTo>
                  <a:pt x="2318359" y="1139956"/>
                </a:lnTo>
                <a:lnTo>
                  <a:pt x="2350099" y="1110471"/>
                </a:lnTo>
                <a:lnTo>
                  <a:pt x="2381042" y="1080508"/>
                </a:lnTo>
                <a:lnTo>
                  <a:pt x="2411173" y="1050073"/>
                </a:lnTo>
                <a:lnTo>
                  <a:pt x="2440481" y="1019172"/>
                </a:lnTo>
                <a:lnTo>
                  <a:pt x="2468951" y="987812"/>
                </a:lnTo>
                <a:lnTo>
                  <a:pt x="2496572" y="956000"/>
                </a:lnTo>
                <a:lnTo>
                  <a:pt x="2523329" y="923741"/>
                </a:lnTo>
                <a:lnTo>
                  <a:pt x="2549211" y="891043"/>
                </a:lnTo>
                <a:lnTo>
                  <a:pt x="2574204" y="857911"/>
                </a:lnTo>
                <a:lnTo>
                  <a:pt x="2598295" y="824353"/>
                </a:lnTo>
                <a:lnTo>
                  <a:pt x="2621472" y="790374"/>
                </a:lnTo>
                <a:lnTo>
                  <a:pt x="2643720" y="755982"/>
                </a:lnTo>
                <a:lnTo>
                  <a:pt x="2665029" y="721182"/>
                </a:lnTo>
                <a:lnTo>
                  <a:pt x="2685383" y="685982"/>
                </a:lnTo>
                <a:lnTo>
                  <a:pt x="2704771" y="650387"/>
                </a:lnTo>
                <a:lnTo>
                  <a:pt x="2723180" y="614404"/>
                </a:lnTo>
                <a:lnTo>
                  <a:pt x="2740596" y="578040"/>
                </a:lnTo>
                <a:lnTo>
                  <a:pt x="2757007" y="541301"/>
                </a:lnTo>
                <a:lnTo>
                  <a:pt x="2772399" y="504194"/>
                </a:lnTo>
                <a:lnTo>
                  <a:pt x="2786760" y="466725"/>
                </a:lnTo>
                <a:close/>
              </a:path>
              <a:path w="3041650" h="1867534">
                <a:moveTo>
                  <a:pt x="2658999" y="0"/>
                </a:moveTo>
                <a:lnTo>
                  <a:pt x="2107819" y="466725"/>
                </a:lnTo>
                <a:lnTo>
                  <a:pt x="3041269" y="466725"/>
                </a:lnTo>
                <a:lnTo>
                  <a:pt x="2658999" y="0"/>
                </a:lnTo>
                <a:close/>
              </a:path>
            </a:pathLst>
          </a:custGeom>
          <a:solidFill>
            <a:srgbClr val="F8B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9283" y="4664964"/>
            <a:ext cx="3083560" cy="1866900"/>
          </a:xfrm>
          <a:custGeom>
            <a:avLst/>
            <a:gdLst/>
            <a:ahLst/>
            <a:cxnLst/>
            <a:rect l="l" t="t" r="r" b="b"/>
            <a:pathLst>
              <a:path w="3083560" h="1866900">
                <a:moveTo>
                  <a:pt x="424434" y="0"/>
                </a:moveTo>
                <a:lnTo>
                  <a:pt x="0" y="0"/>
                </a:lnTo>
                <a:lnTo>
                  <a:pt x="585" y="39560"/>
                </a:lnTo>
                <a:lnTo>
                  <a:pt x="2332" y="78920"/>
                </a:lnTo>
                <a:lnTo>
                  <a:pt x="5231" y="118071"/>
                </a:lnTo>
                <a:lnTo>
                  <a:pt x="9269" y="157005"/>
                </a:lnTo>
                <a:lnTo>
                  <a:pt x="14435" y="195714"/>
                </a:lnTo>
                <a:lnTo>
                  <a:pt x="20717" y="234190"/>
                </a:lnTo>
                <a:lnTo>
                  <a:pt x="28104" y="272425"/>
                </a:lnTo>
                <a:lnTo>
                  <a:pt x="36585" y="310410"/>
                </a:lnTo>
                <a:lnTo>
                  <a:pt x="46147" y="348138"/>
                </a:lnTo>
                <a:lnTo>
                  <a:pt x="56780" y="385600"/>
                </a:lnTo>
                <a:lnTo>
                  <a:pt x="68471" y="422789"/>
                </a:lnTo>
                <a:lnTo>
                  <a:pt x="81209" y="459696"/>
                </a:lnTo>
                <a:lnTo>
                  <a:pt x="94983" y="496314"/>
                </a:lnTo>
                <a:lnTo>
                  <a:pt x="109781" y="532633"/>
                </a:lnTo>
                <a:lnTo>
                  <a:pt x="125592" y="568647"/>
                </a:lnTo>
                <a:lnTo>
                  <a:pt x="142403" y="604346"/>
                </a:lnTo>
                <a:lnTo>
                  <a:pt x="160204" y="639723"/>
                </a:lnTo>
                <a:lnTo>
                  <a:pt x="178983" y="674770"/>
                </a:lnTo>
                <a:lnTo>
                  <a:pt x="198729" y="709479"/>
                </a:lnTo>
                <a:lnTo>
                  <a:pt x="219429" y="743841"/>
                </a:lnTo>
                <a:lnTo>
                  <a:pt x="241072" y="777848"/>
                </a:lnTo>
                <a:lnTo>
                  <a:pt x="263648" y="811493"/>
                </a:lnTo>
                <a:lnTo>
                  <a:pt x="287143" y="844767"/>
                </a:lnTo>
                <a:lnTo>
                  <a:pt x="311548" y="877662"/>
                </a:lnTo>
                <a:lnTo>
                  <a:pt x="336849" y="910170"/>
                </a:lnTo>
                <a:lnTo>
                  <a:pt x="363036" y="942283"/>
                </a:lnTo>
                <a:lnTo>
                  <a:pt x="390097" y="973993"/>
                </a:lnTo>
                <a:lnTo>
                  <a:pt x="418021" y="1005292"/>
                </a:lnTo>
                <a:lnTo>
                  <a:pt x="446796" y="1036171"/>
                </a:lnTo>
                <a:lnTo>
                  <a:pt x="476410" y="1066623"/>
                </a:lnTo>
                <a:lnTo>
                  <a:pt x="506852" y="1096639"/>
                </a:lnTo>
                <a:lnTo>
                  <a:pt x="538111" y="1126211"/>
                </a:lnTo>
                <a:lnTo>
                  <a:pt x="570174" y="1155332"/>
                </a:lnTo>
                <a:lnTo>
                  <a:pt x="603031" y="1183993"/>
                </a:lnTo>
                <a:lnTo>
                  <a:pt x="636670" y="1212186"/>
                </a:lnTo>
                <a:lnTo>
                  <a:pt x="671078" y="1239903"/>
                </a:lnTo>
                <a:lnTo>
                  <a:pt x="706246" y="1267136"/>
                </a:lnTo>
                <a:lnTo>
                  <a:pt x="742161" y="1293877"/>
                </a:lnTo>
                <a:lnTo>
                  <a:pt x="778811" y="1320117"/>
                </a:lnTo>
                <a:lnTo>
                  <a:pt x="816186" y="1345849"/>
                </a:lnTo>
                <a:lnTo>
                  <a:pt x="854273" y="1371064"/>
                </a:lnTo>
                <a:lnTo>
                  <a:pt x="893061" y="1395755"/>
                </a:lnTo>
                <a:lnTo>
                  <a:pt x="932539" y="1419912"/>
                </a:lnTo>
                <a:lnTo>
                  <a:pt x="972694" y="1443530"/>
                </a:lnTo>
                <a:lnTo>
                  <a:pt x="1013516" y="1466598"/>
                </a:lnTo>
                <a:lnTo>
                  <a:pt x="1054993" y="1489109"/>
                </a:lnTo>
                <a:lnTo>
                  <a:pt x="1097113" y="1511055"/>
                </a:lnTo>
                <a:lnTo>
                  <a:pt x="1139865" y="1532428"/>
                </a:lnTo>
                <a:lnTo>
                  <a:pt x="1183238" y="1553219"/>
                </a:lnTo>
                <a:lnTo>
                  <a:pt x="1227219" y="1573421"/>
                </a:lnTo>
                <a:lnTo>
                  <a:pt x="1271797" y="1593026"/>
                </a:lnTo>
                <a:lnTo>
                  <a:pt x="1316961" y="1612025"/>
                </a:lnTo>
                <a:lnTo>
                  <a:pt x="1362699" y="1630410"/>
                </a:lnTo>
                <a:lnTo>
                  <a:pt x="1409000" y="1648173"/>
                </a:lnTo>
                <a:lnTo>
                  <a:pt x="1455852" y="1665307"/>
                </a:lnTo>
                <a:lnTo>
                  <a:pt x="1503243" y="1681802"/>
                </a:lnTo>
                <a:lnTo>
                  <a:pt x="1551162" y="1697652"/>
                </a:lnTo>
                <a:lnTo>
                  <a:pt x="1599598" y="1712847"/>
                </a:lnTo>
                <a:lnTo>
                  <a:pt x="1648539" y="1727380"/>
                </a:lnTo>
                <a:lnTo>
                  <a:pt x="1697973" y="1741242"/>
                </a:lnTo>
                <a:lnTo>
                  <a:pt x="1747889" y="1754426"/>
                </a:lnTo>
                <a:lnTo>
                  <a:pt x="1798275" y="1766924"/>
                </a:lnTo>
                <a:lnTo>
                  <a:pt x="1849120" y="1778727"/>
                </a:lnTo>
                <a:lnTo>
                  <a:pt x="1900412" y="1789827"/>
                </a:lnTo>
                <a:lnTo>
                  <a:pt x="1952139" y="1800216"/>
                </a:lnTo>
                <a:lnTo>
                  <a:pt x="2004291" y="1809886"/>
                </a:lnTo>
                <a:lnTo>
                  <a:pt x="2056856" y="1818829"/>
                </a:lnTo>
                <a:lnTo>
                  <a:pt x="2109822" y="1827037"/>
                </a:lnTo>
                <a:lnTo>
                  <a:pt x="2163177" y="1834501"/>
                </a:lnTo>
                <a:lnTo>
                  <a:pt x="2216910" y="1841215"/>
                </a:lnTo>
                <a:lnTo>
                  <a:pt x="2271009" y="1847168"/>
                </a:lnTo>
                <a:lnTo>
                  <a:pt x="2325464" y="1852355"/>
                </a:lnTo>
                <a:lnTo>
                  <a:pt x="2380262" y="1856765"/>
                </a:lnTo>
                <a:lnTo>
                  <a:pt x="2435392" y="1860392"/>
                </a:lnTo>
                <a:lnTo>
                  <a:pt x="2490842" y="1863227"/>
                </a:lnTo>
                <a:lnTo>
                  <a:pt x="2546601" y="1865262"/>
                </a:lnTo>
                <a:lnTo>
                  <a:pt x="2602657" y="1866489"/>
                </a:lnTo>
                <a:lnTo>
                  <a:pt x="2658999" y="1866900"/>
                </a:lnTo>
                <a:lnTo>
                  <a:pt x="3083432" y="1866900"/>
                </a:lnTo>
                <a:lnTo>
                  <a:pt x="3027091" y="1866489"/>
                </a:lnTo>
                <a:lnTo>
                  <a:pt x="2971035" y="1865262"/>
                </a:lnTo>
                <a:lnTo>
                  <a:pt x="2915276" y="1863227"/>
                </a:lnTo>
                <a:lnTo>
                  <a:pt x="2859826" y="1860392"/>
                </a:lnTo>
                <a:lnTo>
                  <a:pt x="2804696" y="1856765"/>
                </a:lnTo>
                <a:lnTo>
                  <a:pt x="2749898" y="1852355"/>
                </a:lnTo>
                <a:lnTo>
                  <a:pt x="2695443" y="1847168"/>
                </a:lnTo>
                <a:lnTo>
                  <a:pt x="2641344" y="1841215"/>
                </a:lnTo>
                <a:lnTo>
                  <a:pt x="2587611" y="1834501"/>
                </a:lnTo>
                <a:lnTo>
                  <a:pt x="2534256" y="1827037"/>
                </a:lnTo>
                <a:lnTo>
                  <a:pt x="2481290" y="1818829"/>
                </a:lnTo>
                <a:lnTo>
                  <a:pt x="2428725" y="1809886"/>
                </a:lnTo>
                <a:lnTo>
                  <a:pt x="2376573" y="1800216"/>
                </a:lnTo>
                <a:lnTo>
                  <a:pt x="2324846" y="1789827"/>
                </a:lnTo>
                <a:lnTo>
                  <a:pt x="2273554" y="1778727"/>
                </a:lnTo>
                <a:lnTo>
                  <a:pt x="2222709" y="1766924"/>
                </a:lnTo>
                <a:lnTo>
                  <a:pt x="2172323" y="1754426"/>
                </a:lnTo>
                <a:lnTo>
                  <a:pt x="2122407" y="1741242"/>
                </a:lnTo>
                <a:lnTo>
                  <a:pt x="2072973" y="1727380"/>
                </a:lnTo>
                <a:lnTo>
                  <a:pt x="2024032" y="1712847"/>
                </a:lnTo>
                <a:lnTo>
                  <a:pt x="1975596" y="1697652"/>
                </a:lnTo>
                <a:lnTo>
                  <a:pt x="1927677" y="1681802"/>
                </a:lnTo>
                <a:lnTo>
                  <a:pt x="1880286" y="1665307"/>
                </a:lnTo>
                <a:lnTo>
                  <a:pt x="1833434" y="1648173"/>
                </a:lnTo>
                <a:lnTo>
                  <a:pt x="1787133" y="1630410"/>
                </a:lnTo>
                <a:lnTo>
                  <a:pt x="1741395" y="1612025"/>
                </a:lnTo>
                <a:lnTo>
                  <a:pt x="1696231" y="1593026"/>
                </a:lnTo>
                <a:lnTo>
                  <a:pt x="1651653" y="1573421"/>
                </a:lnTo>
                <a:lnTo>
                  <a:pt x="1607672" y="1553219"/>
                </a:lnTo>
                <a:lnTo>
                  <a:pt x="1564299" y="1532428"/>
                </a:lnTo>
                <a:lnTo>
                  <a:pt x="1521547" y="1511055"/>
                </a:lnTo>
                <a:lnTo>
                  <a:pt x="1479427" y="1489109"/>
                </a:lnTo>
                <a:lnTo>
                  <a:pt x="1437950" y="1466598"/>
                </a:lnTo>
                <a:lnTo>
                  <a:pt x="1397128" y="1443530"/>
                </a:lnTo>
                <a:lnTo>
                  <a:pt x="1356973" y="1419912"/>
                </a:lnTo>
                <a:lnTo>
                  <a:pt x="1317495" y="1395755"/>
                </a:lnTo>
                <a:lnTo>
                  <a:pt x="1278707" y="1371064"/>
                </a:lnTo>
                <a:lnTo>
                  <a:pt x="1240620" y="1345849"/>
                </a:lnTo>
                <a:lnTo>
                  <a:pt x="1203245" y="1320117"/>
                </a:lnTo>
                <a:lnTo>
                  <a:pt x="1166595" y="1293877"/>
                </a:lnTo>
                <a:lnTo>
                  <a:pt x="1130680" y="1267136"/>
                </a:lnTo>
                <a:lnTo>
                  <a:pt x="1095512" y="1239903"/>
                </a:lnTo>
                <a:lnTo>
                  <a:pt x="1061104" y="1212186"/>
                </a:lnTo>
                <a:lnTo>
                  <a:pt x="1027465" y="1183993"/>
                </a:lnTo>
                <a:lnTo>
                  <a:pt x="994608" y="1155332"/>
                </a:lnTo>
                <a:lnTo>
                  <a:pt x="962545" y="1126211"/>
                </a:lnTo>
                <a:lnTo>
                  <a:pt x="931286" y="1096639"/>
                </a:lnTo>
                <a:lnTo>
                  <a:pt x="900844" y="1066623"/>
                </a:lnTo>
                <a:lnTo>
                  <a:pt x="871230" y="1036171"/>
                </a:lnTo>
                <a:lnTo>
                  <a:pt x="842455" y="1005292"/>
                </a:lnTo>
                <a:lnTo>
                  <a:pt x="814531" y="973993"/>
                </a:lnTo>
                <a:lnTo>
                  <a:pt x="787470" y="942283"/>
                </a:lnTo>
                <a:lnTo>
                  <a:pt x="761283" y="910170"/>
                </a:lnTo>
                <a:lnTo>
                  <a:pt x="735982" y="877662"/>
                </a:lnTo>
                <a:lnTo>
                  <a:pt x="711577" y="844767"/>
                </a:lnTo>
                <a:lnTo>
                  <a:pt x="688082" y="811493"/>
                </a:lnTo>
                <a:lnTo>
                  <a:pt x="665506" y="777848"/>
                </a:lnTo>
                <a:lnTo>
                  <a:pt x="643863" y="743841"/>
                </a:lnTo>
                <a:lnTo>
                  <a:pt x="623163" y="709479"/>
                </a:lnTo>
                <a:lnTo>
                  <a:pt x="603417" y="674770"/>
                </a:lnTo>
                <a:lnTo>
                  <a:pt x="584638" y="639723"/>
                </a:lnTo>
                <a:lnTo>
                  <a:pt x="566837" y="604346"/>
                </a:lnTo>
                <a:lnTo>
                  <a:pt x="550026" y="568647"/>
                </a:lnTo>
                <a:lnTo>
                  <a:pt x="534215" y="532633"/>
                </a:lnTo>
                <a:lnTo>
                  <a:pt x="519417" y="496314"/>
                </a:lnTo>
                <a:lnTo>
                  <a:pt x="505643" y="459696"/>
                </a:lnTo>
                <a:lnTo>
                  <a:pt x="492905" y="422789"/>
                </a:lnTo>
                <a:lnTo>
                  <a:pt x="481214" y="385600"/>
                </a:lnTo>
                <a:lnTo>
                  <a:pt x="470581" y="348138"/>
                </a:lnTo>
                <a:lnTo>
                  <a:pt x="461019" y="310410"/>
                </a:lnTo>
                <a:lnTo>
                  <a:pt x="452538" y="272425"/>
                </a:lnTo>
                <a:lnTo>
                  <a:pt x="445151" y="234190"/>
                </a:lnTo>
                <a:lnTo>
                  <a:pt x="438869" y="195714"/>
                </a:lnTo>
                <a:lnTo>
                  <a:pt x="433703" y="157005"/>
                </a:lnTo>
                <a:lnTo>
                  <a:pt x="429665" y="118071"/>
                </a:lnTo>
                <a:lnTo>
                  <a:pt x="426766" y="78920"/>
                </a:lnTo>
                <a:lnTo>
                  <a:pt x="425019" y="39560"/>
                </a:lnTo>
                <a:lnTo>
                  <a:pt x="424434" y="0"/>
                </a:lnTo>
                <a:close/>
              </a:path>
            </a:pathLst>
          </a:custGeom>
          <a:solidFill>
            <a:srgbClr val="C69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9283" y="4664964"/>
            <a:ext cx="5912485" cy="1866900"/>
          </a:xfrm>
          <a:custGeom>
            <a:avLst/>
            <a:gdLst/>
            <a:ahLst/>
            <a:cxnLst/>
            <a:rect l="l" t="t" r="r" b="b"/>
            <a:pathLst>
              <a:path w="5912484" h="1866900">
                <a:moveTo>
                  <a:pt x="2871216" y="1860931"/>
                </a:moveTo>
                <a:lnTo>
                  <a:pt x="2927577" y="1857343"/>
                </a:lnTo>
                <a:lnTo>
                  <a:pt x="2983622" y="1852937"/>
                </a:lnTo>
                <a:lnTo>
                  <a:pt x="3039337" y="1847719"/>
                </a:lnTo>
                <a:lnTo>
                  <a:pt x="3094709" y="1841697"/>
                </a:lnTo>
                <a:lnTo>
                  <a:pt x="3149725" y="1834881"/>
                </a:lnTo>
                <a:lnTo>
                  <a:pt x="3204370" y="1827276"/>
                </a:lnTo>
                <a:lnTo>
                  <a:pt x="3258632" y="1818892"/>
                </a:lnTo>
                <a:lnTo>
                  <a:pt x="3312497" y="1809736"/>
                </a:lnTo>
                <a:lnTo>
                  <a:pt x="3365952" y="1799817"/>
                </a:lnTo>
                <a:lnTo>
                  <a:pt x="3418983" y="1789141"/>
                </a:lnTo>
                <a:lnTo>
                  <a:pt x="3471577" y="1777718"/>
                </a:lnTo>
                <a:lnTo>
                  <a:pt x="3523720" y="1765555"/>
                </a:lnTo>
                <a:lnTo>
                  <a:pt x="3575399" y="1752659"/>
                </a:lnTo>
                <a:lnTo>
                  <a:pt x="3626601" y="1739039"/>
                </a:lnTo>
                <a:lnTo>
                  <a:pt x="3677312" y="1724703"/>
                </a:lnTo>
                <a:lnTo>
                  <a:pt x="3727519" y="1709659"/>
                </a:lnTo>
                <a:lnTo>
                  <a:pt x="3777208" y="1693914"/>
                </a:lnTo>
                <a:lnTo>
                  <a:pt x="3826366" y="1677477"/>
                </a:lnTo>
                <a:lnTo>
                  <a:pt x="3874979" y="1660355"/>
                </a:lnTo>
                <a:lnTo>
                  <a:pt x="3923034" y="1642556"/>
                </a:lnTo>
                <a:lnTo>
                  <a:pt x="3970518" y="1624089"/>
                </a:lnTo>
                <a:lnTo>
                  <a:pt x="4017417" y="1604961"/>
                </a:lnTo>
                <a:lnTo>
                  <a:pt x="4063718" y="1585180"/>
                </a:lnTo>
                <a:lnTo>
                  <a:pt x="4109407" y="1564754"/>
                </a:lnTo>
                <a:lnTo>
                  <a:pt x="4154470" y="1543691"/>
                </a:lnTo>
                <a:lnTo>
                  <a:pt x="4198896" y="1521999"/>
                </a:lnTo>
                <a:lnTo>
                  <a:pt x="4242669" y="1499686"/>
                </a:lnTo>
                <a:lnTo>
                  <a:pt x="4285777" y="1476760"/>
                </a:lnTo>
                <a:lnTo>
                  <a:pt x="4328206" y="1453228"/>
                </a:lnTo>
                <a:lnTo>
                  <a:pt x="4369943" y="1429099"/>
                </a:lnTo>
                <a:lnTo>
                  <a:pt x="4410974" y="1404380"/>
                </a:lnTo>
                <a:lnTo>
                  <a:pt x="4451285" y="1379080"/>
                </a:lnTo>
                <a:lnTo>
                  <a:pt x="4490865" y="1353206"/>
                </a:lnTo>
                <a:lnTo>
                  <a:pt x="4529698" y="1326766"/>
                </a:lnTo>
                <a:lnTo>
                  <a:pt x="4567772" y="1299769"/>
                </a:lnTo>
                <a:lnTo>
                  <a:pt x="4605073" y="1272221"/>
                </a:lnTo>
                <a:lnTo>
                  <a:pt x="4641588" y="1244132"/>
                </a:lnTo>
                <a:lnTo>
                  <a:pt x="4677303" y="1215509"/>
                </a:lnTo>
                <a:lnTo>
                  <a:pt x="4712206" y="1186360"/>
                </a:lnTo>
                <a:lnTo>
                  <a:pt x="4746281" y="1156692"/>
                </a:lnTo>
                <a:lnTo>
                  <a:pt x="4779517" y="1126514"/>
                </a:lnTo>
                <a:lnTo>
                  <a:pt x="4811899" y="1095834"/>
                </a:lnTo>
                <a:lnTo>
                  <a:pt x="4843414" y="1064659"/>
                </a:lnTo>
                <a:lnTo>
                  <a:pt x="4874049" y="1032998"/>
                </a:lnTo>
                <a:lnTo>
                  <a:pt x="4903791" y="1000859"/>
                </a:lnTo>
                <a:lnTo>
                  <a:pt x="4932625" y="968248"/>
                </a:lnTo>
                <a:lnTo>
                  <a:pt x="4960539" y="935175"/>
                </a:lnTo>
                <a:lnTo>
                  <a:pt x="4987519" y="901648"/>
                </a:lnTo>
                <a:lnTo>
                  <a:pt x="5013552" y="867673"/>
                </a:lnTo>
                <a:lnTo>
                  <a:pt x="5038623" y="833259"/>
                </a:lnTo>
                <a:lnTo>
                  <a:pt x="5062721" y="798415"/>
                </a:lnTo>
                <a:lnTo>
                  <a:pt x="5085831" y="763147"/>
                </a:lnTo>
                <a:lnTo>
                  <a:pt x="5107939" y="727464"/>
                </a:lnTo>
                <a:lnTo>
                  <a:pt x="5129034" y="691374"/>
                </a:lnTo>
                <a:lnTo>
                  <a:pt x="5149100" y="654885"/>
                </a:lnTo>
                <a:lnTo>
                  <a:pt x="5168125" y="618004"/>
                </a:lnTo>
                <a:lnTo>
                  <a:pt x="5186095" y="580739"/>
                </a:lnTo>
                <a:lnTo>
                  <a:pt x="5202997" y="543099"/>
                </a:lnTo>
                <a:lnTo>
                  <a:pt x="5218817" y="505092"/>
                </a:lnTo>
                <a:lnTo>
                  <a:pt x="5233543" y="466725"/>
                </a:lnTo>
                <a:lnTo>
                  <a:pt x="4979035" y="466725"/>
                </a:lnTo>
                <a:lnTo>
                  <a:pt x="5530215" y="0"/>
                </a:lnTo>
                <a:lnTo>
                  <a:pt x="5912485" y="466725"/>
                </a:lnTo>
                <a:lnTo>
                  <a:pt x="5657976" y="466725"/>
                </a:lnTo>
                <a:lnTo>
                  <a:pt x="5643456" y="504588"/>
                </a:lnTo>
                <a:lnTo>
                  <a:pt x="5627875" y="542093"/>
                </a:lnTo>
                <a:lnTo>
                  <a:pt x="5611247" y="579230"/>
                </a:lnTo>
                <a:lnTo>
                  <a:pt x="5593585" y="615993"/>
                </a:lnTo>
                <a:lnTo>
                  <a:pt x="5574902" y="652375"/>
                </a:lnTo>
                <a:lnTo>
                  <a:pt x="5555211" y="688368"/>
                </a:lnTo>
                <a:lnTo>
                  <a:pt x="5534525" y="723966"/>
                </a:lnTo>
                <a:lnTo>
                  <a:pt x="5512858" y="759162"/>
                </a:lnTo>
                <a:lnTo>
                  <a:pt x="5490223" y="793947"/>
                </a:lnTo>
                <a:lnTo>
                  <a:pt x="5466632" y="828316"/>
                </a:lnTo>
                <a:lnTo>
                  <a:pt x="5442099" y="862260"/>
                </a:lnTo>
                <a:lnTo>
                  <a:pt x="5416638" y="895773"/>
                </a:lnTo>
                <a:lnTo>
                  <a:pt x="5390260" y="928847"/>
                </a:lnTo>
                <a:lnTo>
                  <a:pt x="5362981" y="961476"/>
                </a:lnTo>
                <a:lnTo>
                  <a:pt x="5334812" y="993652"/>
                </a:lnTo>
                <a:lnTo>
                  <a:pt x="5305767" y="1025368"/>
                </a:lnTo>
                <a:lnTo>
                  <a:pt x="5275859" y="1056616"/>
                </a:lnTo>
                <a:lnTo>
                  <a:pt x="5245101" y="1087391"/>
                </a:lnTo>
                <a:lnTo>
                  <a:pt x="5213506" y="1117684"/>
                </a:lnTo>
                <a:lnTo>
                  <a:pt x="5181088" y="1147488"/>
                </a:lnTo>
                <a:lnTo>
                  <a:pt x="5147859" y="1176797"/>
                </a:lnTo>
                <a:lnTo>
                  <a:pt x="5113834" y="1205603"/>
                </a:lnTo>
                <a:lnTo>
                  <a:pt x="5079024" y="1233899"/>
                </a:lnTo>
                <a:lnTo>
                  <a:pt x="5043443" y="1261677"/>
                </a:lnTo>
                <a:lnTo>
                  <a:pt x="5007105" y="1288931"/>
                </a:lnTo>
                <a:lnTo>
                  <a:pt x="4970023" y="1315653"/>
                </a:lnTo>
                <a:lnTo>
                  <a:pt x="4932209" y="1341837"/>
                </a:lnTo>
                <a:lnTo>
                  <a:pt x="4893676" y="1367475"/>
                </a:lnTo>
                <a:lnTo>
                  <a:pt x="4854439" y="1392560"/>
                </a:lnTo>
                <a:lnTo>
                  <a:pt x="4814510" y="1417085"/>
                </a:lnTo>
                <a:lnTo>
                  <a:pt x="4773902" y="1441042"/>
                </a:lnTo>
                <a:lnTo>
                  <a:pt x="4732629" y="1464425"/>
                </a:lnTo>
                <a:lnTo>
                  <a:pt x="4690704" y="1487226"/>
                </a:lnTo>
                <a:lnTo>
                  <a:pt x="4648139" y="1509438"/>
                </a:lnTo>
                <a:lnTo>
                  <a:pt x="4604948" y="1531054"/>
                </a:lnTo>
                <a:lnTo>
                  <a:pt x="4561145" y="1552067"/>
                </a:lnTo>
                <a:lnTo>
                  <a:pt x="4516741" y="1572470"/>
                </a:lnTo>
                <a:lnTo>
                  <a:pt x="4471751" y="1592255"/>
                </a:lnTo>
                <a:lnTo>
                  <a:pt x="4426188" y="1611416"/>
                </a:lnTo>
                <a:lnTo>
                  <a:pt x="4380065" y="1629945"/>
                </a:lnTo>
                <a:lnTo>
                  <a:pt x="4333395" y="1647835"/>
                </a:lnTo>
                <a:lnTo>
                  <a:pt x="4286190" y="1665079"/>
                </a:lnTo>
                <a:lnTo>
                  <a:pt x="4238465" y="1681670"/>
                </a:lnTo>
                <a:lnTo>
                  <a:pt x="4190233" y="1697600"/>
                </a:lnTo>
                <a:lnTo>
                  <a:pt x="4141506" y="1712862"/>
                </a:lnTo>
                <a:lnTo>
                  <a:pt x="4092298" y="1727450"/>
                </a:lnTo>
                <a:lnTo>
                  <a:pt x="4042622" y="1741356"/>
                </a:lnTo>
                <a:lnTo>
                  <a:pt x="3992492" y="1754573"/>
                </a:lnTo>
                <a:lnTo>
                  <a:pt x="3941919" y="1767094"/>
                </a:lnTo>
                <a:lnTo>
                  <a:pt x="3890918" y="1778911"/>
                </a:lnTo>
                <a:lnTo>
                  <a:pt x="3839502" y="1790018"/>
                </a:lnTo>
                <a:lnTo>
                  <a:pt x="3787683" y="1800407"/>
                </a:lnTo>
                <a:lnTo>
                  <a:pt x="3735475" y="1810072"/>
                </a:lnTo>
                <a:lnTo>
                  <a:pt x="3682892" y="1819004"/>
                </a:lnTo>
                <a:lnTo>
                  <a:pt x="3629946" y="1827197"/>
                </a:lnTo>
                <a:lnTo>
                  <a:pt x="3576650" y="1834644"/>
                </a:lnTo>
                <a:lnTo>
                  <a:pt x="3523018" y="1841337"/>
                </a:lnTo>
                <a:lnTo>
                  <a:pt x="3469063" y="1847270"/>
                </a:lnTo>
                <a:lnTo>
                  <a:pt x="3414798" y="1852435"/>
                </a:lnTo>
                <a:lnTo>
                  <a:pt x="3360235" y="1856825"/>
                </a:lnTo>
                <a:lnTo>
                  <a:pt x="3305390" y="1860433"/>
                </a:lnTo>
                <a:lnTo>
                  <a:pt x="3250273" y="1863251"/>
                </a:lnTo>
                <a:lnTo>
                  <a:pt x="3194899" y="1865273"/>
                </a:lnTo>
                <a:lnTo>
                  <a:pt x="3139281" y="1866492"/>
                </a:lnTo>
                <a:lnTo>
                  <a:pt x="3083432" y="1866900"/>
                </a:lnTo>
                <a:lnTo>
                  <a:pt x="2658999" y="1866900"/>
                </a:lnTo>
                <a:lnTo>
                  <a:pt x="2602657" y="1866489"/>
                </a:lnTo>
                <a:lnTo>
                  <a:pt x="2546601" y="1865262"/>
                </a:lnTo>
                <a:lnTo>
                  <a:pt x="2490842" y="1863227"/>
                </a:lnTo>
                <a:lnTo>
                  <a:pt x="2435392" y="1860392"/>
                </a:lnTo>
                <a:lnTo>
                  <a:pt x="2380262" y="1856765"/>
                </a:lnTo>
                <a:lnTo>
                  <a:pt x="2325464" y="1852355"/>
                </a:lnTo>
                <a:lnTo>
                  <a:pt x="2271009" y="1847168"/>
                </a:lnTo>
                <a:lnTo>
                  <a:pt x="2216910" y="1841215"/>
                </a:lnTo>
                <a:lnTo>
                  <a:pt x="2163177" y="1834501"/>
                </a:lnTo>
                <a:lnTo>
                  <a:pt x="2109822" y="1827037"/>
                </a:lnTo>
                <a:lnTo>
                  <a:pt x="2056856" y="1818829"/>
                </a:lnTo>
                <a:lnTo>
                  <a:pt x="2004291" y="1809886"/>
                </a:lnTo>
                <a:lnTo>
                  <a:pt x="1952139" y="1800216"/>
                </a:lnTo>
                <a:lnTo>
                  <a:pt x="1900412" y="1789827"/>
                </a:lnTo>
                <a:lnTo>
                  <a:pt x="1849120" y="1778727"/>
                </a:lnTo>
                <a:lnTo>
                  <a:pt x="1798275" y="1766924"/>
                </a:lnTo>
                <a:lnTo>
                  <a:pt x="1747889" y="1754426"/>
                </a:lnTo>
                <a:lnTo>
                  <a:pt x="1697973" y="1741242"/>
                </a:lnTo>
                <a:lnTo>
                  <a:pt x="1648539" y="1727380"/>
                </a:lnTo>
                <a:lnTo>
                  <a:pt x="1599598" y="1712847"/>
                </a:lnTo>
                <a:lnTo>
                  <a:pt x="1551162" y="1697652"/>
                </a:lnTo>
                <a:lnTo>
                  <a:pt x="1503243" y="1681802"/>
                </a:lnTo>
                <a:lnTo>
                  <a:pt x="1455852" y="1665307"/>
                </a:lnTo>
                <a:lnTo>
                  <a:pt x="1409000" y="1648173"/>
                </a:lnTo>
                <a:lnTo>
                  <a:pt x="1362699" y="1630410"/>
                </a:lnTo>
                <a:lnTo>
                  <a:pt x="1316961" y="1612025"/>
                </a:lnTo>
                <a:lnTo>
                  <a:pt x="1271797" y="1593026"/>
                </a:lnTo>
                <a:lnTo>
                  <a:pt x="1227219" y="1573421"/>
                </a:lnTo>
                <a:lnTo>
                  <a:pt x="1183238" y="1553219"/>
                </a:lnTo>
                <a:lnTo>
                  <a:pt x="1139865" y="1532428"/>
                </a:lnTo>
                <a:lnTo>
                  <a:pt x="1097113" y="1511055"/>
                </a:lnTo>
                <a:lnTo>
                  <a:pt x="1054993" y="1489109"/>
                </a:lnTo>
                <a:lnTo>
                  <a:pt x="1013516" y="1466598"/>
                </a:lnTo>
                <a:lnTo>
                  <a:pt x="972694" y="1443530"/>
                </a:lnTo>
                <a:lnTo>
                  <a:pt x="932539" y="1419912"/>
                </a:lnTo>
                <a:lnTo>
                  <a:pt x="893061" y="1395755"/>
                </a:lnTo>
                <a:lnTo>
                  <a:pt x="854273" y="1371064"/>
                </a:lnTo>
                <a:lnTo>
                  <a:pt x="816186" y="1345849"/>
                </a:lnTo>
                <a:lnTo>
                  <a:pt x="778811" y="1320117"/>
                </a:lnTo>
                <a:lnTo>
                  <a:pt x="742161" y="1293877"/>
                </a:lnTo>
                <a:lnTo>
                  <a:pt x="706246" y="1267136"/>
                </a:lnTo>
                <a:lnTo>
                  <a:pt x="671078" y="1239903"/>
                </a:lnTo>
                <a:lnTo>
                  <a:pt x="636670" y="1212186"/>
                </a:lnTo>
                <a:lnTo>
                  <a:pt x="603031" y="1183993"/>
                </a:lnTo>
                <a:lnTo>
                  <a:pt x="570174" y="1155332"/>
                </a:lnTo>
                <a:lnTo>
                  <a:pt x="538111" y="1126211"/>
                </a:lnTo>
                <a:lnTo>
                  <a:pt x="506852" y="1096639"/>
                </a:lnTo>
                <a:lnTo>
                  <a:pt x="476410" y="1066623"/>
                </a:lnTo>
                <a:lnTo>
                  <a:pt x="446796" y="1036171"/>
                </a:lnTo>
                <a:lnTo>
                  <a:pt x="418021" y="1005292"/>
                </a:lnTo>
                <a:lnTo>
                  <a:pt x="390097" y="973993"/>
                </a:lnTo>
                <a:lnTo>
                  <a:pt x="363036" y="942283"/>
                </a:lnTo>
                <a:lnTo>
                  <a:pt x="336849" y="910170"/>
                </a:lnTo>
                <a:lnTo>
                  <a:pt x="311548" y="877662"/>
                </a:lnTo>
                <a:lnTo>
                  <a:pt x="287143" y="844767"/>
                </a:lnTo>
                <a:lnTo>
                  <a:pt x="263648" y="811493"/>
                </a:lnTo>
                <a:lnTo>
                  <a:pt x="241072" y="777848"/>
                </a:lnTo>
                <a:lnTo>
                  <a:pt x="219429" y="743841"/>
                </a:lnTo>
                <a:lnTo>
                  <a:pt x="198729" y="709479"/>
                </a:lnTo>
                <a:lnTo>
                  <a:pt x="178983" y="674770"/>
                </a:lnTo>
                <a:lnTo>
                  <a:pt x="160204" y="639723"/>
                </a:lnTo>
                <a:lnTo>
                  <a:pt x="142403" y="604346"/>
                </a:lnTo>
                <a:lnTo>
                  <a:pt x="125592" y="568647"/>
                </a:lnTo>
                <a:lnTo>
                  <a:pt x="109781" y="532633"/>
                </a:lnTo>
                <a:lnTo>
                  <a:pt x="94983" y="496314"/>
                </a:lnTo>
                <a:lnTo>
                  <a:pt x="81209" y="459696"/>
                </a:lnTo>
                <a:lnTo>
                  <a:pt x="68471" y="422789"/>
                </a:lnTo>
                <a:lnTo>
                  <a:pt x="56780" y="385600"/>
                </a:lnTo>
                <a:lnTo>
                  <a:pt x="46147" y="348138"/>
                </a:lnTo>
                <a:lnTo>
                  <a:pt x="36585" y="310410"/>
                </a:lnTo>
                <a:lnTo>
                  <a:pt x="28104" y="272425"/>
                </a:lnTo>
                <a:lnTo>
                  <a:pt x="20717" y="234190"/>
                </a:lnTo>
                <a:lnTo>
                  <a:pt x="14435" y="195714"/>
                </a:lnTo>
                <a:lnTo>
                  <a:pt x="9269" y="157005"/>
                </a:lnTo>
                <a:lnTo>
                  <a:pt x="5231" y="118071"/>
                </a:lnTo>
                <a:lnTo>
                  <a:pt x="2332" y="78920"/>
                </a:lnTo>
                <a:lnTo>
                  <a:pt x="585" y="39560"/>
                </a:lnTo>
                <a:lnTo>
                  <a:pt x="0" y="0"/>
                </a:lnTo>
                <a:lnTo>
                  <a:pt x="424434" y="0"/>
                </a:lnTo>
                <a:lnTo>
                  <a:pt x="425019" y="39560"/>
                </a:lnTo>
                <a:lnTo>
                  <a:pt x="426766" y="78920"/>
                </a:lnTo>
                <a:lnTo>
                  <a:pt x="429665" y="118071"/>
                </a:lnTo>
                <a:lnTo>
                  <a:pt x="433703" y="157005"/>
                </a:lnTo>
                <a:lnTo>
                  <a:pt x="438869" y="195714"/>
                </a:lnTo>
                <a:lnTo>
                  <a:pt x="445151" y="234190"/>
                </a:lnTo>
                <a:lnTo>
                  <a:pt x="452538" y="272425"/>
                </a:lnTo>
                <a:lnTo>
                  <a:pt x="461019" y="310410"/>
                </a:lnTo>
                <a:lnTo>
                  <a:pt x="470581" y="348138"/>
                </a:lnTo>
                <a:lnTo>
                  <a:pt x="481214" y="385600"/>
                </a:lnTo>
                <a:lnTo>
                  <a:pt x="492905" y="422789"/>
                </a:lnTo>
                <a:lnTo>
                  <a:pt x="505643" y="459696"/>
                </a:lnTo>
                <a:lnTo>
                  <a:pt x="519417" y="496314"/>
                </a:lnTo>
                <a:lnTo>
                  <a:pt x="534215" y="532633"/>
                </a:lnTo>
                <a:lnTo>
                  <a:pt x="550026" y="568647"/>
                </a:lnTo>
                <a:lnTo>
                  <a:pt x="566837" y="604346"/>
                </a:lnTo>
                <a:lnTo>
                  <a:pt x="584638" y="639723"/>
                </a:lnTo>
                <a:lnTo>
                  <a:pt x="603417" y="674770"/>
                </a:lnTo>
                <a:lnTo>
                  <a:pt x="623163" y="709479"/>
                </a:lnTo>
                <a:lnTo>
                  <a:pt x="643863" y="743841"/>
                </a:lnTo>
                <a:lnTo>
                  <a:pt x="665506" y="777848"/>
                </a:lnTo>
                <a:lnTo>
                  <a:pt x="688082" y="811493"/>
                </a:lnTo>
                <a:lnTo>
                  <a:pt x="711577" y="844767"/>
                </a:lnTo>
                <a:lnTo>
                  <a:pt x="735982" y="877662"/>
                </a:lnTo>
                <a:lnTo>
                  <a:pt x="761283" y="910170"/>
                </a:lnTo>
                <a:lnTo>
                  <a:pt x="787470" y="942283"/>
                </a:lnTo>
                <a:lnTo>
                  <a:pt x="814531" y="973993"/>
                </a:lnTo>
                <a:lnTo>
                  <a:pt x="842455" y="1005292"/>
                </a:lnTo>
                <a:lnTo>
                  <a:pt x="871230" y="1036171"/>
                </a:lnTo>
                <a:lnTo>
                  <a:pt x="900844" y="1066623"/>
                </a:lnTo>
                <a:lnTo>
                  <a:pt x="931286" y="1096639"/>
                </a:lnTo>
                <a:lnTo>
                  <a:pt x="962545" y="1126211"/>
                </a:lnTo>
                <a:lnTo>
                  <a:pt x="994608" y="1155332"/>
                </a:lnTo>
                <a:lnTo>
                  <a:pt x="1027465" y="1183993"/>
                </a:lnTo>
                <a:lnTo>
                  <a:pt x="1061104" y="1212186"/>
                </a:lnTo>
                <a:lnTo>
                  <a:pt x="1095512" y="1239903"/>
                </a:lnTo>
                <a:lnTo>
                  <a:pt x="1130680" y="1267136"/>
                </a:lnTo>
                <a:lnTo>
                  <a:pt x="1166595" y="1293877"/>
                </a:lnTo>
                <a:lnTo>
                  <a:pt x="1203245" y="1320117"/>
                </a:lnTo>
                <a:lnTo>
                  <a:pt x="1240620" y="1345849"/>
                </a:lnTo>
                <a:lnTo>
                  <a:pt x="1278707" y="1371064"/>
                </a:lnTo>
                <a:lnTo>
                  <a:pt x="1317495" y="1395755"/>
                </a:lnTo>
                <a:lnTo>
                  <a:pt x="1356973" y="1419912"/>
                </a:lnTo>
                <a:lnTo>
                  <a:pt x="1397128" y="1443530"/>
                </a:lnTo>
                <a:lnTo>
                  <a:pt x="1437950" y="1466598"/>
                </a:lnTo>
                <a:lnTo>
                  <a:pt x="1479427" y="1489109"/>
                </a:lnTo>
                <a:lnTo>
                  <a:pt x="1521547" y="1511055"/>
                </a:lnTo>
                <a:lnTo>
                  <a:pt x="1564299" y="1532428"/>
                </a:lnTo>
                <a:lnTo>
                  <a:pt x="1607672" y="1553219"/>
                </a:lnTo>
                <a:lnTo>
                  <a:pt x="1651653" y="1573421"/>
                </a:lnTo>
                <a:lnTo>
                  <a:pt x="1696231" y="1593026"/>
                </a:lnTo>
                <a:lnTo>
                  <a:pt x="1741395" y="1612025"/>
                </a:lnTo>
                <a:lnTo>
                  <a:pt x="1787133" y="1630410"/>
                </a:lnTo>
                <a:lnTo>
                  <a:pt x="1833434" y="1648173"/>
                </a:lnTo>
                <a:lnTo>
                  <a:pt x="1880286" y="1665307"/>
                </a:lnTo>
                <a:lnTo>
                  <a:pt x="1927677" y="1681802"/>
                </a:lnTo>
                <a:lnTo>
                  <a:pt x="1975596" y="1697652"/>
                </a:lnTo>
                <a:lnTo>
                  <a:pt x="2024032" y="1712847"/>
                </a:lnTo>
                <a:lnTo>
                  <a:pt x="2072973" y="1727380"/>
                </a:lnTo>
                <a:lnTo>
                  <a:pt x="2122407" y="1741242"/>
                </a:lnTo>
                <a:lnTo>
                  <a:pt x="2172323" y="1754426"/>
                </a:lnTo>
                <a:lnTo>
                  <a:pt x="2222709" y="1766924"/>
                </a:lnTo>
                <a:lnTo>
                  <a:pt x="2273554" y="1778727"/>
                </a:lnTo>
                <a:lnTo>
                  <a:pt x="2324846" y="1789827"/>
                </a:lnTo>
                <a:lnTo>
                  <a:pt x="2376573" y="1800216"/>
                </a:lnTo>
                <a:lnTo>
                  <a:pt x="2428725" y="1809886"/>
                </a:lnTo>
                <a:lnTo>
                  <a:pt x="2481290" y="1818829"/>
                </a:lnTo>
                <a:lnTo>
                  <a:pt x="2534256" y="1827037"/>
                </a:lnTo>
                <a:lnTo>
                  <a:pt x="2587611" y="1834501"/>
                </a:lnTo>
                <a:lnTo>
                  <a:pt x="2641344" y="1841215"/>
                </a:lnTo>
                <a:lnTo>
                  <a:pt x="2695443" y="1847168"/>
                </a:lnTo>
                <a:lnTo>
                  <a:pt x="2749898" y="1852355"/>
                </a:lnTo>
                <a:lnTo>
                  <a:pt x="2804696" y="1856765"/>
                </a:lnTo>
                <a:lnTo>
                  <a:pt x="2859826" y="1860392"/>
                </a:lnTo>
                <a:lnTo>
                  <a:pt x="2915276" y="1863227"/>
                </a:lnTo>
                <a:lnTo>
                  <a:pt x="2971035" y="1865262"/>
                </a:lnTo>
                <a:lnTo>
                  <a:pt x="3027091" y="1866489"/>
                </a:lnTo>
                <a:lnTo>
                  <a:pt x="3083432" y="1866900"/>
                </a:lnTo>
              </a:path>
            </a:pathLst>
          </a:custGeom>
          <a:ln w="12192">
            <a:solidFill>
              <a:srgbClr val="F8B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4234" y="346963"/>
            <a:ext cx="6916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Opportunity, </a:t>
            </a:r>
            <a:r>
              <a:rPr dirty="0"/>
              <a:t>Demand,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Value</a:t>
            </a:r>
          </a:p>
        </p:txBody>
      </p:sp>
      <p:sp>
        <p:nvSpPr>
          <p:cNvPr id="7" name="object 7"/>
          <p:cNvSpPr/>
          <p:nvPr/>
        </p:nvSpPr>
        <p:spPr>
          <a:xfrm>
            <a:off x="4669535" y="809244"/>
            <a:ext cx="6973823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751" y="7277100"/>
            <a:ext cx="7564120" cy="70866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201545" marR="184150" indent="-2010410">
              <a:lnSpc>
                <a:spcPct val="100499"/>
              </a:lnSpc>
              <a:spcBef>
                <a:spcPts val="240"/>
              </a:spcBef>
            </a:pP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Opportunity and demand trigger activities within the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ITIL SVS 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that </a:t>
            </a:r>
            <a:r>
              <a:rPr sz="2000" dirty="0">
                <a:solidFill>
                  <a:srgbClr val="3E3E3E"/>
                </a:solidFill>
                <a:latin typeface="Open Sans"/>
                <a:cs typeface="Open Sans"/>
              </a:rPr>
              <a:t>lead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to value</a:t>
            </a:r>
            <a:r>
              <a:rPr sz="2000" spc="-2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Open Sans"/>
                <a:cs typeface="Open Sans"/>
              </a:rPr>
              <a:t>creation.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7009" y="2720466"/>
            <a:ext cx="7111365" cy="22237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87630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Opportunities can trigger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work within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  system even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when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there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is no</a:t>
            </a:r>
            <a:r>
              <a:rPr sz="2400" spc="5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demand.</a:t>
            </a:r>
            <a:endParaRPr sz="2400">
              <a:latin typeface="Open Sans"/>
              <a:cs typeface="Open Sans"/>
            </a:endParaRPr>
          </a:p>
          <a:p>
            <a:pPr marL="355600" marR="5080" indent="-342900" algn="just">
              <a:lnSpc>
                <a:spcPct val="100499"/>
              </a:lnSpc>
              <a:spcBef>
                <a:spcPts val="284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Organizations should prioritize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new or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changed  services with </a:t>
            </a:r>
            <a:r>
              <a:rPr sz="2400" dirty="0">
                <a:solidFill>
                  <a:srgbClr val="3E3E3E"/>
                </a:solidFill>
                <a:latin typeface="Open Sans"/>
                <a:cs typeface="Open Sans"/>
              </a:rPr>
              <a:t>opportunities for improvement to 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ensure their resources are correctly</a:t>
            </a:r>
            <a:r>
              <a:rPr sz="2400" spc="40" dirty="0">
                <a:solidFill>
                  <a:srgbClr val="3E3E3E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Open Sans"/>
                <a:cs typeface="Open Sans"/>
              </a:rPr>
              <a:t>allocated.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2A72BA34-D26C-4A4E-A2F2-3608168DD068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b="0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3150" spc="0" baseline="25132" dirty="0">
                <a:solidFill>
                  <a:srgbClr val="FFFFFF"/>
                </a:solidFill>
              </a:rPr>
              <a:t>® </a:t>
            </a:r>
            <a:r>
              <a:rPr sz="3200" b="0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3200" b="0" spc="-2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endParaRPr sz="32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6233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Topic 3: The ITIL® Guiding</a:t>
            </a:r>
            <a:r>
              <a:rPr sz="2800" b="1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Principles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3D2A4A9-F087-6148-8A60-B0C9345D6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3770</Words>
  <Application>Microsoft Macintosh PowerPoint</Application>
  <PresentationFormat>Personnalisé</PresentationFormat>
  <Paragraphs>565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Courier New</vt:lpstr>
      <vt:lpstr>Open Sans</vt:lpstr>
      <vt:lpstr>OpenSans-Extrabold</vt:lpstr>
      <vt:lpstr>OpenSans-Semibold</vt:lpstr>
      <vt:lpstr>Times New Roman</vt:lpstr>
      <vt:lpstr>Office Theme</vt:lpstr>
      <vt:lpstr>ITIL® 4 Foundation Certification Course</vt:lpstr>
      <vt:lpstr>Learning Objectives</vt:lpstr>
      <vt:lpstr>The ITIL® Service Value System</vt:lpstr>
      <vt:lpstr>Service Value System Overview</vt:lpstr>
      <vt:lpstr>The ITIL® Service Value System</vt:lpstr>
      <vt:lpstr>Opportunity and Demand</vt:lpstr>
      <vt:lpstr>Value</vt:lpstr>
      <vt:lpstr>Opportunity, Demand, and Value</vt:lpstr>
      <vt:lpstr>The ITIL® Service Value System</vt:lpstr>
      <vt:lpstr>The ITIL Guiding Principles</vt:lpstr>
      <vt:lpstr>The ITIL Guiding Principles and Other Frameworks</vt:lpstr>
      <vt:lpstr>Overview of the Guiding Principles</vt:lpstr>
      <vt:lpstr>Guiding Principle: Focus on Value</vt:lpstr>
      <vt:lpstr>Consumer’s Perspectives of Value</vt:lpstr>
      <vt:lpstr>The Customer Experience</vt:lpstr>
      <vt:lpstr>Varying Customer Experience</vt:lpstr>
      <vt:lpstr>Applying the Principle</vt:lpstr>
      <vt:lpstr>Guiding Principle: Start Where You Are</vt:lpstr>
      <vt:lpstr>Role of Measurement</vt:lpstr>
      <vt:lpstr>Applying the principle</vt:lpstr>
      <vt:lpstr>Guiding Principle: Progress Iteratively with Feedback</vt:lpstr>
      <vt:lpstr>The Role of Feedback</vt:lpstr>
      <vt:lpstr>Iteration with Feedback</vt:lpstr>
      <vt:lpstr>Applying the Principle</vt:lpstr>
      <vt:lpstr>Guiding Principle: Collaborate and Promote Visibility</vt:lpstr>
      <vt:lpstr>Stakeholder Collaboration</vt:lpstr>
      <vt:lpstr>Increasing Urgency through Visibility</vt:lpstr>
      <vt:lpstr>Applying the Principle</vt:lpstr>
      <vt:lpstr>Guiding Principle: Think and Work Holistically</vt:lpstr>
      <vt:lpstr>Applying the Principle</vt:lpstr>
      <vt:lpstr>Guiding Principle: Keep It Simple and Practical</vt:lpstr>
      <vt:lpstr>Applying the Principle</vt:lpstr>
      <vt:lpstr>Guiding Principle: Optimize and Automate</vt:lpstr>
      <vt:lpstr>Applying the Principle</vt:lpstr>
      <vt:lpstr>Interaction of the Guiding Principles</vt:lpstr>
      <vt:lpstr>The ITIL® Service Value System</vt:lpstr>
      <vt:lpstr>Governance</vt:lpstr>
      <vt:lpstr>Governance Activities</vt:lpstr>
      <vt:lpstr>SVS Governance</vt:lpstr>
      <vt:lpstr>The ITIL® Service Value System</vt:lpstr>
      <vt:lpstr>Service Value Chain</vt:lpstr>
      <vt:lpstr>SVS Activities</vt:lpstr>
      <vt:lpstr>Service Value Stream</vt:lpstr>
      <vt:lpstr>Activity 1: Plan</vt:lpstr>
      <vt:lpstr>Plan: Input</vt:lpstr>
      <vt:lpstr>Plan: Output</vt:lpstr>
      <vt:lpstr>Activity 2: Improve</vt:lpstr>
      <vt:lpstr>Improve: Input</vt:lpstr>
      <vt:lpstr>Improve: Output</vt:lpstr>
      <vt:lpstr>Activity 3: Engage</vt:lpstr>
      <vt:lpstr>Engage: Input</vt:lpstr>
      <vt:lpstr>Engage: Input</vt:lpstr>
      <vt:lpstr>Engage: Output</vt:lpstr>
      <vt:lpstr>Activity 4: Design and Transition</vt:lpstr>
      <vt:lpstr>Design and Transition: Input</vt:lpstr>
      <vt:lpstr>Design and Transition: Output</vt:lpstr>
      <vt:lpstr>Activity 5: Obtain/Build</vt:lpstr>
      <vt:lpstr>Obtain/Build: Input</vt:lpstr>
      <vt:lpstr>Obtain/Build: Output</vt:lpstr>
      <vt:lpstr>Activity 6: Deliver and Support</vt:lpstr>
      <vt:lpstr>Deliver and Support: Input</vt:lpstr>
      <vt:lpstr>Deliver and Support: Output</vt:lpstr>
      <vt:lpstr>The ITIL® Service Value System</vt:lpstr>
      <vt:lpstr>Continual Improvement</vt:lpstr>
      <vt:lpstr>Continual Improvement</vt:lpstr>
      <vt:lpstr>ITIL SVS Support</vt:lpstr>
      <vt:lpstr>Continual Improvement Model</vt:lpstr>
      <vt:lpstr>Continual Improvement Model: Steps</vt:lpstr>
      <vt:lpstr>Siloed Organizations</vt:lpstr>
      <vt:lpstr>Addressing the Challenge of Silos</vt:lpstr>
      <vt:lpstr>Addressing the Challenge of Silos</vt:lpstr>
      <vt:lpstr>Organizational Agility and Organizational Resilience</vt:lpstr>
      <vt:lpstr>Organizational Agility and Organizational Resilience</vt:lpstr>
      <vt:lpstr>The ITIL® Service Value System</vt:lpstr>
      <vt:lpstr>ITIL, Agile, and DevOps</vt:lpstr>
      <vt:lpstr>Agile Roles</vt:lpstr>
      <vt:lpstr>Agile Software Development</vt:lpstr>
      <vt:lpstr>Key Takeaways</vt:lpstr>
      <vt:lpstr>Thank You</vt:lpstr>
    </vt:vector>
  </TitlesOfParts>
  <Manager/>
  <Company>PRO IT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4 Foundation certification Course</dc:title>
  <dc:subject>Lesson 4 : ITIL Service Value System</dc:subject>
  <dc:creator/>
  <cp:keywords/>
  <dc:description/>
  <cp:lastModifiedBy>Elmehdi Bendriss</cp:lastModifiedBy>
  <cp:revision>1</cp:revision>
  <dcterms:created xsi:type="dcterms:W3CDTF">2019-08-04T11:33:22Z</dcterms:created>
  <dcterms:modified xsi:type="dcterms:W3CDTF">2019-08-20T14:08:54Z</dcterms:modified>
  <cp:category/>
</cp:coreProperties>
</file>