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8" r:id="rId15"/>
  </p:sldIdLst>
  <p:sldSz cx="16256000" cy="9144000"/>
  <p:notesSz cx="16256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5"/>
  </p:normalViewPr>
  <p:slideViewPr>
    <p:cSldViewPr>
      <p:cViewPr varScale="1">
        <p:scale>
          <a:sx n="72" d="100"/>
          <a:sy n="72" d="100"/>
        </p:scale>
        <p:origin x="6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hdi Bendriss" userId="11369b000ad4caca" providerId="LiveId" clId="{7C0D732A-EEDB-324E-813E-457E6DB36C6C}"/>
    <pc:docChg chg="custSel addSld delSld modSld modMainMaster">
      <pc:chgData name="Elmehdi Bendriss" userId="11369b000ad4caca" providerId="LiveId" clId="{7C0D732A-EEDB-324E-813E-457E6DB36C6C}" dt="2019-08-20T14:03:01.179" v="16" actId="20577"/>
      <pc:docMkLst>
        <pc:docMk/>
      </pc:docMkLst>
      <pc:sldChg chg="del">
        <pc:chgData name="Elmehdi Bendriss" userId="11369b000ad4caca" providerId="LiveId" clId="{7C0D732A-EEDB-324E-813E-457E6DB36C6C}" dt="2019-08-20T14:00:26.651" v="5" actId="2696"/>
        <pc:sldMkLst>
          <pc:docMk/>
          <pc:sldMk cId="0" sldId="256"/>
        </pc:sldMkLst>
      </pc:sldChg>
      <pc:sldChg chg="addSp delSp modSp">
        <pc:chgData name="Elmehdi Bendriss" userId="11369b000ad4caca" providerId="LiveId" clId="{7C0D732A-EEDB-324E-813E-457E6DB36C6C}" dt="2019-08-20T14:01:30.380" v="11"/>
        <pc:sldMkLst>
          <pc:docMk/>
          <pc:sldMk cId="0" sldId="257"/>
        </pc:sldMkLst>
        <pc:spChg chg="del">
          <ac:chgData name="Elmehdi Bendriss" userId="11369b000ad4caca" providerId="LiveId" clId="{7C0D732A-EEDB-324E-813E-457E6DB36C6C}" dt="2019-08-20T14:00:41.782" v="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33.358" v="6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Elmehdi Bendriss" userId="11369b000ad4caca" providerId="LiveId" clId="{7C0D732A-EEDB-324E-813E-457E6DB36C6C}" dt="2019-08-20T14:00:41.782" v="7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Elmehdi Bendriss" userId="11369b000ad4caca" providerId="LiveId" clId="{7C0D732A-EEDB-324E-813E-457E6DB36C6C}" dt="2019-08-20T14:01:30.380" v="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Elmehdi Bendriss" userId="11369b000ad4caca" providerId="LiveId" clId="{7C0D732A-EEDB-324E-813E-457E6DB36C6C}" dt="2019-08-20T14:01:30.380" v="11"/>
          <ac:spMkLst>
            <pc:docMk/>
            <pc:sldMk cId="0" sldId="257"/>
            <ac:spMk id="13" creationId="{00000000-0000-0000-0000-000000000000}"/>
          </ac:spMkLst>
        </pc:spChg>
        <pc:spChg chg="mod">
          <ac:chgData name="Elmehdi Bendriss" userId="11369b000ad4caca" providerId="LiveId" clId="{7C0D732A-EEDB-324E-813E-457E6DB36C6C}" dt="2019-08-20T14:01:30.380" v="11"/>
          <ac:spMkLst>
            <pc:docMk/>
            <pc:sldMk cId="0" sldId="257"/>
            <ac:spMk id="14" creationId="{00000000-0000-0000-0000-000000000000}"/>
          </ac:spMkLst>
        </pc:spChg>
        <pc:spChg chg="mod">
          <ac:chgData name="Elmehdi Bendriss" userId="11369b000ad4caca" providerId="LiveId" clId="{7C0D732A-EEDB-324E-813E-457E6DB36C6C}" dt="2019-08-20T14:01:30.380" v="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Elmehdi Bendriss" userId="11369b000ad4caca" providerId="LiveId" clId="{7C0D732A-EEDB-324E-813E-457E6DB36C6C}" dt="2019-08-20T14:01:30.380" v="11"/>
          <ac:spMkLst>
            <pc:docMk/>
            <pc:sldMk cId="0" sldId="257"/>
            <ac:spMk id="17" creationId="{00000000-0000-0000-0000-000000000000}"/>
          </ac:spMkLst>
        </pc:spChg>
        <pc:spChg chg="add">
          <ac:chgData name="Elmehdi Bendriss" userId="11369b000ad4caca" providerId="LiveId" clId="{7C0D732A-EEDB-324E-813E-457E6DB36C6C}" dt="2019-08-20T14:00:49.573" v="8"/>
          <ac:spMkLst>
            <pc:docMk/>
            <pc:sldMk cId="0" sldId="257"/>
            <ac:spMk id="18" creationId="{103A645F-76C1-4D44-AE65-05876B6243BA}"/>
          </ac:spMkLst>
        </pc:spChg>
        <pc:spChg chg="add">
          <ac:chgData name="Elmehdi Bendriss" userId="11369b000ad4caca" providerId="LiveId" clId="{7C0D732A-EEDB-324E-813E-457E6DB36C6C}" dt="2019-08-20T14:00:49.573" v="8"/>
          <ac:spMkLst>
            <pc:docMk/>
            <pc:sldMk cId="0" sldId="257"/>
            <ac:spMk id="19" creationId="{2B0AAB74-D437-B84A-ABC1-1F19D214F6B7}"/>
          </ac:spMkLst>
        </pc:spChg>
      </pc:sldChg>
      <pc:sldChg chg="modSp">
        <pc:chgData name="Elmehdi Bendriss" userId="11369b000ad4caca" providerId="LiveId" clId="{7C0D732A-EEDB-324E-813E-457E6DB36C6C}" dt="2019-08-20T14:03:01.179" v="16" actId="20577"/>
        <pc:sldMkLst>
          <pc:docMk/>
          <pc:sldMk cId="0" sldId="268"/>
        </pc:sldMkLst>
        <pc:graphicFrameChg chg="modGraphic">
          <ac:chgData name="Elmehdi Bendriss" userId="11369b000ad4caca" providerId="LiveId" clId="{7C0D732A-EEDB-324E-813E-457E6DB36C6C}" dt="2019-08-20T14:03:01.179" v="16" actId="20577"/>
          <ac:graphicFrameMkLst>
            <pc:docMk/>
            <pc:sldMk cId="0" sldId="268"/>
            <ac:graphicFrameMk id="4" creationId="{00000000-0000-0000-0000-000000000000}"/>
          </ac:graphicFrameMkLst>
        </pc:graphicFrameChg>
      </pc:sldChg>
      <pc:sldChg chg="del">
        <pc:chgData name="Elmehdi Bendriss" userId="11369b000ad4caca" providerId="LiveId" clId="{7C0D732A-EEDB-324E-813E-457E6DB36C6C}" dt="2019-08-20T13:59:52.802" v="1" actId="2696"/>
        <pc:sldMkLst>
          <pc:docMk/>
          <pc:sldMk cId="0" sldId="269"/>
        </pc:sldMkLst>
      </pc:sldChg>
      <pc:sldChg chg="modSp add">
        <pc:chgData name="Elmehdi Bendriss" userId="11369b000ad4caca" providerId="LiveId" clId="{7C0D732A-EEDB-324E-813E-457E6DB36C6C}" dt="2019-08-20T14:00:22.296" v="4"/>
        <pc:sldMkLst>
          <pc:docMk/>
          <pc:sldMk cId="3429275470" sldId="407"/>
        </pc:sldMkLst>
        <pc:spChg chg="mod">
          <ac:chgData name="Elmehdi Bendriss" userId="11369b000ad4caca" providerId="LiveId" clId="{7C0D732A-EEDB-324E-813E-457E6DB36C6C}" dt="2019-08-20T14:00:22.296" v="4"/>
          <ac:spMkLst>
            <pc:docMk/>
            <pc:sldMk cId="3429275470" sldId="407"/>
            <ac:spMk id="23" creationId="{00000000-0000-0000-0000-000000000000}"/>
          </ac:spMkLst>
        </pc:spChg>
      </pc:sldChg>
      <pc:sldChg chg="add">
        <pc:chgData name="Elmehdi Bendriss" userId="11369b000ad4caca" providerId="LiveId" clId="{7C0D732A-EEDB-324E-813E-457E6DB36C6C}" dt="2019-08-20T13:59:51.166" v="0"/>
        <pc:sldMkLst>
          <pc:docMk/>
          <pc:sldMk cId="2439847381" sldId="408"/>
        </pc:sldMkLst>
      </pc:sldChg>
      <pc:sldMasterChg chg="addSp delSp">
        <pc:chgData name="Elmehdi Bendriss" userId="11369b000ad4caca" providerId="LiveId" clId="{7C0D732A-EEDB-324E-813E-457E6DB36C6C}" dt="2019-08-20T14:01:16.185" v="10"/>
        <pc:sldMasterMkLst>
          <pc:docMk/>
          <pc:sldMasterMk cId="0" sldId="2147483648"/>
        </pc:sldMasterMkLst>
        <pc:spChg chg="del">
          <ac:chgData name="Elmehdi Bendriss" userId="11369b000ad4caca" providerId="LiveId" clId="{7C0D732A-EEDB-324E-813E-457E6DB36C6C}" dt="2019-08-20T14:00:58.897" v="9" actId="478"/>
          <ac:spMkLst>
            <pc:docMk/>
            <pc:sldMasterMk cId="0" sldId="2147483648"/>
            <ac:spMk id="16" creationId="{00000000-0000-0000-0000-000000000000}"/>
          </ac:spMkLst>
        </pc:spChg>
        <pc:picChg chg="add">
          <ac:chgData name="Elmehdi Bendriss" userId="11369b000ad4caca" providerId="LiveId" clId="{7C0D732A-EEDB-324E-813E-457E6DB36C6C}" dt="2019-08-20T14:01:16.185" v="10"/>
          <ac:picMkLst>
            <pc:docMk/>
            <pc:sldMasterMk cId="0" sldId="2147483648"/>
            <ac:picMk id="8" creationId="{8ABBDC9E-AA15-3C42-BFA4-8618C3DC27AE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5054" y="346963"/>
            <a:ext cx="549224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0822" y="2753105"/>
            <a:ext cx="13760704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BBDC9E-AA15-3C42-BFA4-8618C3DC27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" y="0"/>
            <a:ext cx="1344561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FAEB4F5-8602-B84A-9799-4E7203D6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A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ITIL</a:t>
            </a:r>
            <a:r>
              <a:rPr sz="3150" baseline="25132" dirty="0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sz="3200" dirty="0">
                <a:solidFill>
                  <a:schemeClr val="bg1"/>
                </a:solidFill>
              </a:rPr>
              <a:t>4 </a:t>
            </a:r>
            <a:r>
              <a:rPr sz="3200" spc="-5" dirty="0">
                <a:solidFill>
                  <a:schemeClr val="bg1"/>
                </a:solidFill>
              </a:rPr>
              <a:t>Foundation </a:t>
            </a:r>
            <a:r>
              <a:rPr sz="3200" dirty="0">
                <a:solidFill>
                  <a:schemeClr val="bg1"/>
                </a:solidFill>
              </a:rPr>
              <a:t>Certification</a:t>
            </a:r>
            <a:r>
              <a:rPr sz="3200" spc="-260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Course</a:t>
            </a:r>
            <a:endParaRPr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5859" y="3581400"/>
            <a:ext cx="7696200" cy="1410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Lesson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6: ITIL 4 </a:t>
            </a: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Foundation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</a:t>
            </a: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Examination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Format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5820EA3-DB2A-A548-9603-382B89800D94}"/>
              </a:ext>
            </a:extLst>
          </p:cNvPr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2927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1489" y="346963"/>
            <a:ext cx="158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Scoring</a:t>
            </a:r>
          </a:p>
        </p:txBody>
      </p:sp>
      <p:sp>
        <p:nvSpPr>
          <p:cNvPr id="3" name="object 3"/>
          <p:cNvSpPr/>
          <p:nvPr/>
        </p:nvSpPr>
        <p:spPr>
          <a:xfrm>
            <a:off x="7200900" y="795527"/>
            <a:ext cx="1834896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183130" indent="-342900">
              <a:lnSpc>
                <a:spcPct val="100000"/>
              </a:lnSpc>
              <a:spcBef>
                <a:spcPts val="1540"/>
              </a:spcBef>
              <a:buClr>
                <a:srgbClr val="EC7C30"/>
              </a:buClr>
              <a:buFont typeface="Arial"/>
              <a:buChar char="•"/>
              <a:tabLst>
                <a:tab pos="2182495" algn="l"/>
                <a:tab pos="2183130" algn="l"/>
              </a:tabLst>
            </a:pP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questions:</a:t>
            </a:r>
            <a:r>
              <a:rPr spc="30" dirty="0"/>
              <a:t> </a:t>
            </a:r>
            <a:r>
              <a:rPr spc="-5" dirty="0">
                <a:solidFill>
                  <a:srgbClr val="EC7C30"/>
                </a:solidFill>
              </a:rPr>
              <a:t>40</a:t>
            </a:r>
          </a:p>
          <a:p>
            <a:pPr marL="218313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2182495" algn="l"/>
                <a:tab pos="2183130" algn="l"/>
              </a:tabLst>
            </a:pPr>
            <a:r>
              <a:rPr dirty="0"/>
              <a:t>Marks: </a:t>
            </a:r>
            <a:r>
              <a:rPr spc="-5" dirty="0"/>
              <a:t>Each question </a:t>
            </a:r>
            <a:r>
              <a:rPr dirty="0"/>
              <a:t>is </a:t>
            </a:r>
            <a:r>
              <a:rPr spc="-5" dirty="0"/>
              <a:t>worth </a:t>
            </a:r>
            <a:r>
              <a:rPr dirty="0">
                <a:solidFill>
                  <a:srgbClr val="EC7C30"/>
                </a:solidFill>
              </a:rPr>
              <a:t>1</a:t>
            </a:r>
            <a:r>
              <a:rPr spc="25" dirty="0">
                <a:solidFill>
                  <a:srgbClr val="EC7C30"/>
                </a:solidFill>
              </a:rPr>
              <a:t> </a:t>
            </a:r>
            <a:r>
              <a:rPr spc="-5" dirty="0">
                <a:solidFill>
                  <a:srgbClr val="EC7C30"/>
                </a:solidFill>
              </a:rPr>
              <a:t>mark</a:t>
            </a:r>
          </a:p>
          <a:p>
            <a:pPr marL="218313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2182495" algn="l"/>
                <a:tab pos="2183130" algn="l"/>
              </a:tabLst>
            </a:pPr>
            <a:r>
              <a:rPr spc="-35" dirty="0"/>
              <a:t>Total </a:t>
            </a:r>
            <a:r>
              <a:rPr spc="-5" dirty="0"/>
              <a:t>marks: </a:t>
            </a:r>
            <a:r>
              <a:rPr dirty="0">
                <a:solidFill>
                  <a:srgbClr val="EC7C30"/>
                </a:solidFill>
              </a:rPr>
              <a:t>40</a:t>
            </a:r>
            <a:r>
              <a:rPr spc="40" dirty="0">
                <a:solidFill>
                  <a:srgbClr val="EC7C30"/>
                </a:solidFill>
              </a:rPr>
              <a:t> </a:t>
            </a:r>
            <a:r>
              <a:rPr spc="-5" dirty="0">
                <a:solidFill>
                  <a:srgbClr val="EC7C30"/>
                </a:solidFill>
              </a:rPr>
              <a:t>marks</a:t>
            </a:r>
          </a:p>
          <a:p>
            <a:pPr marL="218313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2182495" algn="l"/>
                <a:tab pos="2183130" algn="l"/>
              </a:tabLst>
            </a:pPr>
            <a:r>
              <a:rPr spc="-15" dirty="0"/>
              <a:t>There </a:t>
            </a:r>
            <a:r>
              <a:rPr dirty="0"/>
              <a:t>is no negative</a:t>
            </a:r>
            <a:r>
              <a:rPr spc="25" dirty="0"/>
              <a:t> </a:t>
            </a:r>
            <a:r>
              <a:rPr spc="-5" dirty="0"/>
              <a:t>marking</a:t>
            </a:r>
          </a:p>
          <a:p>
            <a:pPr marL="218313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2182495" algn="l"/>
                <a:tab pos="2183130" algn="l"/>
              </a:tabLst>
            </a:pPr>
            <a:r>
              <a:rPr spc="-10" dirty="0"/>
              <a:t>Provisional </a:t>
            </a:r>
            <a:r>
              <a:rPr dirty="0"/>
              <a:t>pass </a:t>
            </a:r>
            <a:r>
              <a:rPr spc="-5" dirty="0"/>
              <a:t>marks: </a:t>
            </a:r>
            <a:r>
              <a:rPr spc="-5" dirty="0">
                <a:solidFill>
                  <a:srgbClr val="EC7C30"/>
                </a:solidFill>
              </a:rPr>
              <a:t>65% </a:t>
            </a:r>
            <a:r>
              <a:rPr dirty="0">
                <a:solidFill>
                  <a:srgbClr val="EC7C30"/>
                </a:solidFill>
              </a:rPr>
              <a:t>or higher</a:t>
            </a:r>
            <a:r>
              <a:rPr dirty="0"/>
              <a:t>, </a:t>
            </a:r>
            <a:r>
              <a:rPr spc="-5" dirty="0"/>
              <a:t>meaning </a:t>
            </a:r>
            <a:r>
              <a:rPr dirty="0"/>
              <a:t>a </a:t>
            </a:r>
            <a:r>
              <a:rPr spc="-20" dirty="0"/>
              <a:t>raw </a:t>
            </a:r>
            <a:r>
              <a:rPr spc="-15" dirty="0"/>
              <a:t>score </a:t>
            </a:r>
            <a:r>
              <a:rPr spc="-5" dirty="0"/>
              <a:t>of </a:t>
            </a:r>
            <a:r>
              <a:rPr dirty="0"/>
              <a:t>26 </a:t>
            </a:r>
            <a:r>
              <a:rPr spc="-5" dirty="0"/>
              <a:t>marks </a:t>
            </a:r>
            <a:r>
              <a:rPr dirty="0"/>
              <a:t>or</a:t>
            </a:r>
            <a:r>
              <a:rPr spc="85" dirty="0"/>
              <a:t> </a:t>
            </a:r>
            <a:r>
              <a:rPr spc="-15" dirty="0"/>
              <a:t>above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0540" y="1956816"/>
            <a:ext cx="5684520" cy="454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0578" y="346963"/>
            <a:ext cx="5983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Weightings </a:t>
            </a:r>
            <a:r>
              <a:rPr dirty="0"/>
              <a:t>By </a:t>
            </a:r>
            <a:r>
              <a:rPr spc="-20" dirty="0"/>
              <a:t>Bloom’s </a:t>
            </a:r>
            <a:r>
              <a:rPr spc="-15" dirty="0"/>
              <a:t>Level</a:t>
            </a:r>
          </a:p>
        </p:txBody>
      </p:sp>
      <p:sp>
        <p:nvSpPr>
          <p:cNvPr id="4" name="object 4"/>
          <p:cNvSpPr/>
          <p:nvPr/>
        </p:nvSpPr>
        <p:spPr>
          <a:xfrm>
            <a:off x="5148071" y="795527"/>
            <a:ext cx="6120383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0267" y="4895088"/>
            <a:ext cx="5158740" cy="1290955"/>
          </a:xfrm>
          <a:custGeom>
            <a:avLst/>
            <a:gdLst/>
            <a:ahLst/>
            <a:cxnLst/>
            <a:rect l="l" t="t" r="r" b="b"/>
            <a:pathLst>
              <a:path w="5158740" h="1290954">
                <a:moveTo>
                  <a:pt x="0" y="1290828"/>
                </a:moveTo>
                <a:lnTo>
                  <a:pt x="5158740" y="1290828"/>
                </a:lnTo>
                <a:lnTo>
                  <a:pt x="5158740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93323" y="5036820"/>
            <a:ext cx="4569460" cy="1201420"/>
          </a:xfrm>
          <a:prstGeom prst="rect">
            <a:avLst/>
          </a:prstGeom>
          <a:ln w="9143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 marR="64833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focuses on  first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two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Bloom’s 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taxonomy.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8372" y="5533390"/>
            <a:ext cx="1005205" cy="133985"/>
          </a:xfrm>
          <a:custGeom>
            <a:avLst/>
            <a:gdLst/>
            <a:ahLst/>
            <a:cxnLst/>
            <a:rect l="l" t="t" r="r" b="b"/>
            <a:pathLst>
              <a:path w="1005204" h="133985">
                <a:moveTo>
                  <a:pt x="928269" y="102281"/>
                </a:moveTo>
                <a:lnTo>
                  <a:pt x="925195" y="133985"/>
                </a:lnTo>
                <a:lnTo>
                  <a:pt x="1004367" y="103505"/>
                </a:lnTo>
                <a:lnTo>
                  <a:pt x="940943" y="103505"/>
                </a:lnTo>
                <a:lnTo>
                  <a:pt x="928269" y="102281"/>
                </a:lnTo>
                <a:close/>
              </a:path>
              <a:path w="1005204" h="133985">
                <a:moveTo>
                  <a:pt x="929488" y="89714"/>
                </a:moveTo>
                <a:lnTo>
                  <a:pt x="928269" y="102281"/>
                </a:lnTo>
                <a:lnTo>
                  <a:pt x="940943" y="103505"/>
                </a:lnTo>
                <a:lnTo>
                  <a:pt x="942085" y="90932"/>
                </a:lnTo>
                <a:lnTo>
                  <a:pt x="929488" y="89714"/>
                </a:lnTo>
                <a:close/>
              </a:path>
              <a:path w="1005204" h="133985">
                <a:moveTo>
                  <a:pt x="932560" y="58038"/>
                </a:moveTo>
                <a:lnTo>
                  <a:pt x="929488" y="89714"/>
                </a:lnTo>
                <a:lnTo>
                  <a:pt x="942085" y="90932"/>
                </a:lnTo>
                <a:lnTo>
                  <a:pt x="940943" y="103505"/>
                </a:lnTo>
                <a:lnTo>
                  <a:pt x="1004367" y="103505"/>
                </a:lnTo>
                <a:lnTo>
                  <a:pt x="1004697" y="103377"/>
                </a:lnTo>
                <a:lnTo>
                  <a:pt x="932560" y="58038"/>
                </a:lnTo>
                <a:close/>
              </a:path>
              <a:path w="1005204" h="133985">
                <a:moveTo>
                  <a:pt x="1270" y="0"/>
                </a:moveTo>
                <a:lnTo>
                  <a:pt x="0" y="12700"/>
                </a:lnTo>
                <a:lnTo>
                  <a:pt x="928269" y="102281"/>
                </a:lnTo>
                <a:lnTo>
                  <a:pt x="929488" y="89714"/>
                </a:lnTo>
                <a:lnTo>
                  <a:pt x="127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8928" y="8819184"/>
            <a:ext cx="1792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AEABAB"/>
                </a:solidFill>
                <a:latin typeface="Open Sans"/>
                <a:cs typeface="Open Sans"/>
              </a:rPr>
              <a:t>Source: </a:t>
            </a:r>
            <a:r>
              <a:rPr sz="1200" i="1" spc="-15" dirty="0">
                <a:solidFill>
                  <a:srgbClr val="AEABAB"/>
                </a:solidFill>
                <a:latin typeface="Open Sans"/>
                <a:cs typeface="Open Sans"/>
              </a:rPr>
              <a:t>Bloom’s</a:t>
            </a:r>
            <a:r>
              <a:rPr sz="1200" i="1" spc="-45" dirty="0">
                <a:solidFill>
                  <a:srgbClr val="AEABAB"/>
                </a:solidFill>
                <a:latin typeface="Open Sans"/>
                <a:cs typeface="Open Sans"/>
              </a:rPr>
              <a:t> </a:t>
            </a:r>
            <a:r>
              <a:rPr sz="1200" i="1" spc="-20" dirty="0">
                <a:solidFill>
                  <a:srgbClr val="AEABAB"/>
                </a:solidFill>
                <a:latin typeface="Open Sans"/>
                <a:cs typeface="Open Sans"/>
              </a:rPr>
              <a:t>Taxonomy</a:t>
            </a:r>
            <a:endParaRPr sz="1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0578" y="346963"/>
            <a:ext cx="5983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Weightings </a:t>
            </a:r>
            <a:r>
              <a:rPr dirty="0"/>
              <a:t>By </a:t>
            </a:r>
            <a:r>
              <a:rPr spc="-20" dirty="0"/>
              <a:t>Bloom’s </a:t>
            </a:r>
            <a:r>
              <a:rPr spc="-15" dirty="0"/>
              <a:t>Level</a:t>
            </a:r>
          </a:p>
        </p:txBody>
      </p:sp>
      <p:sp>
        <p:nvSpPr>
          <p:cNvPr id="3" name="object 3"/>
          <p:cNvSpPr/>
          <p:nvPr/>
        </p:nvSpPr>
        <p:spPr>
          <a:xfrm>
            <a:off x="5148071" y="795527"/>
            <a:ext cx="6120383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3797" y="3388232"/>
            <a:ext cx="954214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EC7C3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9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questions at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Bloom’s Level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1 =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approximately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22.5%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There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31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questions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Bloom’s Level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2 =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approximately</a:t>
            </a:r>
            <a:r>
              <a:rPr sz="2400" spc="8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77.5%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942" y="346963"/>
            <a:ext cx="7014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Weightings </a:t>
            </a:r>
            <a:r>
              <a:rPr dirty="0"/>
              <a:t>By </a:t>
            </a:r>
            <a:r>
              <a:rPr spc="-5" dirty="0"/>
              <a:t>Learning</a:t>
            </a:r>
            <a:r>
              <a:rPr spc="-25" dirty="0"/>
              <a:t> </a:t>
            </a:r>
            <a:r>
              <a:rPr dirty="0"/>
              <a:t>Outcome</a:t>
            </a:r>
          </a:p>
        </p:txBody>
      </p:sp>
      <p:sp>
        <p:nvSpPr>
          <p:cNvPr id="3" name="object 3"/>
          <p:cNvSpPr/>
          <p:nvPr/>
        </p:nvSpPr>
        <p:spPr>
          <a:xfrm>
            <a:off x="4442459" y="795527"/>
            <a:ext cx="741730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22306"/>
              </p:ext>
            </p:extLst>
          </p:nvPr>
        </p:nvGraphicFramePr>
        <p:xfrm>
          <a:off x="590384" y="1494282"/>
          <a:ext cx="15109824" cy="684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Learning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Outcome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No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Questions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170305" algn="ctr">
                        <a:lnSpc>
                          <a:spcPts val="4320"/>
                        </a:lnSpc>
                        <a:spcBef>
                          <a:spcPts val="14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Ap</a:t>
                      </a:r>
                      <a:r>
                        <a:rPr sz="2400" b="1" spc="0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ro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ximate</a:t>
                      </a:r>
                      <a:r>
                        <a:rPr lang="fr-FR" sz="2400" b="1" spc="-5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Weighting</a:t>
                      </a:r>
                      <a:endParaRPr sz="2400" dirty="0">
                        <a:latin typeface="Open Sans"/>
                        <a:cs typeface="Open Sans"/>
                      </a:endParaRPr>
                    </a:p>
                  </a:txBody>
                  <a:tcPr marL="0" marR="0" marT="184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the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key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concepts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5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12.5%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97790" marR="1209040">
                        <a:lnSpc>
                          <a:spcPts val="432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how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ITIL guiding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principles can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help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an  organization adopt and adapt service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management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6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four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dimensions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97790" marR="469265">
                        <a:lnSpc>
                          <a:spcPts val="432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purpose and components of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ITIL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 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value</a:t>
                      </a:r>
                      <a:r>
                        <a:rPr sz="2400" spc="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system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2.5%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9665">
                <a:tc>
                  <a:txBody>
                    <a:bodyPr/>
                    <a:lstStyle/>
                    <a:p>
                      <a:pPr marL="97790" marR="422909">
                        <a:lnSpc>
                          <a:spcPts val="432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activities of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service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value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chain, and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how  they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interconnect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2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1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Know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the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purpose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and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key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terms of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15 ITIL</a:t>
                      </a:r>
                      <a:r>
                        <a:rPr sz="2400" spc="7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practices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7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17.5%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Understand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7 ITIL</a:t>
                      </a:r>
                      <a:r>
                        <a:rPr sz="2400" spc="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practices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17</a:t>
                      </a:r>
                      <a:endParaRPr sz="2400">
                        <a:latin typeface="Open Sans"/>
                        <a:cs typeface="Open San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Open Sans"/>
                          <a:cs typeface="Open Sans"/>
                        </a:rPr>
                        <a:t>42.5%</a:t>
                      </a:r>
                      <a:endParaRPr sz="2400" dirty="0">
                        <a:latin typeface="Open Sans"/>
                        <a:cs typeface="Open San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81827" y="8886545"/>
            <a:ext cx="413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AEABAB"/>
                </a:solidFill>
                <a:latin typeface="Open Sans"/>
                <a:cs typeface="Open Sans"/>
              </a:rPr>
              <a:t>© </a:t>
            </a:r>
            <a:r>
              <a:rPr sz="1200" i="1" spc="-5" dirty="0">
                <a:solidFill>
                  <a:srgbClr val="AEABAB"/>
                </a:solidFill>
                <a:latin typeface="Open Sans"/>
                <a:cs typeface="Open Sans"/>
              </a:rPr>
              <a:t>ITIL </a:t>
            </a:r>
            <a:r>
              <a:rPr sz="1200" i="1" dirty="0">
                <a:solidFill>
                  <a:srgbClr val="AEABAB"/>
                </a:solidFill>
                <a:latin typeface="Open Sans"/>
                <a:cs typeface="Open Sans"/>
              </a:rPr>
              <a:t>4 </a:t>
            </a:r>
            <a:r>
              <a:rPr sz="1200" i="1" spc="-5" dirty="0">
                <a:solidFill>
                  <a:srgbClr val="AEABAB"/>
                </a:solidFill>
                <a:latin typeface="Open Sans"/>
                <a:cs typeface="Open Sans"/>
              </a:rPr>
              <a:t>Foundation Exam Specification, January 2019, Page</a:t>
            </a:r>
            <a:r>
              <a:rPr sz="1200" i="1" spc="-45" dirty="0">
                <a:solidFill>
                  <a:srgbClr val="AEABAB"/>
                </a:solidFill>
                <a:latin typeface="Open Sans"/>
                <a:cs typeface="Open Sans"/>
              </a:rPr>
              <a:t> </a:t>
            </a:r>
            <a:r>
              <a:rPr sz="1200" i="1" dirty="0">
                <a:solidFill>
                  <a:srgbClr val="AEABAB"/>
                </a:solidFill>
                <a:latin typeface="Open Sans"/>
                <a:cs typeface="Open Sans"/>
              </a:rPr>
              <a:t>8</a:t>
            </a:r>
            <a:endParaRPr sz="1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0B61CB3-9C30-374A-A10F-E196EA89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81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1119" y="4029737"/>
            <a:ext cx="480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Thank</a:t>
            </a:r>
            <a:r>
              <a:rPr sz="7200" spc="-7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 </a:t>
            </a:r>
            <a:r>
              <a:rPr sz="7200" spc="-13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You</a:t>
            </a:r>
            <a:endParaRPr sz="7200" dirty="0">
              <a:ln>
                <a:solidFill>
                  <a:srgbClr val="E8191C"/>
                </a:solidFill>
              </a:ln>
              <a:solidFill>
                <a:srgbClr val="EA261C"/>
              </a:solidFill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AA0512C-D135-C14D-9608-93651243C811}"/>
              </a:ext>
            </a:extLst>
          </p:cNvPr>
          <p:cNvSpPr txBox="1">
            <a:spLocks/>
          </p:cNvSpPr>
          <p:nvPr/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ea typeface="+mj-ea"/>
                <a:cs typeface="OpenSans-Extra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MA" kern="0">
                <a:solidFill>
                  <a:schemeClr val="bg1"/>
                </a:solidFill>
              </a:rPr>
              <a:t>ITIL</a:t>
            </a:r>
            <a:r>
              <a:rPr lang="fr-MA" sz="3150" kern="0" baseline="25132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lang="fr-MA" kern="0">
                <a:solidFill>
                  <a:schemeClr val="bg1"/>
                </a:solidFill>
              </a:rPr>
              <a:t>4 </a:t>
            </a:r>
            <a:r>
              <a:rPr lang="fr-MA" kern="0" spc="-5">
                <a:solidFill>
                  <a:schemeClr val="bg1"/>
                </a:solidFill>
              </a:rPr>
              <a:t>Foundation </a:t>
            </a:r>
            <a:r>
              <a:rPr lang="fr-MA" kern="0">
                <a:solidFill>
                  <a:schemeClr val="bg1"/>
                </a:solidFill>
              </a:rPr>
              <a:t>Certification</a:t>
            </a:r>
            <a:r>
              <a:rPr lang="fr-MA" kern="0" spc="-260">
                <a:solidFill>
                  <a:schemeClr val="bg1"/>
                </a:solidFill>
              </a:rPr>
              <a:t> </a:t>
            </a:r>
            <a:r>
              <a:rPr lang="fr-MA" kern="0" spc="-5">
                <a:solidFill>
                  <a:schemeClr val="bg1"/>
                </a:solidFill>
              </a:rPr>
              <a:t>Course</a:t>
            </a:r>
            <a:endParaRPr lang="fr-MA" kern="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398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975603" y="885444"/>
            <a:ext cx="4305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5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5635" y="2615183"/>
            <a:ext cx="457200" cy="457199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5635" y="3307079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4111" y="4000500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4121" y="1753362"/>
            <a:ext cx="9552940" cy="399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end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lesson, you will 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able</a:t>
            </a:r>
            <a:r>
              <a:rPr sz="2200" spc="1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to: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L="63627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Outline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purpose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examination</a:t>
            </a:r>
            <a:endParaRPr sz="24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2435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Discover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examination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design</a:t>
            </a:r>
            <a:endParaRPr sz="24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245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Interpret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question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types and</a:t>
            </a:r>
            <a:r>
              <a:rPr sz="2400" spc="6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examples</a:t>
            </a:r>
            <a:endParaRPr sz="24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243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Evaluate the scoring methods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</a:t>
            </a:r>
            <a:endParaRPr sz="2400">
              <a:latin typeface="Open Sans"/>
              <a:cs typeface="Open Sans"/>
            </a:endParaRPr>
          </a:p>
          <a:p>
            <a:pPr marL="636270">
              <a:lnSpc>
                <a:spcPct val="100000"/>
              </a:lnSpc>
              <a:spcBef>
                <a:spcPts val="2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Discuss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weightings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Bloom’s level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learning</a:t>
            </a:r>
            <a:r>
              <a:rPr sz="2400" spc="1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53255" y="4648200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3255" y="5362955"/>
            <a:ext cx="457200" cy="4572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03A645F-76C1-4D44-AE65-05876B6243BA}"/>
              </a:ext>
            </a:extLst>
          </p:cNvPr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EC301B">
              <a:alpha val="882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2B0AAB74-D437-B84A-ABC1-1F19D214F6B7}"/>
              </a:ext>
            </a:extLst>
          </p:cNvPr>
          <p:cNvSpPr/>
          <p:nvPr/>
        </p:nvSpPr>
        <p:spPr>
          <a:xfrm>
            <a:off x="371856" y="3505200"/>
            <a:ext cx="2650744" cy="2705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930" y="346963"/>
            <a:ext cx="8732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Purpose </a:t>
            </a:r>
            <a:r>
              <a:rPr spc="-5" dirty="0"/>
              <a:t>of ITIL </a:t>
            </a:r>
            <a:r>
              <a:rPr dirty="0"/>
              <a:t>4 </a:t>
            </a:r>
            <a:r>
              <a:rPr spc="-5" dirty="0"/>
              <a:t>Foundation</a:t>
            </a:r>
            <a:r>
              <a:rPr dirty="0"/>
              <a:t> Examination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48100" y="795527"/>
            <a:ext cx="8676132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272" y="3032760"/>
            <a:ext cx="3230880" cy="3165475"/>
          </a:xfrm>
          <a:custGeom>
            <a:avLst/>
            <a:gdLst/>
            <a:ahLst/>
            <a:cxnLst/>
            <a:rect l="l" t="t" r="r" b="b"/>
            <a:pathLst>
              <a:path w="3230879" h="3165475">
                <a:moveTo>
                  <a:pt x="1615440" y="0"/>
                </a:moveTo>
                <a:lnTo>
                  <a:pt x="1566946" y="699"/>
                </a:lnTo>
                <a:lnTo>
                  <a:pt x="1518807" y="2784"/>
                </a:lnTo>
                <a:lnTo>
                  <a:pt x="1471043" y="6235"/>
                </a:lnTo>
                <a:lnTo>
                  <a:pt x="1423674" y="11033"/>
                </a:lnTo>
                <a:lnTo>
                  <a:pt x="1376721" y="17159"/>
                </a:lnTo>
                <a:lnTo>
                  <a:pt x="1330202" y="24591"/>
                </a:lnTo>
                <a:lnTo>
                  <a:pt x="1284138" y="33311"/>
                </a:lnTo>
                <a:lnTo>
                  <a:pt x="1238550" y="43300"/>
                </a:lnTo>
                <a:lnTo>
                  <a:pt x="1193456" y="54537"/>
                </a:lnTo>
                <a:lnTo>
                  <a:pt x="1148877" y="67004"/>
                </a:lnTo>
                <a:lnTo>
                  <a:pt x="1104834" y="80680"/>
                </a:lnTo>
                <a:lnTo>
                  <a:pt x="1061345" y="95546"/>
                </a:lnTo>
                <a:lnTo>
                  <a:pt x="1018431" y="111583"/>
                </a:lnTo>
                <a:lnTo>
                  <a:pt x="976112" y="128770"/>
                </a:lnTo>
                <a:lnTo>
                  <a:pt x="934409" y="147088"/>
                </a:lnTo>
                <a:lnTo>
                  <a:pt x="893340" y="166519"/>
                </a:lnTo>
                <a:lnTo>
                  <a:pt x="852926" y="187041"/>
                </a:lnTo>
                <a:lnTo>
                  <a:pt x="813187" y="208636"/>
                </a:lnTo>
                <a:lnTo>
                  <a:pt x="774143" y="231283"/>
                </a:lnTo>
                <a:lnTo>
                  <a:pt x="735813" y="254964"/>
                </a:lnTo>
                <a:lnTo>
                  <a:pt x="698219" y="279659"/>
                </a:lnTo>
                <a:lnTo>
                  <a:pt x="661380" y="305348"/>
                </a:lnTo>
                <a:lnTo>
                  <a:pt x="625315" y="332012"/>
                </a:lnTo>
                <a:lnTo>
                  <a:pt x="590045" y="359630"/>
                </a:lnTo>
                <a:lnTo>
                  <a:pt x="555590" y="388184"/>
                </a:lnTo>
                <a:lnTo>
                  <a:pt x="521970" y="417654"/>
                </a:lnTo>
                <a:lnTo>
                  <a:pt x="489205" y="448021"/>
                </a:lnTo>
                <a:lnTo>
                  <a:pt x="457315" y="479263"/>
                </a:lnTo>
                <a:lnTo>
                  <a:pt x="426319" y="511363"/>
                </a:lnTo>
                <a:lnTo>
                  <a:pt x="396238" y="544301"/>
                </a:lnTo>
                <a:lnTo>
                  <a:pt x="367092" y="578057"/>
                </a:lnTo>
                <a:lnTo>
                  <a:pt x="338901" y="612611"/>
                </a:lnTo>
                <a:lnTo>
                  <a:pt x="311684" y="647943"/>
                </a:lnTo>
                <a:lnTo>
                  <a:pt x="285463" y="684035"/>
                </a:lnTo>
                <a:lnTo>
                  <a:pt x="260256" y="720867"/>
                </a:lnTo>
                <a:lnTo>
                  <a:pt x="236083" y="758419"/>
                </a:lnTo>
                <a:lnTo>
                  <a:pt x="212966" y="796671"/>
                </a:lnTo>
                <a:lnTo>
                  <a:pt x="190923" y="835604"/>
                </a:lnTo>
                <a:lnTo>
                  <a:pt x="169975" y="875198"/>
                </a:lnTo>
                <a:lnTo>
                  <a:pt x="150142" y="915435"/>
                </a:lnTo>
                <a:lnTo>
                  <a:pt x="131443" y="956293"/>
                </a:lnTo>
                <a:lnTo>
                  <a:pt x="113899" y="997754"/>
                </a:lnTo>
                <a:lnTo>
                  <a:pt x="97530" y="1039798"/>
                </a:lnTo>
                <a:lnTo>
                  <a:pt x="82355" y="1082405"/>
                </a:lnTo>
                <a:lnTo>
                  <a:pt x="68395" y="1125557"/>
                </a:lnTo>
                <a:lnTo>
                  <a:pt x="55670" y="1169232"/>
                </a:lnTo>
                <a:lnTo>
                  <a:pt x="44199" y="1213412"/>
                </a:lnTo>
                <a:lnTo>
                  <a:pt x="34003" y="1258078"/>
                </a:lnTo>
                <a:lnTo>
                  <a:pt x="25102" y="1303208"/>
                </a:lnTo>
                <a:lnTo>
                  <a:pt x="17515" y="1348785"/>
                </a:lnTo>
                <a:lnTo>
                  <a:pt x="11263" y="1394789"/>
                </a:lnTo>
                <a:lnTo>
                  <a:pt x="6365" y="1441199"/>
                </a:lnTo>
                <a:lnTo>
                  <a:pt x="2842" y="1487996"/>
                </a:lnTo>
                <a:lnTo>
                  <a:pt x="713" y="1535161"/>
                </a:lnTo>
                <a:lnTo>
                  <a:pt x="0" y="1582674"/>
                </a:lnTo>
                <a:lnTo>
                  <a:pt x="713" y="1630186"/>
                </a:lnTo>
                <a:lnTo>
                  <a:pt x="2842" y="1677351"/>
                </a:lnTo>
                <a:lnTo>
                  <a:pt x="6365" y="1724148"/>
                </a:lnTo>
                <a:lnTo>
                  <a:pt x="11263" y="1770558"/>
                </a:lnTo>
                <a:lnTo>
                  <a:pt x="17515" y="1816562"/>
                </a:lnTo>
                <a:lnTo>
                  <a:pt x="25102" y="1862139"/>
                </a:lnTo>
                <a:lnTo>
                  <a:pt x="34003" y="1907269"/>
                </a:lnTo>
                <a:lnTo>
                  <a:pt x="44199" y="1951935"/>
                </a:lnTo>
                <a:lnTo>
                  <a:pt x="55670" y="1996115"/>
                </a:lnTo>
                <a:lnTo>
                  <a:pt x="68395" y="2039790"/>
                </a:lnTo>
                <a:lnTo>
                  <a:pt x="82355" y="2082942"/>
                </a:lnTo>
                <a:lnTo>
                  <a:pt x="97530" y="2125549"/>
                </a:lnTo>
                <a:lnTo>
                  <a:pt x="113899" y="2167593"/>
                </a:lnTo>
                <a:lnTo>
                  <a:pt x="131443" y="2209054"/>
                </a:lnTo>
                <a:lnTo>
                  <a:pt x="150142" y="2249912"/>
                </a:lnTo>
                <a:lnTo>
                  <a:pt x="169975" y="2290149"/>
                </a:lnTo>
                <a:lnTo>
                  <a:pt x="190923" y="2329743"/>
                </a:lnTo>
                <a:lnTo>
                  <a:pt x="212966" y="2368676"/>
                </a:lnTo>
                <a:lnTo>
                  <a:pt x="236083" y="2406928"/>
                </a:lnTo>
                <a:lnTo>
                  <a:pt x="260256" y="2444480"/>
                </a:lnTo>
                <a:lnTo>
                  <a:pt x="285463" y="2481312"/>
                </a:lnTo>
                <a:lnTo>
                  <a:pt x="311684" y="2517404"/>
                </a:lnTo>
                <a:lnTo>
                  <a:pt x="338901" y="2552736"/>
                </a:lnTo>
                <a:lnTo>
                  <a:pt x="367092" y="2587290"/>
                </a:lnTo>
                <a:lnTo>
                  <a:pt x="396238" y="2621046"/>
                </a:lnTo>
                <a:lnTo>
                  <a:pt x="426319" y="2653984"/>
                </a:lnTo>
                <a:lnTo>
                  <a:pt x="457315" y="2686084"/>
                </a:lnTo>
                <a:lnTo>
                  <a:pt x="489205" y="2717326"/>
                </a:lnTo>
                <a:lnTo>
                  <a:pt x="521970" y="2747693"/>
                </a:lnTo>
                <a:lnTo>
                  <a:pt x="555590" y="2777163"/>
                </a:lnTo>
                <a:lnTo>
                  <a:pt x="590045" y="2805717"/>
                </a:lnTo>
                <a:lnTo>
                  <a:pt x="625315" y="2833335"/>
                </a:lnTo>
                <a:lnTo>
                  <a:pt x="661380" y="2859999"/>
                </a:lnTo>
                <a:lnTo>
                  <a:pt x="698219" y="2885688"/>
                </a:lnTo>
                <a:lnTo>
                  <a:pt x="735813" y="2910383"/>
                </a:lnTo>
                <a:lnTo>
                  <a:pt x="774143" y="2934064"/>
                </a:lnTo>
                <a:lnTo>
                  <a:pt x="813187" y="2956711"/>
                </a:lnTo>
                <a:lnTo>
                  <a:pt x="852926" y="2978306"/>
                </a:lnTo>
                <a:lnTo>
                  <a:pt x="893340" y="2998828"/>
                </a:lnTo>
                <a:lnTo>
                  <a:pt x="934409" y="3018259"/>
                </a:lnTo>
                <a:lnTo>
                  <a:pt x="976112" y="3036577"/>
                </a:lnTo>
                <a:lnTo>
                  <a:pt x="1018431" y="3053764"/>
                </a:lnTo>
                <a:lnTo>
                  <a:pt x="1061345" y="3069801"/>
                </a:lnTo>
                <a:lnTo>
                  <a:pt x="1104834" y="3084667"/>
                </a:lnTo>
                <a:lnTo>
                  <a:pt x="1148877" y="3098343"/>
                </a:lnTo>
                <a:lnTo>
                  <a:pt x="1193456" y="3110810"/>
                </a:lnTo>
                <a:lnTo>
                  <a:pt x="1238550" y="3122047"/>
                </a:lnTo>
                <a:lnTo>
                  <a:pt x="1284138" y="3132036"/>
                </a:lnTo>
                <a:lnTo>
                  <a:pt x="1330202" y="3140756"/>
                </a:lnTo>
                <a:lnTo>
                  <a:pt x="1376721" y="3148188"/>
                </a:lnTo>
                <a:lnTo>
                  <a:pt x="1423674" y="3154314"/>
                </a:lnTo>
                <a:lnTo>
                  <a:pt x="1471043" y="3159112"/>
                </a:lnTo>
                <a:lnTo>
                  <a:pt x="1518807" y="3162563"/>
                </a:lnTo>
                <a:lnTo>
                  <a:pt x="1566946" y="3164648"/>
                </a:lnTo>
                <a:lnTo>
                  <a:pt x="1615440" y="3165347"/>
                </a:lnTo>
                <a:lnTo>
                  <a:pt x="1663933" y="3164648"/>
                </a:lnTo>
                <a:lnTo>
                  <a:pt x="1712071" y="3162563"/>
                </a:lnTo>
                <a:lnTo>
                  <a:pt x="1759834" y="3159112"/>
                </a:lnTo>
                <a:lnTo>
                  <a:pt x="1807202" y="3154314"/>
                </a:lnTo>
                <a:lnTo>
                  <a:pt x="1854156" y="3148188"/>
                </a:lnTo>
                <a:lnTo>
                  <a:pt x="1900674" y="3140756"/>
                </a:lnTo>
                <a:lnTo>
                  <a:pt x="1946737" y="3132036"/>
                </a:lnTo>
                <a:lnTo>
                  <a:pt x="1992325" y="3122047"/>
                </a:lnTo>
                <a:lnTo>
                  <a:pt x="2037419" y="3110810"/>
                </a:lnTo>
                <a:lnTo>
                  <a:pt x="2081997" y="3098343"/>
                </a:lnTo>
                <a:lnTo>
                  <a:pt x="2126040" y="3084667"/>
                </a:lnTo>
                <a:lnTo>
                  <a:pt x="2169529" y="3069801"/>
                </a:lnTo>
                <a:lnTo>
                  <a:pt x="2212442" y="3053764"/>
                </a:lnTo>
                <a:lnTo>
                  <a:pt x="2254761" y="3036577"/>
                </a:lnTo>
                <a:lnTo>
                  <a:pt x="2296465" y="3018259"/>
                </a:lnTo>
                <a:lnTo>
                  <a:pt x="2337534" y="2998828"/>
                </a:lnTo>
                <a:lnTo>
                  <a:pt x="2377948" y="2978306"/>
                </a:lnTo>
                <a:lnTo>
                  <a:pt x="2417687" y="2956711"/>
                </a:lnTo>
                <a:lnTo>
                  <a:pt x="2456731" y="2934064"/>
                </a:lnTo>
                <a:lnTo>
                  <a:pt x="2495060" y="2910383"/>
                </a:lnTo>
                <a:lnTo>
                  <a:pt x="2532654" y="2885688"/>
                </a:lnTo>
                <a:lnTo>
                  <a:pt x="2569494" y="2859999"/>
                </a:lnTo>
                <a:lnTo>
                  <a:pt x="2605559" y="2833335"/>
                </a:lnTo>
                <a:lnTo>
                  <a:pt x="2640829" y="2805717"/>
                </a:lnTo>
                <a:lnTo>
                  <a:pt x="2675284" y="2777163"/>
                </a:lnTo>
                <a:lnTo>
                  <a:pt x="2708904" y="2747693"/>
                </a:lnTo>
                <a:lnTo>
                  <a:pt x="2741669" y="2717326"/>
                </a:lnTo>
                <a:lnTo>
                  <a:pt x="2773560" y="2686084"/>
                </a:lnTo>
                <a:lnTo>
                  <a:pt x="2804556" y="2653984"/>
                </a:lnTo>
                <a:lnTo>
                  <a:pt x="2834637" y="2621046"/>
                </a:lnTo>
                <a:lnTo>
                  <a:pt x="2863783" y="2587290"/>
                </a:lnTo>
                <a:lnTo>
                  <a:pt x="2891974" y="2552736"/>
                </a:lnTo>
                <a:lnTo>
                  <a:pt x="2919191" y="2517404"/>
                </a:lnTo>
                <a:lnTo>
                  <a:pt x="2945413" y="2481312"/>
                </a:lnTo>
                <a:lnTo>
                  <a:pt x="2970620" y="2444480"/>
                </a:lnTo>
                <a:lnTo>
                  <a:pt x="2994793" y="2406928"/>
                </a:lnTo>
                <a:lnTo>
                  <a:pt x="3017910" y="2368676"/>
                </a:lnTo>
                <a:lnTo>
                  <a:pt x="3039953" y="2329743"/>
                </a:lnTo>
                <a:lnTo>
                  <a:pt x="3060902" y="2290149"/>
                </a:lnTo>
                <a:lnTo>
                  <a:pt x="3080735" y="2249912"/>
                </a:lnTo>
                <a:lnTo>
                  <a:pt x="3099434" y="2209054"/>
                </a:lnTo>
                <a:lnTo>
                  <a:pt x="3116978" y="2167593"/>
                </a:lnTo>
                <a:lnTo>
                  <a:pt x="3133348" y="2125549"/>
                </a:lnTo>
                <a:lnTo>
                  <a:pt x="3148523" y="2082942"/>
                </a:lnTo>
                <a:lnTo>
                  <a:pt x="3162483" y="2039790"/>
                </a:lnTo>
                <a:lnTo>
                  <a:pt x="3175208" y="1996115"/>
                </a:lnTo>
                <a:lnTo>
                  <a:pt x="3186679" y="1951935"/>
                </a:lnTo>
                <a:lnTo>
                  <a:pt x="3196875" y="1907269"/>
                </a:lnTo>
                <a:lnTo>
                  <a:pt x="3205777" y="1862139"/>
                </a:lnTo>
                <a:lnTo>
                  <a:pt x="3213364" y="1816562"/>
                </a:lnTo>
                <a:lnTo>
                  <a:pt x="3219616" y="1770558"/>
                </a:lnTo>
                <a:lnTo>
                  <a:pt x="3224514" y="1724148"/>
                </a:lnTo>
                <a:lnTo>
                  <a:pt x="3228037" y="1677351"/>
                </a:lnTo>
                <a:lnTo>
                  <a:pt x="3230166" y="1630186"/>
                </a:lnTo>
                <a:lnTo>
                  <a:pt x="3230879" y="1582674"/>
                </a:lnTo>
                <a:lnTo>
                  <a:pt x="3230166" y="1535161"/>
                </a:lnTo>
                <a:lnTo>
                  <a:pt x="3228037" y="1487996"/>
                </a:lnTo>
                <a:lnTo>
                  <a:pt x="3224514" y="1441199"/>
                </a:lnTo>
                <a:lnTo>
                  <a:pt x="3219616" y="1394789"/>
                </a:lnTo>
                <a:lnTo>
                  <a:pt x="3213364" y="1348785"/>
                </a:lnTo>
                <a:lnTo>
                  <a:pt x="3205777" y="1303208"/>
                </a:lnTo>
                <a:lnTo>
                  <a:pt x="3196875" y="1258078"/>
                </a:lnTo>
                <a:lnTo>
                  <a:pt x="3186679" y="1213412"/>
                </a:lnTo>
                <a:lnTo>
                  <a:pt x="3175208" y="1169232"/>
                </a:lnTo>
                <a:lnTo>
                  <a:pt x="3162483" y="1125557"/>
                </a:lnTo>
                <a:lnTo>
                  <a:pt x="3148523" y="1082405"/>
                </a:lnTo>
                <a:lnTo>
                  <a:pt x="3133348" y="1039798"/>
                </a:lnTo>
                <a:lnTo>
                  <a:pt x="3116978" y="997754"/>
                </a:lnTo>
                <a:lnTo>
                  <a:pt x="3099434" y="956293"/>
                </a:lnTo>
                <a:lnTo>
                  <a:pt x="3080735" y="915435"/>
                </a:lnTo>
                <a:lnTo>
                  <a:pt x="3060902" y="875198"/>
                </a:lnTo>
                <a:lnTo>
                  <a:pt x="3039953" y="835604"/>
                </a:lnTo>
                <a:lnTo>
                  <a:pt x="3017910" y="796671"/>
                </a:lnTo>
                <a:lnTo>
                  <a:pt x="2994793" y="758419"/>
                </a:lnTo>
                <a:lnTo>
                  <a:pt x="2970620" y="720867"/>
                </a:lnTo>
                <a:lnTo>
                  <a:pt x="2945413" y="684035"/>
                </a:lnTo>
                <a:lnTo>
                  <a:pt x="2919191" y="647943"/>
                </a:lnTo>
                <a:lnTo>
                  <a:pt x="2891974" y="612611"/>
                </a:lnTo>
                <a:lnTo>
                  <a:pt x="2863783" y="578057"/>
                </a:lnTo>
                <a:lnTo>
                  <a:pt x="2834637" y="544301"/>
                </a:lnTo>
                <a:lnTo>
                  <a:pt x="2804556" y="511363"/>
                </a:lnTo>
                <a:lnTo>
                  <a:pt x="2773560" y="479263"/>
                </a:lnTo>
                <a:lnTo>
                  <a:pt x="2741669" y="448021"/>
                </a:lnTo>
                <a:lnTo>
                  <a:pt x="2708904" y="417654"/>
                </a:lnTo>
                <a:lnTo>
                  <a:pt x="2675284" y="388184"/>
                </a:lnTo>
                <a:lnTo>
                  <a:pt x="2640829" y="359630"/>
                </a:lnTo>
                <a:lnTo>
                  <a:pt x="2605559" y="332012"/>
                </a:lnTo>
                <a:lnTo>
                  <a:pt x="2569494" y="305348"/>
                </a:lnTo>
                <a:lnTo>
                  <a:pt x="2532654" y="279659"/>
                </a:lnTo>
                <a:lnTo>
                  <a:pt x="2495060" y="254964"/>
                </a:lnTo>
                <a:lnTo>
                  <a:pt x="2456731" y="231283"/>
                </a:lnTo>
                <a:lnTo>
                  <a:pt x="2417687" y="208636"/>
                </a:lnTo>
                <a:lnTo>
                  <a:pt x="2377948" y="187041"/>
                </a:lnTo>
                <a:lnTo>
                  <a:pt x="2337534" y="166519"/>
                </a:lnTo>
                <a:lnTo>
                  <a:pt x="2296465" y="147088"/>
                </a:lnTo>
                <a:lnTo>
                  <a:pt x="2254761" y="128770"/>
                </a:lnTo>
                <a:lnTo>
                  <a:pt x="2212442" y="111583"/>
                </a:lnTo>
                <a:lnTo>
                  <a:pt x="2169529" y="95546"/>
                </a:lnTo>
                <a:lnTo>
                  <a:pt x="2126040" y="80680"/>
                </a:lnTo>
                <a:lnTo>
                  <a:pt x="2081997" y="67004"/>
                </a:lnTo>
                <a:lnTo>
                  <a:pt x="2037419" y="54537"/>
                </a:lnTo>
                <a:lnTo>
                  <a:pt x="1992325" y="43300"/>
                </a:lnTo>
                <a:lnTo>
                  <a:pt x="1946737" y="33311"/>
                </a:lnTo>
                <a:lnTo>
                  <a:pt x="1900674" y="24591"/>
                </a:lnTo>
                <a:lnTo>
                  <a:pt x="1854156" y="17159"/>
                </a:lnTo>
                <a:lnTo>
                  <a:pt x="1807202" y="11033"/>
                </a:lnTo>
                <a:lnTo>
                  <a:pt x="1759834" y="6235"/>
                </a:lnTo>
                <a:lnTo>
                  <a:pt x="1712071" y="2784"/>
                </a:lnTo>
                <a:lnTo>
                  <a:pt x="1663933" y="699"/>
                </a:lnTo>
                <a:lnTo>
                  <a:pt x="16154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272" y="3032760"/>
            <a:ext cx="3230880" cy="3165475"/>
          </a:xfrm>
          <a:custGeom>
            <a:avLst/>
            <a:gdLst/>
            <a:ahLst/>
            <a:cxnLst/>
            <a:rect l="l" t="t" r="r" b="b"/>
            <a:pathLst>
              <a:path w="3230879" h="3165475">
                <a:moveTo>
                  <a:pt x="0" y="1582674"/>
                </a:moveTo>
                <a:lnTo>
                  <a:pt x="713" y="1535161"/>
                </a:lnTo>
                <a:lnTo>
                  <a:pt x="2842" y="1487996"/>
                </a:lnTo>
                <a:lnTo>
                  <a:pt x="6365" y="1441199"/>
                </a:lnTo>
                <a:lnTo>
                  <a:pt x="11263" y="1394789"/>
                </a:lnTo>
                <a:lnTo>
                  <a:pt x="17515" y="1348785"/>
                </a:lnTo>
                <a:lnTo>
                  <a:pt x="25102" y="1303208"/>
                </a:lnTo>
                <a:lnTo>
                  <a:pt x="34003" y="1258078"/>
                </a:lnTo>
                <a:lnTo>
                  <a:pt x="44199" y="1213412"/>
                </a:lnTo>
                <a:lnTo>
                  <a:pt x="55670" y="1169232"/>
                </a:lnTo>
                <a:lnTo>
                  <a:pt x="68395" y="1125557"/>
                </a:lnTo>
                <a:lnTo>
                  <a:pt x="82355" y="1082405"/>
                </a:lnTo>
                <a:lnTo>
                  <a:pt x="97530" y="1039798"/>
                </a:lnTo>
                <a:lnTo>
                  <a:pt x="113899" y="997754"/>
                </a:lnTo>
                <a:lnTo>
                  <a:pt x="131443" y="956293"/>
                </a:lnTo>
                <a:lnTo>
                  <a:pt x="150142" y="915435"/>
                </a:lnTo>
                <a:lnTo>
                  <a:pt x="169975" y="875198"/>
                </a:lnTo>
                <a:lnTo>
                  <a:pt x="190923" y="835604"/>
                </a:lnTo>
                <a:lnTo>
                  <a:pt x="212966" y="796671"/>
                </a:lnTo>
                <a:lnTo>
                  <a:pt x="236083" y="758419"/>
                </a:lnTo>
                <a:lnTo>
                  <a:pt x="260256" y="720867"/>
                </a:lnTo>
                <a:lnTo>
                  <a:pt x="285463" y="684035"/>
                </a:lnTo>
                <a:lnTo>
                  <a:pt x="311684" y="647943"/>
                </a:lnTo>
                <a:lnTo>
                  <a:pt x="338901" y="612611"/>
                </a:lnTo>
                <a:lnTo>
                  <a:pt x="367092" y="578057"/>
                </a:lnTo>
                <a:lnTo>
                  <a:pt x="396238" y="544301"/>
                </a:lnTo>
                <a:lnTo>
                  <a:pt x="426319" y="511363"/>
                </a:lnTo>
                <a:lnTo>
                  <a:pt x="457315" y="479263"/>
                </a:lnTo>
                <a:lnTo>
                  <a:pt x="489205" y="448021"/>
                </a:lnTo>
                <a:lnTo>
                  <a:pt x="521970" y="417654"/>
                </a:lnTo>
                <a:lnTo>
                  <a:pt x="555590" y="388184"/>
                </a:lnTo>
                <a:lnTo>
                  <a:pt x="590045" y="359630"/>
                </a:lnTo>
                <a:lnTo>
                  <a:pt x="625315" y="332012"/>
                </a:lnTo>
                <a:lnTo>
                  <a:pt x="661380" y="305348"/>
                </a:lnTo>
                <a:lnTo>
                  <a:pt x="698219" y="279659"/>
                </a:lnTo>
                <a:lnTo>
                  <a:pt x="735813" y="254964"/>
                </a:lnTo>
                <a:lnTo>
                  <a:pt x="774143" y="231283"/>
                </a:lnTo>
                <a:lnTo>
                  <a:pt x="813187" y="208636"/>
                </a:lnTo>
                <a:lnTo>
                  <a:pt x="852926" y="187041"/>
                </a:lnTo>
                <a:lnTo>
                  <a:pt x="893340" y="166519"/>
                </a:lnTo>
                <a:lnTo>
                  <a:pt x="934409" y="147088"/>
                </a:lnTo>
                <a:lnTo>
                  <a:pt x="976112" y="128770"/>
                </a:lnTo>
                <a:lnTo>
                  <a:pt x="1018431" y="111583"/>
                </a:lnTo>
                <a:lnTo>
                  <a:pt x="1061345" y="95546"/>
                </a:lnTo>
                <a:lnTo>
                  <a:pt x="1104834" y="80680"/>
                </a:lnTo>
                <a:lnTo>
                  <a:pt x="1148877" y="67004"/>
                </a:lnTo>
                <a:lnTo>
                  <a:pt x="1193456" y="54537"/>
                </a:lnTo>
                <a:lnTo>
                  <a:pt x="1238550" y="43300"/>
                </a:lnTo>
                <a:lnTo>
                  <a:pt x="1284138" y="33311"/>
                </a:lnTo>
                <a:lnTo>
                  <a:pt x="1330202" y="24591"/>
                </a:lnTo>
                <a:lnTo>
                  <a:pt x="1376721" y="17159"/>
                </a:lnTo>
                <a:lnTo>
                  <a:pt x="1423674" y="11033"/>
                </a:lnTo>
                <a:lnTo>
                  <a:pt x="1471043" y="6235"/>
                </a:lnTo>
                <a:lnTo>
                  <a:pt x="1518807" y="2784"/>
                </a:lnTo>
                <a:lnTo>
                  <a:pt x="1566946" y="699"/>
                </a:lnTo>
                <a:lnTo>
                  <a:pt x="1615440" y="0"/>
                </a:lnTo>
                <a:lnTo>
                  <a:pt x="1663933" y="699"/>
                </a:lnTo>
                <a:lnTo>
                  <a:pt x="1712071" y="2784"/>
                </a:lnTo>
                <a:lnTo>
                  <a:pt x="1759834" y="6235"/>
                </a:lnTo>
                <a:lnTo>
                  <a:pt x="1807202" y="11033"/>
                </a:lnTo>
                <a:lnTo>
                  <a:pt x="1854156" y="17159"/>
                </a:lnTo>
                <a:lnTo>
                  <a:pt x="1900674" y="24591"/>
                </a:lnTo>
                <a:lnTo>
                  <a:pt x="1946737" y="33311"/>
                </a:lnTo>
                <a:lnTo>
                  <a:pt x="1992325" y="43300"/>
                </a:lnTo>
                <a:lnTo>
                  <a:pt x="2037419" y="54537"/>
                </a:lnTo>
                <a:lnTo>
                  <a:pt x="2081997" y="67004"/>
                </a:lnTo>
                <a:lnTo>
                  <a:pt x="2126040" y="80680"/>
                </a:lnTo>
                <a:lnTo>
                  <a:pt x="2169529" y="95546"/>
                </a:lnTo>
                <a:lnTo>
                  <a:pt x="2212442" y="111583"/>
                </a:lnTo>
                <a:lnTo>
                  <a:pt x="2254761" y="128770"/>
                </a:lnTo>
                <a:lnTo>
                  <a:pt x="2296465" y="147088"/>
                </a:lnTo>
                <a:lnTo>
                  <a:pt x="2337534" y="166519"/>
                </a:lnTo>
                <a:lnTo>
                  <a:pt x="2377948" y="187041"/>
                </a:lnTo>
                <a:lnTo>
                  <a:pt x="2417687" y="208636"/>
                </a:lnTo>
                <a:lnTo>
                  <a:pt x="2456731" y="231283"/>
                </a:lnTo>
                <a:lnTo>
                  <a:pt x="2495060" y="254964"/>
                </a:lnTo>
                <a:lnTo>
                  <a:pt x="2532654" y="279659"/>
                </a:lnTo>
                <a:lnTo>
                  <a:pt x="2569494" y="305348"/>
                </a:lnTo>
                <a:lnTo>
                  <a:pt x="2605559" y="332012"/>
                </a:lnTo>
                <a:lnTo>
                  <a:pt x="2640829" y="359630"/>
                </a:lnTo>
                <a:lnTo>
                  <a:pt x="2675284" y="388184"/>
                </a:lnTo>
                <a:lnTo>
                  <a:pt x="2708904" y="417654"/>
                </a:lnTo>
                <a:lnTo>
                  <a:pt x="2741669" y="448021"/>
                </a:lnTo>
                <a:lnTo>
                  <a:pt x="2773560" y="479263"/>
                </a:lnTo>
                <a:lnTo>
                  <a:pt x="2804556" y="511363"/>
                </a:lnTo>
                <a:lnTo>
                  <a:pt x="2834637" y="544301"/>
                </a:lnTo>
                <a:lnTo>
                  <a:pt x="2863783" y="578057"/>
                </a:lnTo>
                <a:lnTo>
                  <a:pt x="2891974" y="612611"/>
                </a:lnTo>
                <a:lnTo>
                  <a:pt x="2919191" y="647943"/>
                </a:lnTo>
                <a:lnTo>
                  <a:pt x="2945413" y="684035"/>
                </a:lnTo>
                <a:lnTo>
                  <a:pt x="2970620" y="720867"/>
                </a:lnTo>
                <a:lnTo>
                  <a:pt x="2994793" y="758419"/>
                </a:lnTo>
                <a:lnTo>
                  <a:pt x="3017910" y="796671"/>
                </a:lnTo>
                <a:lnTo>
                  <a:pt x="3039953" y="835604"/>
                </a:lnTo>
                <a:lnTo>
                  <a:pt x="3060902" y="875198"/>
                </a:lnTo>
                <a:lnTo>
                  <a:pt x="3080735" y="915435"/>
                </a:lnTo>
                <a:lnTo>
                  <a:pt x="3099434" y="956293"/>
                </a:lnTo>
                <a:lnTo>
                  <a:pt x="3116978" y="997754"/>
                </a:lnTo>
                <a:lnTo>
                  <a:pt x="3133348" y="1039798"/>
                </a:lnTo>
                <a:lnTo>
                  <a:pt x="3148523" y="1082405"/>
                </a:lnTo>
                <a:lnTo>
                  <a:pt x="3162483" y="1125557"/>
                </a:lnTo>
                <a:lnTo>
                  <a:pt x="3175208" y="1169232"/>
                </a:lnTo>
                <a:lnTo>
                  <a:pt x="3186679" y="1213412"/>
                </a:lnTo>
                <a:lnTo>
                  <a:pt x="3196875" y="1258078"/>
                </a:lnTo>
                <a:lnTo>
                  <a:pt x="3205777" y="1303208"/>
                </a:lnTo>
                <a:lnTo>
                  <a:pt x="3213364" y="1348785"/>
                </a:lnTo>
                <a:lnTo>
                  <a:pt x="3219616" y="1394789"/>
                </a:lnTo>
                <a:lnTo>
                  <a:pt x="3224514" y="1441199"/>
                </a:lnTo>
                <a:lnTo>
                  <a:pt x="3228037" y="1487996"/>
                </a:lnTo>
                <a:lnTo>
                  <a:pt x="3230166" y="1535161"/>
                </a:lnTo>
                <a:lnTo>
                  <a:pt x="3230879" y="1582674"/>
                </a:lnTo>
                <a:lnTo>
                  <a:pt x="3230166" y="1630186"/>
                </a:lnTo>
                <a:lnTo>
                  <a:pt x="3228037" y="1677351"/>
                </a:lnTo>
                <a:lnTo>
                  <a:pt x="3224514" y="1724148"/>
                </a:lnTo>
                <a:lnTo>
                  <a:pt x="3219616" y="1770558"/>
                </a:lnTo>
                <a:lnTo>
                  <a:pt x="3213364" y="1816562"/>
                </a:lnTo>
                <a:lnTo>
                  <a:pt x="3205777" y="1862139"/>
                </a:lnTo>
                <a:lnTo>
                  <a:pt x="3196875" y="1907269"/>
                </a:lnTo>
                <a:lnTo>
                  <a:pt x="3186679" y="1951935"/>
                </a:lnTo>
                <a:lnTo>
                  <a:pt x="3175208" y="1996115"/>
                </a:lnTo>
                <a:lnTo>
                  <a:pt x="3162483" y="2039790"/>
                </a:lnTo>
                <a:lnTo>
                  <a:pt x="3148523" y="2082942"/>
                </a:lnTo>
                <a:lnTo>
                  <a:pt x="3133348" y="2125549"/>
                </a:lnTo>
                <a:lnTo>
                  <a:pt x="3116978" y="2167593"/>
                </a:lnTo>
                <a:lnTo>
                  <a:pt x="3099434" y="2209054"/>
                </a:lnTo>
                <a:lnTo>
                  <a:pt x="3080735" y="2249912"/>
                </a:lnTo>
                <a:lnTo>
                  <a:pt x="3060902" y="2290149"/>
                </a:lnTo>
                <a:lnTo>
                  <a:pt x="3039953" y="2329743"/>
                </a:lnTo>
                <a:lnTo>
                  <a:pt x="3017910" y="2368676"/>
                </a:lnTo>
                <a:lnTo>
                  <a:pt x="2994793" y="2406928"/>
                </a:lnTo>
                <a:lnTo>
                  <a:pt x="2970620" y="2444480"/>
                </a:lnTo>
                <a:lnTo>
                  <a:pt x="2945413" y="2481312"/>
                </a:lnTo>
                <a:lnTo>
                  <a:pt x="2919191" y="2517404"/>
                </a:lnTo>
                <a:lnTo>
                  <a:pt x="2891974" y="2552736"/>
                </a:lnTo>
                <a:lnTo>
                  <a:pt x="2863783" y="2587290"/>
                </a:lnTo>
                <a:lnTo>
                  <a:pt x="2834637" y="2621046"/>
                </a:lnTo>
                <a:lnTo>
                  <a:pt x="2804556" y="2653984"/>
                </a:lnTo>
                <a:lnTo>
                  <a:pt x="2773560" y="2686084"/>
                </a:lnTo>
                <a:lnTo>
                  <a:pt x="2741669" y="2717326"/>
                </a:lnTo>
                <a:lnTo>
                  <a:pt x="2708904" y="2747693"/>
                </a:lnTo>
                <a:lnTo>
                  <a:pt x="2675284" y="2777163"/>
                </a:lnTo>
                <a:lnTo>
                  <a:pt x="2640829" y="2805717"/>
                </a:lnTo>
                <a:lnTo>
                  <a:pt x="2605559" y="2833335"/>
                </a:lnTo>
                <a:lnTo>
                  <a:pt x="2569494" y="2859999"/>
                </a:lnTo>
                <a:lnTo>
                  <a:pt x="2532654" y="2885688"/>
                </a:lnTo>
                <a:lnTo>
                  <a:pt x="2495060" y="2910383"/>
                </a:lnTo>
                <a:lnTo>
                  <a:pt x="2456731" y="2934064"/>
                </a:lnTo>
                <a:lnTo>
                  <a:pt x="2417687" y="2956711"/>
                </a:lnTo>
                <a:lnTo>
                  <a:pt x="2377948" y="2978306"/>
                </a:lnTo>
                <a:lnTo>
                  <a:pt x="2337534" y="2998828"/>
                </a:lnTo>
                <a:lnTo>
                  <a:pt x="2296465" y="3018259"/>
                </a:lnTo>
                <a:lnTo>
                  <a:pt x="2254761" y="3036577"/>
                </a:lnTo>
                <a:lnTo>
                  <a:pt x="2212442" y="3053764"/>
                </a:lnTo>
                <a:lnTo>
                  <a:pt x="2169529" y="3069801"/>
                </a:lnTo>
                <a:lnTo>
                  <a:pt x="2126040" y="3084667"/>
                </a:lnTo>
                <a:lnTo>
                  <a:pt x="2081997" y="3098343"/>
                </a:lnTo>
                <a:lnTo>
                  <a:pt x="2037419" y="3110810"/>
                </a:lnTo>
                <a:lnTo>
                  <a:pt x="1992325" y="3122047"/>
                </a:lnTo>
                <a:lnTo>
                  <a:pt x="1946737" y="3132036"/>
                </a:lnTo>
                <a:lnTo>
                  <a:pt x="1900674" y="3140756"/>
                </a:lnTo>
                <a:lnTo>
                  <a:pt x="1854156" y="3148188"/>
                </a:lnTo>
                <a:lnTo>
                  <a:pt x="1807202" y="3154314"/>
                </a:lnTo>
                <a:lnTo>
                  <a:pt x="1759834" y="3159112"/>
                </a:lnTo>
                <a:lnTo>
                  <a:pt x="1712071" y="3162563"/>
                </a:lnTo>
                <a:lnTo>
                  <a:pt x="1663933" y="3164648"/>
                </a:lnTo>
                <a:lnTo>
                  <a:pt x="1615440" y="3165347"/>
                </a:lnTo>
                <a:lnTo>
                  <a:pt x="1566946" y="3164648"/>
                </a:lnTo>
                <a:lnTo>
                  <a:pt x="1518807" y="3162563"/>
                </a:lnTo>
                <a:lnTo>
                  <a:pt x="1471043" y="3159112"/>
                </a:lnTo>
                <a:lnTo>
                  <a:pt x="1423674" y="3154314"/>
                </a:lnTo>
                <a:lnTo>
                  <a:pt x="1376721" y="3148188"/>
                </a:lnTo>
                <a:lnTo>
                  <a:pt x="1330202" y="3140756"/>
                </a:lnTo>
                <a:lnTo>
                  <a:pt x="1284138" y="3132036"/>
                </a:lnTo>
                <a:lnTo>
                  <a:pt x="1238550" y="3122047"/>
                </a:lnTo>
                <a:lnTo>
                  <a:pt x="1193456" y="3110810"/>
                </a:lnTo>
                <a:lnTo>
                  <a:pt x="1148877" y="3098343"/>
                </a:lnTo>
                <a:lnTo>
                  <a:pt x="1104834" y="3084667"/>
                </a:lnTo>
                <a:lnTo>
                  <a:pt x="1061345" y="3069801"/>
                </a:lnTo>
                <a:lnTo>
                  <a:pt x="1018431" y="3053764"/>
                </a:lnTo>
                <a:lnTo>
                  <a:pt x="976112" y="3036577"/>
                </a:lnTo>
                <a:lnTo>
                  <a:pt x="934409" y="3018259"/>
                </a:lnTo>
                <a:lnTo>
                  <a:pt x="893340" y="2998828"/>
                </a:lnTo>
                <a:lnTo>
                  <a:pt x="852926" y="2978306"/>
                </a:lnTo>
                <a:lnTo>
                  <a:pt x="813187" y="2956711"/>
                </a:lnTo>
                <a:lnTo>
                  <a:pt x="774143" y="2934064"/>
                </a:lnTo>
                <a:lnTo>
                  <a:pt x="735813" y="2910383"/>
                </a:lnTo>
                <a:lnTo>
                  <a:pt x="698219" y="2885688"/>
                </a:lnTo>
                <a:lnTo>
                  <a:pt x="661380" y="2859999"/>
                </a:lnTo>
                <a:lnTo>
                  <a:pt x="625315" y="2833335"/>
                </a:lnTo>
                <a:lnTo>
                  <a:pt x="590045" y="2805717"/>
                </a:lnTo>
                <a:lnTo>
                  <a:pt x="555590" y="2777163"/>
                </a:lnTo>
                <a:lnTo>
                  <a:pt x="521970" y="2747693"/>
                </a:lnTo>
                <a:lnTo>
                  <a:pt x="489205" y="2717326"/>
                </a:lnTo>
                <a:lnTo>
                  <a:pt x="457315" y="2686084"/>
                </a:lnTo>
                <a:lnTo>
                  <a:pt x="426319" y="2653984"/>
                </a:lnTo>
                <a:lnTo>
                  <a:pt x="396238" y="2621046"/>
                </a:lnTo>
                <a:lnTo>
                  <a:pt x="367092" y="2587290"/>
                </a:lnTo>
                <a:lnTo>
                  <a:pt x="338901" y="2552736"/>
                </a:lnTo>
                <a:lnTo>
                  <a:pt x="311684" y="2517404"/>
                </a:lnTo>
                <a:lnTo>
                  <a:pt x="285463" y="2481312"/>
                </a:lnTo>
                <a:lnTo>
                  <a:pt x="260256" y="2444480"/>
                </a:lnTo>
                <a:lnTo>
                  <a:pt x="236083" y="2406928"/>
                </a:lnTo>
                <a:lnTo>
                  <a:pt x="212966" y="2368676"/>
                </a:lnTo>
                <a:lnTo>
                  <a:pt x="190923" y="2329743"/>
                </a:lnTo>
                <a:lnTo>
                  <a:pt x="169975" y="2290149"/>
                </a:lnTo>
                <a:lnTo>
                  <a:pt x="150142" y="2249912"/>
                </a:lnTo>
                <a:lnTo>
                  <a:pt x="131443" y="2209054"/>
                </a:lnTo>
                <a:lnTo>
                  <a:pt x="113899" y="2167593"/>
                </a:lnTo>
                <a:lnTo>
                  <a:pt x="97530" y="2125549"/>
                </a:lnTo>
                <a:lnTo>
                  <a:pt x="82355" y="2082942"/>
                </a:lnTo>
                <a:lnTo>
                  <a:pt x="68395" y="2039790"/>
                </a:lnTo>
                <a:lnTo>
                  <a:pt x="55670" y="1996115"/>
                </a:lnTo>
                <a:lnTo>
                  <a:pt x="44199" y="1951935"/>
                </a:lnTo>
                <a:lnTo>
                  <a:pt x="34003" y="1907269"/>
                </a:lnTo>
                <a:lnTo>
                  <a:pt x="25102" y="1862139"/>
                </a:lnTo>
                <a:lnTo>
                  <a:pt x="17515" y="1816562"/>
                </a:lnTo>
                <a:lnTo>
                  <a:pt x="11263" y="1770558"/>
                </a:lnTo>
                <a:lnTo>
                  <a:pt x="6365" y="1724148"/>
                </a:lnTo>
                <a:lnTo>
                  <a:pt x="2842" y="1677351"/>
                </a:lnTo>
                <a:lnTo>
                  <a:pt x="713" y="1630186"/>
                </a:lnTo>
                <a:lnTo>
                  <a:pt x="0" y="1582674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59" y="3127248"/>
            <a:ext cx="3040380" cy="2978150"/>
          </a:xfrm>
          <a:custGeom>
            <a:avLst/>
            <a:gdLst/>
            <a:ahLst/>
            <a:cxnLst/>
            <a:rect l="l" t="t" r="r" b="b"/>
            <a:pathLst>
              <a:path w="3040379" h="2978150">
                <a:moveTo>
                  <a:pt x="1520190" y="0"/>
                </a:moveTo>
                <a:lnTo>
                  <a:pt x="1470990" y="765"/>
                </a:lnTo>
                <a:lnTo>
                  <a:pt x="1422181" y="3044"/>
                </a:lnTo>
                <a:lnTo>
                  <a:pt x="1373786" y="6815"/>
                </a:lnTo>
                <a:lnTo>
                  <a:pt x="1325828" y="12055"/>
                </a:lnTo>
                <a:lnTo>
                  <a:pt x="1278332" y="18740"/>
                </a:lnTo>
                <a:lnTo>
                  <a:pt x="1231320" y="26847"/>
                </a:lnTo>
                <a:lnTo>
                  <a:pt x="1184816" y="36354"/>
                </a:lnTo>
                <a:lnTo>
                  <a:pt x="1138844" y="47236"/>
                </a:lnTo>
                <a:lnTo>
                  <a:pt x="1093428" y="59471"/>
                </a:lnTo>
                <a:lnTo>
                  <a:pt x="1048590" y="73036"/>
                </a:lnTo>
                <a:lnTo>
                  <a:pt x="1004355" y="87908"/>
                </a:lnTo>
                <a:lnTo>
                  <a:pt x="960747" y="104063"/>
                </a:lnTo>
                <a:lnTo>
                  <a:pt x="917788" y="121479"/>
                </a:lnTo>
                <a:lnTo>
                  <a:pt x="875503" y="140132"/>
                </a:lnTo>
                <a:lnTo>
                  <a:pt x="833914" y="159999"/>
                </a:lnTo>
                <a:lnTo>
                  <a:pt x="793047" y="181058"/>
                </a:lnTo>
                <a:lnTo>
                  <a:pt x="752923" y="203284"/>
                </a:lnTo>
                <a:lnTo>
                  <a:pt x="713568" y="226655"/>
                </a:lnTo>
                <a:lnTo>
                  <a:pt x="675003" y="251149"/>
                </a:lnTo>
                <a:lnTo>
                  <a:pt x="637254" y="276740"/>
                </a:lnTo>
                <a:lnTo>
                  <a:pt x="600343" y="303408"/>
                </a:lnTo>
                <a:lnTo>
                  <a:pt x="564295" y="331128"/>
                </a:lnTo>
                <a:lnTo>
                  <a:pt x="529132" y="359877"/>
                </a:lnTo>
                <a:lnTo>
                  <a:pt x="494879" y="389632"/>
                </a:lnTo>
                <a:lnTo>
                  <a:pt x="461558" y="420371"/>
                </a:lnTo>
                <a:lnTo>
                  <a:pt x="429194" y="452069"/>
                </a:lnTo>
                <a:lnTo>
                  <a:pt x="397811" y="484705"/>
                </a:lnTo>
                <a:lnTo>
                  <a:pt x="367431" y="518254"/>
                </a:lnTo>
                <a:lnTo>
                  <a:pt x="338078" y="552694"/>
                </a:lnTo>
                <a:lnTo>
                  <a:pt x="309776" y="588002"/>
                </a:lnTo>
                <a:lnTo>
                  <a:pt x="282549" y="624154"/>
                </a:lnTo>
                <a:lnTo>
                  <a:pt x="256420" y="661128"/>
                </a:lnTo>
                <a:lnTo>
                  <a:pt x="231413" y="698899"/>
                </a:lnTo>
                <a:lnTo>
                  <a:pt x="207551" y="737446"/>
                </a:lnTo>
                <a:lnTo>
                  <a:pt x="184858" y="776745"/>
                </a:lnTo>
                <a:lnTo>
                  <a:pt x="163358" y="816773"/>
                </a:lnTo>
                <a:lnTo>
                  <a:pt x="143074" y="857507"/>
                </a:lnTo>
                <a:lnTo>
                  <a:pt x="124029" y="898923"/>
                </a:lnTo>
                <a:lnTo>
                  <a:pt x="106248" y="940999"/>
                </a:lnTo>
                <a:lnTo>
                  <a:pt x="89753" y="983711"/>
                </a:lnTo>
                <a:lnTo>
                  <a:pt x="74570" y="1027037"/>
                </a:lnTo>
                <a:lnTo>
                  <a:pt x="60720" y="1070953"/>
                </a:lnTo>
                <a:lnTo>
                  <a:pt x="48228" y="1115437"/>
                </a:lnTo>
                <a:lnTo>
                  <a:pt x="37117" y="1160464"/>
                </a:lnTo>
                <a:lnTo>
                  <a:pt x="27411" y="1206012"/>
                </a:lnTo>
                <a:lnTo>
                  <a:pt x="19134" y="1252058"/>
                </a:lnTo>
                <a:lnTo>
                  <a:pt x="12308" y="1298579"/>
                </a:lnTo>
                <a:lnTo>
                  <a:pt x="6959" y="1345552"/>
                </a:lnTo>
                <a:lnTo>
                  <a:pt x="3108" y="1392953"/>
                </a:lnTo>
                <a:lnTo>
                  <a:pt x="781" y="1440759"/>
                </a:lnTo>
                <a:lnTo>
                  <a:pt x="0" y="1488948"/>
                </a:lnTo>
                <a:lnTo>
                  <a:pt x="781" y="1537136"/>
                </a:lnTo>
                <a:lnTo>
                  <a:pt x="3108" y="1584942"/>
                </a:lnTo>
                <a:lnTo>
                  <a:pt x="6959" y="1632343"/>
                </a:lnTo>
                <a:lnTo>
                  <a:pt x="12308" y="1679316"/>
                </a:lnTo>
                <a:lnTo>
                  <a:pt x="19134" y="1725837"/>
                </a:lnTo>
                <a:lnTo>
                  <a:pt x="27411" y="1771883"/>
                </a:lnTo>
                <a:lnTo>
                  <a:pt x="37117" y="1817431"/>
                </a:lnTo>
                <a:lnTo>
                  <a:pt x="48228" y="1862458"/>
                </a:lnTo>
                <a:lnTo>
                  <a:pt x="60720" y="1906942"/>
                </a:lnTo>
                <a:lnTo>
                  <a:pt x="74570" y="1950858"/>
                </a:lnTo>
                <a:lnTo>
                  <a:pt x="89753" y="1994184"/>
                </a:lnTo>
                <a:lnTo>
                  <a:pt x="106248" y="2036896"/>
                </a:lnTo>
                <a:lnTo>
                  <a:pt x="124029" y="2078972"/>
                </a:lnTo>
                <a:lnTo>
                  <a:pt x="143074" y="2120388"/>
                </a:lnTo>
                <a:lnTo>
                  <a:pt x="163358" y="2161122"/>
                </a:lnTo>
                <a:lnTo>
                  <a:pt x="184858" y="2201150"/>
                </a:lnTo>
                <a:lnTo>
                  <a:pt x="207551" y="2240449"/>
                </a:lnTo>
                <a:lnTo>
                  <a:pt x="231413" y="2278996"/>
                </a:lnTo>
                <a:lnTo>
                  <a:pt x="256420" y="2316767"/>
                </a:lnTo>
                <a:lnTo>
                  <a:pt x="282549" y="2353741"/>
                </a:lnTo>
                <a:lnTo>
                  <a:pt x="309776" y="2389893"/>
                </a:lnTo>
                <a:lnTo>
                  <a:pt x="338078" y="2425201"/>
                </a:lnTo>
                <a:lnTo>
                  <a:pt x="367431" y="2459641"/>
                </a:lnTo>
                <a:lnTo>
                  <a:pt x="397811" y="2493190"/>
                </a:lnTo>
                <a:lnTo>
                  <a:pt x="429194" y="2525826"/>
                </a:lnTo>
                <a:lnTo>
                  <a:pt x="461558" y="2557524"/>
                </a:lnTo>
                <a:lnTo>
                  <a:pt x="494879" y="2588263"/>
                </a:lnTo>
                <a:lnTo>
                  <a:pt x="529132" y="2618018"/>
                </a:lnTo>
                <a:lnTo>
                  <a:pt x="564295" y="2646767"/>
                </a:lnTo>
                <a:lnTo>
                  <a:pt x="600343" y="2674487"/>
                </a:lnTo>
                <a:lnTo>
                  <a:pt x="637254" y="2701155"/>
                </a:lnTo>
                <a:lnTo>
                  <a:pt x="675003" y="2726746"/>
                </a:lnTo>
                <a:lnTo>
                  <a:pt x="713568" y="2751240"/>
                </a:lnTo>
                <a:lnTo>
                  <a:pt x="752923" y="2774611"/>
                </a:lnTo>
                <a:lnTo>
                  <a:pt x="793047" y="2796837"/>
                </a:lnTo>
                <a:lnTo>
                  <a:pt x="833914" y="2817896"/>
                </a:lnTo>
                <a:lnTo>
                  <a:pt x="875503" y="2837763"/>
                </a:lnTo>
                <a:lnTo>
                  <a:pt x="917788" y="2856416"/>
                </a:lnTo>
                <a:lnTo>
                  <a:pt x="960747" y="2873832"/>
                </a:lnTo>
                <a:lnTo>
                  <a:pt x="1004355" y="2889987"/>
                </a:lnTo>
                <a:lnTo>
                  <a:pt x="1048590" y="2904859"/>
                </a:lnTo>
                <a:lnTo>
                  <a:pt x="1093428" y="2918424"/>
                </a:lnTo>
                <a:lnTo>
                  <a:pt x="1138844" y="2930659"/>
                </a:lnTo>
                <a:lnTo>
                  <a:pt x="1184816" y="2941541"/>
                </a:lnTo>
                <a:lnTo>
                  <a:pt x="1231320" y="2951048"/>
                </a:lnTo>
                <a:lnTo>
                  <a:pt x="1278332" y="2959155"/>
                </a:lnTo>
                <a:lnTo>
                  <a:pt x="1325828" y="2965840"/>
                </a:lnTo>
                <a:lnTo>
                  <a:pt x="1373786" y="2971080"/>
                </a:lnTo>
                <a:lnTo>
                  <a:pt x="1422181" y="2974851"/>
                </a:lnTo>
                <a:lnTo>
                  <a:pt x="1470990" y="2977130"/>
                </a:lnTo>
                <a:lnTo>
                  <a:pt x="1520190" y="2977896"/>
                </a:lnTo>
                <a:lnTo>
                  <a:pt x="1569390" y="2977130"/>
                </a:lnTo>
                <a:lnTo>
                  <a:pt x="1618201" y="2974851"/>
                </a:lnTo>
                <a:lnTo>
                  <a:pt x="1666597" y="2971080"/>
                </a:lnTo>
                <a:lnTo>
                  <a:pt x="1714556" y="2965840"/>
                </a:lnTo>
                <a:lnTo>
                  <a:pt x="1762053" y="2959155"/>
                </a:lnTo>
                <a:lnTo>
                  <a:pt x="1809066" y="2951048"/>
                </a:lnTo>
                <a:lnTo>
                  <a:pt x="1855571" y="2941541"/>
                </a:lnTo>
                <a:lnTo>
                  <a:pt x="1901543" y="2930659"/>
                </a:lnTo>
                <a:lnTo>
                  <a:pt x="1946961" y="2918424"/>
                </a:lnTo>
                <a:lnTo>
                  <a:pt x="1991798" y="2904859"/>
                </a:lnTo>
                <a:lnTo>
                  <a:pt x="2036034" y="2889987"/>
                </a:lnTo>
                <a:lnTo>
                  <a:pt x="2079643" y="2873832"/>
                </a:lnTo>
                <a:lnTo>
                  <a:pt x="2122602" y="2856416"/>
                </a:lnTo>
                <a:lnTo>
                  <a:pt x="2164887" y="2837763"/>
                </a:lnTo>
                <a:lnTo>
                  <a:pt x="2206476" y="2817896"/>
                </a:lnTo>
                <a:lnTo>
                  <a:pt x="2247344" y="2796837"/>
                </a:lnTo>
                <a:lnTo>
                  <a:pt x="2287467" y="2774611"/>
                </a:lnTo>
                <a:lnTo>
                  <a:pt x="2326823" y="2751240"/>
                </a:lnTo>
                <a:lnTo>
                  <a:pt x="2365387" y="2726746"/>
                </a:lnTo>
                <a:lnTo>
                  <a:pt x="2403136" y="2701155"/>
                </a:lnTo>
                <a:lnTo>
                  <a:pt x="2440047" y="2674487"/>
                </a:lnTo>
                <a:lnTo>
                  <a:pt x="2476095" y="2646767"/>
                </a:lnTo>
                <a:lnTo>
                  <a:pt x="2511257" y="2618018"/>
                </a:lnTo>
                <a:lnTo>
                  <a:pt x="2545511" y="2588263"/>
                </a:lnTo>
                <a:lnTo>
                  <a:pt x="2578831" y="2557524"/>
                </a:lnTo>
                <a:lnTo>
                  <a:pt x="2611194" y="2525826"/>
                </a:lnTo>
                <a:lnTo>
                  <a:pt x="2642577" y="2493190"/>
                </a:lnTo>
                <a:lnTo>
                  <a:pt x="2672957" y="2459641"/>
                </a:lnTo>
                <a:lnTo>
                  <a:pt x="2702309" y="2425201"/>
                </a:lnTo>
                <a:lnTo>
                  <a:pt x="2730610" y="2389893"/>
                </a:lnTo>
                <a:lnTo>
                  <a:pt x="2757837" y="2353741"/>
                </a:lnTo>
                <a:lnTo>
                  <a:pt x="2783965" y="2316767"/>
                </a:lnTo>
                <a:lnTo>
                  <a:pt x="2808972" y="2278996"/>
                </a:lnTo>
                <a:lnTo>
                  <a:pt x="2832833" y="2240449"/>
                </a:lnTo>
                <a:lnTo>
                  <a:pt x="2855526" y="2201150"/>
                </a:lnTo>
                <a:lnTo>
                  <a:pt x="2877026" y="2161122"/>
                </a:lnTo>
                <a:lnTo>
                  <a:pt x="2897309" y="2120388"/>
                </a:lnTo>
                <a:lnTo>
                  <a:pt x="2916354" y="2078972"/>
                </a:lnTo>
                <a:lnTo>
                  <a:pt x="2934134" y="2036896"/>
                </a:lnTo>
                <a:lnTo>
                  <a:pt x="2950628" y="1994184"/>
                </a:lnTo>
                <a:lnTo>
                  <a:pt x="2965812" y="1950858"/>
                </a:lnTo>
                <a:lnTo>
                  <a:pt x="2979661" y="1906942"/>
                </a:lnTo>
                <a:lnTo>
                  <a:pt x="2992153" y="1862458"/>
                </a:lnTo>
                <a:lnTo>
                  <a:pt x="3003263" y="1817431"/>
                </a:lnTo>
                <a:lnTo>
                  <a:pt x="3012969" y="1771883"/>
                </a:lnTo>
                <a:lnTo>
                  <a:pt x="3021246" y="1725837"/>
                </a:lnTo>
                <a:lnTo>
                  <a:pt x="3028071" y="1679316"/>
                </a:lnTo>
                <a:lnTo>
                  <a:pt x="3033421" y="1632343"/>
                </a:lnTo>
                <a:lnTo>
                  <a:pt x="3037271" y="1584942"/>
                </a:lnTo>
                <a:lnTo>
                  <a:pt x="3039598" y="1537136"/>
                </a:lnTo>
                <a:lnTo>
                  <a:pt x="3040379" y="1488948"/>
                </a:lnTo>
                <a:lnTo>
                  <a:pt x="3039598" y="1440759"/>
                </a:lnTo>
                <a:lnTo>
                  <a:pt x="3037271" y="1392953"/>
                </a:lnTo>
                <a:lnTo>
                  <a:pt x="3033421" y="1345552"/>
                </a:lnTo>
                <a:lnTo>
                  <a:pt x="3028071" y="1298579"/>
                </a:lnTo>
                <a:lnTo>
                  <a:pt x="3021246" y="1252058"/>
                </a:lnTo>
                <a:lnTo>
                  <a:pt x="3012969" y="1206012"/>
                </a:lnTo>
                <a:lnTo>
                  <a:pt x="3003263" y="1160464"/>
                </a:lnTo>
                <a:lnTo>
                  <a:pt x="2992153" y="1115437"/>
                </a:lnTo>
                <a:lnTo>
                  <a:pt x="2979661" y="1070953"/>
                </a:lnTo>
                <a:lnTo>
                  <a:pt x="2965812" y="1027037"/>
                </a:lnTo>
                <a:lnTo>
                  <a:pt x="2950628" y="983711"/>
                </a:lnTo>
                <a:lnTo>
                  <a:pt x="2934134" y="940999"/>
                </a:lnTo>
                <a:lnTo>
                  <a:pt x="2916354" y="898923"/>
                </a:lnTo>
                <a:lnTo>
                  <a:pt x="2897309" y="857507"/>
                </a:lnTo>
                <a:lnTo>
                  <a:pt x="2877026" y="816773"/>
                </a:lnTo>
                <a:lnTo>
                  <a:pt x="2855526" y="776745"/>
                </a:lnTo>
                <a:lnTo>
                  <a:pt x="2832833" y="737446"/>
                </a:lnTo>
                <a:lnTo>
                  <a:pt x="2808972" y="698899"/>
                </a:lnTo>
                <a:lnTo>
                  <a:pt x="2783965" y="661128"/>
                </a:lnTo>
                <a:lnTo>
                  <a:pt x="2757837" y="624154"/>
                </a:lnTo>
                <a:lnTo>
                  <a:pt x="2730610" y="588002"/>
                </a:lnTo>
                <a:lnTo>
                  <a:pt x="2702309" y="552694"/>
                </a:lnTo>
                <a:lnTo>
                  <a:pt x="2672957" y="518254"/>
                </a:lnTo>
                <a:lnTo>
                  <a:pt x="2642577" y="484705"/>
                </a:lnTo>
                <a:lnTo>
                  <a:pt x="2611194" y="452069"/>
                </a:lnTo>
                <a:lnTo>
                  <a:pt x="2578831" y="420371"/>
                </a:lnTo>
                <a:lnTo>
                  <a:pt x="2545511" y="389632"/>
                </a:lnTo>
                <a:lnTo>
                  <a:pt x="2511257" y="359877"/>
                </a:lnTo>
                <a:lnTo>
                  <a:pt x="2476095" y="331128"/>
                </a:lnTo>
                <a:lnTo>
                  <a:pt x="2440047" y="303408"/>
                </a:lnTo>
                <a:lnTo>
                  <a:pt x="2403136" y="276740"/>
                </a:lnTo>
                <a:lnTo>
                  <a:pt x="2365387" y="251149"/>
                </a:lnTo>
                <a:lnTo>
                  <a:pt x="2326823" y="226655"/>
                </a:lnTo>
                <a:lnTo>
                  <a:pt x="2287467" y="203284"/>
                </a:lnTo>
                <a:lnTo>
                  <a:pt x="2247344" y="181058"/>
                </a:lnTo>
                <a:lnTo>
                  <a:pt x="2206476" y="159999"/>
                </a:lnTo>
                <a:lnTo>
                  <a:pt x="2164887" y="140132"/>
                </a:lnTo>
                <a:lnTo>
                  <a:pt x="2122602" y="121479"/>
                </a:lnTo>
                <a:lnTo>
                  <a:pt x="2079643" y="104063"/>
                </a:lnTo>
                <a:lnTo>
                  <a:pt x="2036034" y="87908"/>
                </a:lnTo>
                <a:lnTo>
                  <a:pt x="1991798" y="73036"/>
                </a:lnTo>
                <a:lnTo>
                  <a:pt x="1946961" y="59471"/>
                </a:lnTo>
                <a:lnTo>
                  <a:pt x="1901543" y="47236"/>
                </a:lnTo>
                <a:lnTo>
                  <a:pt x="1855571" y="36354"/>
                </a:lnTo>
                <a:lnTo>
                  <a:pt x="1809066" y="26847"/>
                </a:lnTo>
                <a:lnTo>
                  <a:pt x="1762053" y="18740"/>
                </a:lnTo>
                <a:lnTo>
                  <a:pt x="1714556" y="12055"/>
                </a:lnTo>
                <a:lnTo>
                  <a:pt x="1666597" y="6815"/>
                </a:lnTo>
                <a:lnTo>
                  <a:pt x="1618201" y="3044"/>
                </a:lnTo>
                <a:lnTo>
                  <a:pt x="1569390" y="765"/>
                </a:lnTo>
                <a:lnTo>
                  <a:pt x="1520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5" y="4113276"/>
            <a:ext cx="2727960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9288" y="4178046"/>
            <a:ext cx="461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79396D"/>
                </a:solidFill>
                <a:latin typeface="Open Sans"/>
                <a:cs typeface="Open Sans"/>
              </a:rPr>
              <a:t>4</a:t>
            </a:r>
            <a:endParaRPr sz="6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634" y="3171824"/>
            <a:ext cx="121164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Assess whether the candidate can demonstrate sufficient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recall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understanding 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service management </a:t>
            </a:r>
            <a:r>
              <a:rPr sz="2400" spc="-10" dirty="0">
                <a:solidFill>
                  <a:srgbClr val="EC7C30"/>
                </a:solidFill>
                <a:latin typeface="Open Sans"/>
                <a:cs typeface="Open Sans"/>
              </a:rPr>
              <a:t>framework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described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syllabus, to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awarded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qualification</a:t>
            </a:r>
            <a:endParaRPr sz="2400">
              <a:latin typeface="Open Sans"/>
              <a:cs typeface="Open Sans"/>
            </a:endParaRPr>
          </a:p>
          <a:p>
            <a:pPr marL="355600" marR="610235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Make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learners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qualification eligible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higher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level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qualifications of ITIL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4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934" y="346963"/>
            <a:ext cx="7908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</a:t>
            </a:r>
            <a:r>
              <a:rPr dirty="0"/>
              <a:t>4 </a:t>
            </a:r>
            <a:r>
              <a:rPr spc="-5" dirty="0"/>
              <a:t>Foundation </a:t>
            </a:r>
            <a:r>
              <a:rPr dirty="0"/>
              <a:t>Examination</a:t>
            </a:r>
            <a:r>
              <a:rPr spc="-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4259579" y="795527"/>
            <a:ext cx="78486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4071" y="2790190"/>
            <a:ext cx="1137348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530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a </a:t>
            </a:r>
            <a:r>
              <a:rPr sz="2400" spc="-25" dirty="0">
                <a:solidFill>
                  <a:srgbClr val="EC7C30"/>
                </a:solidFill>
                <a:latin typeface="Open Sans"/>
                <a:cs typeface="Open Sans"/>
              </a:rPr>
              <a:t>“closed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book” examination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.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materials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other than the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examination materials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permitted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duration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60</a:t>
            </a:r>
            <a:r>
              <a:rPr sz="2400" spc="15" dirty="0">
                <a:solidFill>
                  <a:srgbClr val="EC7C3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minutes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candidates taking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exam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a language that is not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native or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working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language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awarded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25%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extra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time, 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75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minutes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total.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768" y="2517648"/>
            <a:ext cx="3442715" cy="3433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851" y="346963"/>
            <a:ext cx="6965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</a:t>
            </a:r>
            <a:r>
              <a:rPr dirty="0"/>
              <a:t>4 </a:t>
            </a:r>
            <a:r>
              <a:rPr spc="-5" dirty="0"/>
              <a:t>Foundation </a:t>
            </a:r>
            <a:r>
              <a:rPr dirty="0"/>
              <a:t>Question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795527"/>
            <a:ext cx="7523988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2442" y="1939798"/>
            <a:ext cx="1141158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8185" indent="-342900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All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forty questions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dirty="0">
                <a:solidFill>
                  <a:srgbClr val="EC7C30"/>
                </a:solidFill>
                <a:latin typeface="Open Sans"/>
                <a:cs typeface="Open Sans"/>
              </a:rPr>
              <a:t>Objective </a:t>
            </a:r>
            <a:r>
              <a:rPr sz="2400" spc="-45" dirty="0">
                <a:solidFill>
                  <a:srgbClr val="EC7C30"/>
                </a:solidFill>
                <a:latin typeface="Open Sans"/>
                <a:cs typeface="Open Sans"/>
              </a:rPr>
              <a:t>Test </a:t>
            </a:r>
            <a:r>
              <a:rPr sz="2400" spc="-5" dirty="0">
                <a:solidFill>
                  <a:srgbClr val="EC7C30"/>
                </a:solidFill>
                <a:latin typeface="Open Sans"/>
                <a:cs typeface="Open Sans"/>
              </a:rPr>
              <a:t>Questions </a:t>
            </a:r>
            <a:r>
              <a:rPr sz="2400" spc="-20" dirty="0">
                <a:solidFill>
                  <a:srgbClr val="EC7C30"/>
                </a:solidFill>
                <a:latin typeface="Open Sans"/>
                <a:cs typeface="Open Sans"/>
              </a:rPr>
              <a:t>(OTQs)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with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options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one option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selected.</a:t>
            </a:r>
            <a:endParaRPr sz="240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Distractors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wrong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answers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options that candidates with incomplete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knowledge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skill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would be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likely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choose. These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generally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plausible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responses relating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syllabus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area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being</a:t>
            </a:r>
            <a:r>
              <a:rPr sz="2400" spc="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examined.</a:t>
            </a:r>
            <a:endParaRPr sz="2400">
              <a:latin typeface="Open Sans"/>
              <a:cs typeface="Open San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Question styles used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within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this type</a:t>
            </a:r>
            <a:r>
              <a:rPr sz="2400" spc="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are: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Standard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Missing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word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List two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correct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items</a:t>
            </a:r>
            <a:endParaRPr sz="2400">
              <a:latin typeface="Open Sans"/>
              <a:cs typeface="Open San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Clr>
                <a:srgbClr val="EC7C30"/>
              </a:buClr>
              <a:buFont typeface="Courier New"/>
              <a:buChar char="o"/>
              <a:tabLst>
                <a:tab pos="8128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Negative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standard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OTQ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768" y="2517648"/>
            <a:ext cx="3442715" cy="3433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Examples: Question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795527"/>
            <a:ext cx="58689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71766" y="1116533"/>
            <a:ext cx="1524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7E7E7E"/>
                </a:solidFill>
                <a:latin typeface="Open Sans"/>
                <a:cs typeface="Open Sans"/>
              </a:rPr>
              <a:t>S</a:t>
            </a:r>
            <a:r>
              <a:rPr sz="2200" b="1" spc="-165" dirty="0">
                <a:solidFill>
                  <a:srgbClr val="7E7E7E"/>
                </a:solidFill>
                <a:latin typeface="Open Sans"/>
                <a:cs typeface="Open Sans"/>
              </a:rPr>
              <a:t>T</a:t>
            </a:r>
            <a:r>
              <a:rPr sz="2200" b="1" spc="-5" dirty="0">
                <a:solidFill>
                  <a:srgbClr val="7E7E7E"/>
                </a:solidFill>
                <a:latin typeface="Open Sans"/>
                <a:cs typeface="Open Sans"/>
              </a:rPr>
              <a:t>AN</a:t>
            </a:r>
            <a:r>
              <a:rPr sz="2200" b="1" spc="-65" dirty="0">
                <a:solidFill>
                  <a:srgbClr val="7E7E7E"/>
                </a:solidFill>
                <a:latin typeface="Open Sans"/>
                <a:cs typeface="Open Sans"/>
              </a:rPr>
              <a:t>D</a:t>
            </a:r>
            <a:r>
              <a:rPr sz="2200" b="1" spc="-5" dirty="0">
                <a:solidFill>
                  <a:srgbClr val="7E7E7E"/>
                </a:solidFill>
                <a:latin typeface="Open Sans"/>
                <a:cs typeface="Open Sans"/>
              </a:rPr>
              <a:t>ARD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988" y="2819400"/>
            <a:ext cx="8829040" cy="280289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What 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best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Chain?</a:t>
            </a:r>
            <a:endParaRPr sz="2400">
              <a:latin typeface="Open Sans"/>
              <a:cs typeface="Open Sans"/>
            </a:endParaRPr>
          </a:p>
          <a:p>
            <a:pPr marL="431165" indent="-33909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31800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Q</a:t>
            </a:r>
            <a:endParaRPr sz="2400">
              <a:latin typeface="Open Sans"/>
              <a:cs typeface="Open Sans"/>
            </a:endParaRPr>
          </a:p>
          <a:p>
            <a:pPr marL="448309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4894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</a:t>
            </a:r>
            <a:endParaRPr sz="2400">
              <a:latin typeface="Open Sans"/>
              <a:cs typeface="Open Sans"/>
            </a:endParaRPr>
          </a:p>
          <a:p>
            <a:pPr marL="406400" indent="-31432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07034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R</a:t>
            </a:r>
            <a:endParaRPr sz="2400">
              <a:latin typeface="Open Sans"/>
              <a:cs typeface="Open Sans"/>
            </a:endParaRPr>
          </a:p>
          <a:p>
            <a:pPr marL="448309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4894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Examples: Question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795527"/>
            <a:ext cx="58689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20814" y="1116533"/>
            <a:ext cx="2162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7E7E7E"/>
                </a:solidFill>
                <a:latin typeface="Open Sans"/>
                <a:cs typeface="Open Sans"/>
              </a:rPr>
              <a:t>MISSING</a:t>
            </a:r>
            <a:r>
              <a:rPr sz="2200" b="1" spc="-70" dirty="0">
                <a:solidFill>
                  <a:srgbClr val="7E7E7E"/>
                </a:solidFill>
                <a:latin typeface="Open Sans"/>
                <a:cs typeface="Open Sans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Open Sans"/>
                <a:cs typeface="Open Sans"/>
              </a:rPr>
              <a:t>WORD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255" y="2616707"/>
            <a:ext cx="10811510" cy="3910965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Identify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missing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word(s)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following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sentence.</a:t>
            </a:r>
            <a:endParaRPr sz="2400">
              <a:latin typeface="Open Sans"/>
              <a:cs typeface="Open Sans"/>
            </a:endParaRPr>
          </a:p>
          <a:p>
            <a:pPr marL="91440" marR="1353185">
              <a:lnSpc>
                <a:spcPct val="15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[?]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defines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requirements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takes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responsibility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outcomes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consumption.</a:t>
            </a:r>
            <a:endParaRPr sz="2400">
              <a:latin typeface="Open Sans"/>
              <a:cs typeface="Open Sans"/>
            </a:endParaRPr>
          </a:p>
          <a:p>
            <a:pPr marL="431165" indent="-33909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3180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Role</a:t>
            </a:r>
            <a:r>
              <a:rPr sz="2400" spc="-8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Q</a:t>
            </a:r>
            <a:endParaRPr sz="2400">
              <a:latin typeface="Open Sans"/>
              <a:cs typeface="Open Sans"/>
            </a:endParaRPr>
          </a:p>
          <a:p>
            <a:pPr marL="448309" indent="-356235">
              <a:lnSpc>
                <a:spcPct val="100000"/>
              </a:lnSpc>
              <a:spcBef>
                <a:spcPts val="1445"/>
              </a:spcBef>
              <a:buAutoNum type="alphaLcParenR"/>
              <a:tabLst>
                <a:tab pos="448945" algn="l"/>
              </a:tabLst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Role</a:t>
            </a:r>
            <a:r>
              <a:rPr sz="2400" spc="-1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P</a:t>
            </a:r>
            <a:endParaRPr sz="2400">
              <a:latin typeface="Open Sans"/>
              <a:cs typeface="Open Sans"/>
            </a:endParaRPr>
          </a:p>
          <a:p>
            <a:pPr marL="406400" indent="-31432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07034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Role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R</a:t>
            </a:r>
            <a:endParaRPr sz="2400">
              <a:latin typeface="Open Sans"/>
              <a:cs typeface="Open Sans"/>
            </a:endParaRPr>
          </a:p>
          <a:p>
            <a:pPr marL="448309" indent="-356235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448945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Role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S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Examples: Question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795527"/>
            <a:ext cx="58689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16065" y="1123950"/>
            <a:ext cx="3547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7E7E7E"/>
                </a:solidFill>
                <a:latin typeface="Open Sans"/>
                <a:cs typeface="Open Sans"/>
              </a:rPr>
              <a:t>LIST </a:t>
            </a:r>
            <a:r>
              <a:rPr sz="2200" b="1" spc="-15" dirty="0">
                <a:solidFill>
                  <a:srgbClr val="7E7E7E"/>
                </a:solidFill>
                <a:latin typeface="Open Sans"/>
                <a:cs typeface="Open Sans"/>
              </a:rPr>
              <a:t>TWO CORRECT</a:t>
            </a:r>
            <a:r>
              <a:rPr sz="2200" b="1" spc="0" dirty="0">
                <a:solidFill>
                  <a:srgbClr val="7E7E7E"/>
                </a:solidFill>
                <a:latin typeface="Open Sans"/>
                <a:cs typeface="Open Sans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Open Sans"/>
                <a:cs typeface="Open Sans"/>
              </a:rPr>
              <a:t>ITEMS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3116" y="1909572"/>
            <a:ext cx="11993880" cy="460883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35"/>
              </a:spcBef>
            </a:pP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Which statement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about 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asset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configuration management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is</a:t>
            </a:r>
            <a:r>
              <a:rPr sz="2200" spc="2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CORRECT?</a:t>
            </a:r>
            <a:endParaRPr sz="2200">
              <a:latin typeface="Open Sans"/>
              <a:cs typeface="Open Sans"/>
            </a:endParaRPr>
          </a:p>
          <a:p>
            <a:pPr marL="398145" indent="-30670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39878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It does</a:t>
            </a:r>
            <a:r>
              <a:rPr sz="22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Q</a:t>
            </a:r>
            <a:endParaRPr sz="2200">
              <a:latin typeface="Open Sans"/>
              <a:cs typeface="Open Sans"/>
            </a:endParaRPr>
          </a:p>
          <a:p>
            <a:pPr marL="398145" indent="-30670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9878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It does</a:t>
            </a:r>
            <a:r>
              <a:rPr sz="2200" spc="-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</a:t>
            </a:r>
            <a:endParaRPr sz="2200">
              <a:latin typeface="Open Sans"/>
              <a:cs typeface="Open Sans"/>
            </a:endParaRPr>
          </a:p>
          <a:p>
            <a:pPr marL="398145" indent="-30670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9878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It does</a:t>
            </a:r>
            <a:r>
              <a:rPr sz="2200" spc="-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R</a:t>
            </a:r>
            <a:endParaRPr sz="2200">
              <a:latin typeface="Open Sans"/>
              <a:cs typeface="Open Sans"/>
            </a:endParaRPr>
          </a:p>
          <a:p>
            <a:pPr marL="398145" indent="-30670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9878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It does</a:t>
            </a:r>
            <a:r>
              <a:rPr sz="2200" spc="-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</a:t>
            </a:r>
            <a:endParaRPr sz="2200">
              <a:latin typeface="Open Sans"/>
              <a:cs typeface="Open Sans"/>
            </a:endParaRPr>
          </a:p>
          <a:p>
            <a:pPr marL="401320" indent="-30988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01955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1 and</a:t>
            </a:r>
            <a:r>
              <a:rPr sz="22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2</a:t>
            </a:r>
            <a:endParaRPr sz="2200">
              <a:latin typeface="Open Sans"/>
              <a:cs typeface="Open Sans"/>
            </a:endParaRPr>
          </a:p>
          <a:p>
            <a:pPr marL="418465" indent="-32702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1910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2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3</a:t>
            </a:r>
            <a:endParaRPr sz="2200">
              <a:latin typeface="Open Sans"/>
              <a:cs typeface="Open Sans"/>
            </a:endParaRPr>
          </a:p>
          <a:p>
            <a:pPr marL="380365" indent="-28892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38100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3 and</a:t>
            </a:r>
            <a:r>
              <a:rPr sz="22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4</a:t>
            </a:r>
            <a:endParaRPr sz="2200">
              <a:latin typeface="Open Sans"/>
              <a:cs typeface="Open Sans"/>
            </a:endParaRPr>
          </a:p>
          <a:p>
            <a:pPr marL="418465" indent="-327025">
              <a:lnSpc>
                <a:spcPct val="100000"/>
              </a:lnSpc>
              <a:spcBef>
                <a:spcPts val="1325"/>
              </a:spcBef>
              <a:buAutoNum type="alphaLcParenR"/>
              <a:tabLst>
                <a:tab pos="41910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1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4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940" y="7104888"/>
            <a:ext cx="10561320" cy="546100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45"/>
              </a:spcBef>
            </a:pPr>
            <a:r>
              <a:rPr sz="2200" b="1" spc="-5" dirty="0">
                <a:solidFill>
                  <a:srgbClr val="404040"/>
                </a:solidFill>
                <a:latin typeface="Open Sans"/>
                <a:cs typeface="Open Sans"/>
              </a:rPr>
              <a:t>Note: </a:t>
            </a:r>
            <a:r>
              <a:rPr sz="2200" spc="-25" dirty="0">
                <a:solidFill>
                  <a:srgbClr val="404040"/>
                </a:solidFill>
                <a:latin typeface="Open Sans"/>
                <a:cs typeface="Open Sans"/>
              </a:rPr>
              <a:t>Two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the list items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correct. List style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questions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never</a:t>
            </a:r>
            <a:r>
              <a:rPr sz="2200" spc="3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negative.</a:t>
            </a:r>
            <a:endParaRPr sz="2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Examples: Question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795527"/>
            <a:ext cx="5868924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77432" y="1151966"/>
            <a:ext cx="3613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7E7E7E"/>
                </a:solidFill>
                <a:latin typeface="Open Sans"/>
                <a:cs typeface="Open Sans"/>
              </a:rPr>
              <a:t>NEGATIVE </a:t>
            </a:r>
            <a:r>
              <a:rPr sz="2200" b="1" spc="-30" dirty="0">
                <a:solidFill>
                  <a:srgbClr val="7E7E7E"/>
                </a:solidFill>
                <a:latin typeface="Open Sans"/>
                <a:cs typeface="Open Sans"/>
              </a:rPr>
              <a:t>STANDARD</a:t>
            </a:r>
            <a:r>
              <a:rPr sz="2200" b="1" spc="-20" dirty="0">
                <a:solidFill>
                  <a:srgbClr val="7E7E7E"/>
                </a:solidFill>
                <a:latin typeface="Open Sans"/>
                <a:cs typeface="Open Sans"/>
              </a:rPr>
              <a:t> </a:t>
            </a:r>
            <a:r>
              <a:rPr sz="2200" b="1" spc="-40" dirty="0">
                <a:solidFill>
                  <a:srgbClr val="7E7E7E"/>
                </a:solidFill>
                <a:latin typeface="Open Sans"/>
                <a:cs typeface="Open Sans"/>
              </a:rPr>
              <a:t>OTQ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935" y="2610611"/>
            <a:ext cx="11995785" cy="2578735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4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Which is </a:t>
            </a:r>
            <a:r>
              <a:rPr sz="2200" spc="-25" dirty="0">
                <a:solidFill>
                  <a:srgbClr val="404040"/>
                </a:solidFill>
                <a:latin typeface="Open Sans"/>
                <a:cs typeface="Open Sans"/>
              </a:rPr>
              <a:t>NOT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 defined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area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200" spc="1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value?</a:t>
            </a:r>
            <a:endParaRPr sz="2200">
              <a:latin typeface="Open Sans"/>
              <a:cs typeface="Open Sans"/>
            </a:endParaRPr>
          </a:p>
          <a:p>
            <a:pPr marL="401955" indent="-309880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02590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Q</a:t>
            </a:r>
            <a:endParaRPr sz="2200">
              <a:latin typeface="Open Sans"/>
              <a:cs typeface="Open Sans"/>
            </a:endParaRPr>
          </a:p>
          <a:p>
            <a:pPr marL="419100" indent="-32702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19734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</a:t>
            </a:r>
            <a:endParaRPr sz="2200">
              <a:latin typeface="Open Sans"/>
              <a:cs typeface="Open Sans"/>
            </a:endParaRPr>
          </a:p>
          <a:p>
            <a:pPr marL="381000" indent="-28892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381635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R</a:t>
            </a:r>
            <a:endParaRPr sz="2200">
              <a:latin typeface="Open Sans"/>
              <a:cs typeface="Open Sans"/>
            </a:endParaRPr>
          </a:p>
          <a:p>
            <a:pPr marL="419100" indent="-32702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419734" algn="l"/>
              </a:tabLst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S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1883" y="6306311"/>
            <a:ext cx="11268710" cy="1053465"/>
          </a:xfrm>
          <a:prstGeom prst="rect">
            <a:avLst/>
          </a:prstGeom>
          <a:ln w="12192">
            <a:solidFill>
              <a:srgbClr val="EC7C3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35"/>
              </a:spcBef>
            </a:pPr>
            <a:r>
              <a:rPr sz="2200" b="1" spc="-5" dirty="0">
                <a:solidFill>
                  <a:srgbClr val="404040"/>
                </a:solidFill>
                <a:latin typeface="Open Sans"/>
                <a:cs typeface="Open Sans"/>
              </a:rPr>
              <a:t>Note: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Negative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questions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only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used,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as an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exception, where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part of the</a:t>
            </a:r>
            <a:r>
              <a:rPr sz="2200" spc="29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learning</a:t>
            </a:r>
            <a:endParaRPr sz="2200">
              <a:latin typeface="Open Sans"/>
              <a:cs typeface="Open Sans"/>
            </a:endParaRPr>
          </a:p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outcome is to </a:t>
            </a:r>
            <a:r>
              <a:rPr sz="2200" spc="-20" dirty="0">
                <a:solidFill>
                  <a:srgbClr val="404040"/>
                </a:solidFill>
                <a:latin typeface="Open Sans"/>
                <a:cs typeface="Open Sans"/>
              </a:rPr>
              <a:t>know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that something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is not done or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should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not</a:t>
            </a:r>
            <a:r>
              <a:rPr sz="2200" spc="17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occur.</a:t>
            </a:r>
            <a:endParaRPr sz="2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677</Words>
  <Application>Microsoft Macintosh PowerPoint</Application>
  <PresentationFormat>Personnalisé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OpenSans-Extrabold</vt:lpstr>
      <vt:lpstr>Times New Roman</vt:lpstr>
      <vt:lpstr>Office Theme</vt:lpstr>
      <vt:lpstr>ITIL® 4 Foundation Certification Course</vt:lpstr>
      <vt:lpstr>Learning Objectives</vt:lpstr>
      <vt:lpstr>Purpose of ITIL 4 Foundation Examination</vt:lpstr>
      <vt:lpstr>ITIL 4 Foundation Examination Design</vt:lpstr>
      <vt:lpstr>ITIL 4 Foundation Question Types</vt:lpstr>
      <vt:lpstr>Examples: Question Types</vt:lpstr>
      <vt:lpstr>Examples: Question Types</vt:lpstr>
      <vt:lpstr>Examples: Question Types</vt:lpstr>
      <vt:lpstr>Examples: Question Types</vt:lpstr>
      <vt:lpstr>Scoring</vt:lpstr>
      <vt:lpstr>Weightings By Bloom’s Level</vt:lpstr>
      <vt:lpstr>Weightings By Bloom’s Level</vt:lpstr>
      <vt:lpstr>Weightings By Learning Outcome</vt:lpstr>
      <vt:lpstr>Thank You</vt:lpstr>
    </vt:vector>
  </TitlesOfParts>
  <Manager/>
  <Company>PRO IT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4 Foundation certification Course</dc:title>
  <dc:subject>Lesson 6 : ITIL 4 Foundation Examination Format</dc:subject>
  <dc:creator/>
  <cp:keywords/>
  <dc:description/>
  <cp:lastModifiedBy>Elmehdi Bendriss</cp:lastModifiedBy>
  <cp:revision>1</cp:revision>
  <dcterms:created xsi:type="dcterms:W3CDTF">2019-08-04T11:35:43Z</dcterms:created>
  <dcterms:modified xsi:type="dcterms:W3CDTF">2019-08-20T14:10:41Z</dcterms:modified>
  <cp:category/>
</cp:coreProperties>
</file>