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0" autoAdjust="0"/>
    <p:restoredTop sz="93741" autoAdjust="0"/>
  </p:normalViewPr>
  <p:slideViewPr>
    <p:cSldViewPr snapToGrid="0">
      <p:cViewPr varScale="1">
        <p:scale>
          <a:sx n="57" d="100"/>
          <a:sy n="57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46781-0940-7365-C1F9-FEABCE8FC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00B1C8-EDEE-5807-A787-789DB2A2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B0C1E-8753-EB32-3879-D20D3DBB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01472-2008-942F-79DA-D7C3C2DC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1F1C8-E1DF-F48F-EB44-9D7C50DF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9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A8CF6-72D1-5A1B-D66E-77932F78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BB3C42-A357-225C-AD70-3899ECB0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B01EF6-EE64-B94D-3768-4A7583E0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9991CD-9D87-AADD-9525-90782E97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6FB56-E9C6-A61B-4EFC-950D8A2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6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374554-FDA5-2D02-F5B1-3FBD9354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22D488-EDC6-EB95-42BA-C09C4712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63AC-3024-3FD1-D651-4BFAEEAA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C3A9E-ECFD-645F-DD53-20D42114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7C294-684D-99FD-4625-60F77A4E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81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9DCE4-36B7-3F75-C488-3CDEC683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3307CE-D244-E31A-3E10-96A73499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2DBD5-AF2C-351A-AE4F-E3B4DD34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9D067-6EFA-74CB-1F48-C92708BD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652DB-9288-1A4D-521C-2D6ECE5C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3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2A7C6-923E-DCE7-AF46-71E94171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A8E79A-9410-0B18-18F0-32B0B1E8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6C919-E2D8-D8FF-D025-F8202EF5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84593-A8FC-AB76-E447-FCF51B3E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44DBD-4642-E46A-7AEA-0FC87879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6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7E1ED-D59E-D18A-5D1F-F113F9A6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34458-A1B7-34BC-AB56-39FD24E6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924CFD-0A15-FAA8-4C18-5640561B8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F3D5D-E0CA-CD4A-2E89-768F73A5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FE246B-53C9-7B96-A250-72A51A28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1D7143-F597-9419-0662-32C712E4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C3E7B-C9D5-C2C9-978B-DD5551E7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60ED7D-E0BE-CE19-626A-F3F80345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0826BA-FD69-18B6-0C36-6838D3732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30FCBF-3AC0-5FB4-8FAB-CB05CF29C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C2C261-D19F-D617-5310-384F982D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D10A9B-59E5-3E69-39B8-3FE5F7CD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F3379F-37A7-C86C-4513-5E4C0C4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722DBE-AF25-9C5E-944B-6F36A2A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137FC-6D13-FB01-80A6-D359C6C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B0E930-57F7-2540-F44F-E6CFB4D8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E2F175-DEF6-D3C1-D19D-EDD8E5B0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05EF61-5B19-32D9-7DE3-559F87F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8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EBE1E9-196C-C497-81FD-D37C2001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9175D7-1202-DEAC-3463-7CB68798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2FD05B-17D4-0459-1A24-66218542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36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974B5-7409-B096-9450-ECDA80D8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AC87A-0F0E-ABCA-3C86-9CBD8ED5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A87584-7357-95BB-316A-07B0D3AEB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D7A42E-0B6A-A549-F503-73C2D936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E9AAC-0897-AE78-5491-61C66DE6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FF71D5-B53F-A428-202E-53DC6047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94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14717-CDA7-D349-759D-AC754C67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80BD18-EA63-ECCF-028B-54E46C094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325915-5B9A-0992-BD7B-5FC83B8C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95EEEC-F002-737B-DB13-0206B8E4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CE055F-42C3-0FC0-D8C8-DEA7930C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129B02-A3DA-D7EF-16D2-FDDA7940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FA0DB8-59D3-C398-C088-F006FE7F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33DD5F-F084-FC22-8A2A-35E8CD17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17BCA-E7FD-D5E1-F80B-6C612658B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5B506C-74D7-4D62-C2F2-B29BD9BFD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10204-8079-9D9C-D6D0-AF9260CB6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B92F2205-DD6C-C090-EDE2-093CF2C10FA5}"/>
              </a:ext>
            </a:extLst>
          </p:cNvPr>
          <p:cNvGrpSpPr/>
          <p:nvPr/>
        </p:nvGrpSpPr>
        <p:grpSpPr>
          <a:xfrm>
            <a:off x="-531072" y="1608619"/>
            <a:ext cx="1222529" cy="4753501"/>
            <a:chOff x="-378958" y="1175495"/>
            <a:chExt cx="1222529" cy="4753501"/>
          </a:xfrm>
        </p:grpSpPr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1208D164-09FD-3600-6171-A570B66806A3}"/>
                </a:ext>
              </a:extLst>
            </p:cNvPr>
            <p:cNvSpPr/>
            <p:nvPr/>
          </p:nvSpPr>
          <p:spPr>
            <a:xfrm rot="1380000">
              <a:off x="653494" y="1175495"/>
              <a:ext cx="190077" cy="235720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Triangle isocèle 6">
              <a:extLst>
                <a:ext uri="{FF2B5EF4-FFF2-40B4-BE49-F238E27FC236}">
                  <a16:creationId xmlns:a16="http://schemas.microsoft.com/office/drawing/2014/main" id="{16A27D68-BC9F-A178-250D-3F1A92C209DD}"/>
                </a:ext>
              </a:extLst>
            </p:cNvPr>
            <p:cNvSpPr/>
            <p:nvPr/>
          </p:nvSpPr>
          <p:spPr>
            <a:xfrm rot="1387955" flipV="1">
              <a:off x="-378958" y="3483324"/>
              <a:ext cx="287190" cy="24456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4A639DAD-C761-B666-F121-9C3EF0251DDD}"/>
              </a:ext>
            </a:extLst>
          </p:cNvPr>
          <p:cNvSpPr txBox="1"/>
          <p:nvPr/>
        </p:nvSpPr>
        <p:spPr>
          <a:xfrm>
            <a:off x="2683967" y="1528171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L’étude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l’existence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1C821FB3-6B06-E2B2-86D4-F4A3757B6912}"/>
              </a:ext>
            </a:extLst>
          </p:cNvPr>
          <p:cNvSpPr/>
          <p:nvPr/>
        </p:nvSpPr>
        <p:spPr>
          <a:xfrm>
            <a:off x="-3022333" y="1205006"/>
            <a:ext cx="6044666" cy="5601904"/>
          </a:xfrm>
          <a:prstGeom prst="arc">
            <a:avLst>
              <a:gd name="adj1" fmla="val 16200000"/>
              <a:gd name="adj2" fmla="val 543212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E5E0B7C-0ACA-4D82-5CCE-67BA57C8C2EA}"/>
              </a:ext>
            </a:extLst>
          </p:cNvPr>
          <p:cNvSpPr/>
          <p:nvPr/>
        </p:nvSpPr>
        <p:spPr>
          <a:xfrm>
            <a:off x="988238" y="1178231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/>
              <a:t>1</a:t>
            </a:r>
            <a:endParaRPr lang="fr-FR" sz="28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510C91F-D263-F8A0-8FA0-89E73CF8C0C3}"/>
              </a:ext>
            </a:extLst>
          </p:cNvPr>
          <p:cNvSpPr/>
          <p:nvPr/>
        </p:nvSpPr>
        <p:spPr>
          <a:xfrm flipH="1" flipV="1">
            <a:off x="-80489" y="3746261"/>
            <a:ext cx="436323" cy="435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D8530F63-E1E0-9C71-7E77-EF8768BD08B6}"/>
              </a:ext>
            </a:extLst>
          </p:cNvPr>
          <p:cNvSpPr txBox="1"/>
          <p:nvPr/>
        </p:nvSpPr>
        <p:spPr>
          <a:xfrm>
            <a:off x="1613452" y="867331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g</a:t>
            </a:r>
            <a:r>
              <a:rPr lang="fr-FR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éné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rale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192F18D-F224-C424-60D8-D08A7D397202}"/>
              </a:ext>
            </a:extLst>
          </p:cNvPr>
          <p:cNvSpPr/>
          <p:nvPr/>
        </p:nvSpPr>
        <p:spPr>
          <a:xfrm>
            <a:off x="1894914" y="1739446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4E037F3-AE9F-C37D-56FC-DBC7216517FB}"/>
              </a:ext>
            </a:extLst>
          </p:cNvPr>
          <p:cNvSpPr txBox="1"/>
          <p:nvPr/>
        </p:nvSpPr>
        <p:spPr>
          <a:xfrm>
            <a:off x="3240400" y="2361063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proposée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DE7B6B51-B0EF-83BD-9EC7-288F2698ABF4}"/>
              </a:ext>
            </a:extLst>
          </p:cNvPr>
          <p:cNvSpPr/>
          <p:nvPr/>
        </p:nvSpPr>
        <p:spPr>
          <a:xfrm>
            <a:off x="2455166" y="2513482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DFB2603-E99C-546D-6B62-0A2D5CCFE168}"/>
              </a:ext>
            </a:extLst>
          </p:cNvPr>
          <p:cNvSpPr txBox="1"/>
          <p:nvPr/>
        </p:nvSpPr>
        <p:spPr>
          <a:xfrm>
            <a:off x="3520391" y="3183316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Modélisation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13D367C5-39E2-FDE6-4E10-9BDFF0AAEE3B}"/>
              </a:ext>
            </a:extLst>
          </p:cNvPr>
          <p:cNvSpPr/>
          <p:nvPr/>
        </p:nvSpPr>
        <p:spPr>
          <a:xfrm>
            <a:off x="2735157" y="3335735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6141F1FB-B5CA-2541-F4CC-1160EF6C3183}"/>
              </a:ext>
            </a:extLst>
          </p:cNvPr>
          <p:cNvSpPr txBox="1"/>
          <p:nvPr/>
        </p:nvSpPr>
        <p:spPr>
          <a:xfrm>
            <a:off x="3387942" y="4283277"/>
            <a:ext cx="8414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Outils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51073AB-80D5-DB4A-A67A-6BE3373698AD}"/>
              </a:ext>
            </a:extLst>
          </p:cNvPr>
          <p:cNvSpPr/>
          <p:nvPr/>
        </p:nvSpPr>
        <p:spPr>
          <a:xfrm>
            <a:off x="2738695" y="4360006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88E244AF-C67F-A394-D2C8-C493E961BA2B}"/>
              </a:ext>
            </a:extLst>
          </p:cNvPr>
          <p:cNvSpPr txBox="1"/>
          <p:nvPr/>
        </p:nvSpPr>
        <p:spPr>
          <a:xfrm>
            <a:off x="3022333" y="5225928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6BA5F9E-2311-3117-AC7C-06F095EBE1F1}"/>
              </a:ext>
            </a:extLst>
          </p:cNvPr>
          <p:cNvSpPr/>
          <p:nvPr/>
        </p:nvSpPr>
        <p:spPr>
          <a:xfrm>
            <a:off x="2293507" y="5354195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52475C1-C25E-3347-0DF1-CB48CB053F1A}"/>
              </a:ext>
            </a:extLst>
          </p:cNvPr>
          <p:cNvSpPr txBox="1"/>
          <p:nvPr/>
        </p:nvSpPr>
        <p:spPr>
          <a:xfrm>
            <a:off x="2398194" y="5917722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3E97CA71-332D-84C3-5D2D-E5E902C124A2}"/>
              </a:ext>
            </a:extLst>
          </p:cNvPr>
          <p:cNvSpPr/>
          <p:nvPr/>
        </p:nvSpPr>
        <p:spPr>
          <a:xfrm>
            <a:off x="1623234" y="6059867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8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mph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10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 animBg="1"/>
      <p:bldP spid="92" grpId="0"/>
      <p:bldP spid="93" grpId="0" animBg="1"/>
      <p:bldP spid="94" grpId="0"/>
      <p:bldP spid="95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6" grpId="0"/>
      <p:bldP spid="10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24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haimedaabdrahman@gmail.com</dc:creator>
  <cp:lastModifiedBy>haimedaabdrahman@gmail.com</cp:lastModifiedBy>
  <cp:revision>5</cp:revision>
  <dcterms:created xsi:type="dcterms:W3CDTF">2023-06-18T06:58:56Z</dcterms:created>
  <dcterms:modified xsi:type="dcterms:W3CDTF">2023-06-21T11:58:56Z</dcterms:modified>
</cp:coreProperties>
</file>