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56" r:id="rId3"/>
    <p:sldId id="259" r:id="rId4"/>
    <p:sldId id="261" r:id="rId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C7647A-F2B0-4FDC-B819-44F423B5F09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AB2859-1E14-49AB-AB02-B7713F80B50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6E4B03-F2F9-48EC-82CF-BEAD7E9988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63DC93-E907-4046-BCA8-CCAE428DED8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B8C172A-E7EF-4ED3-9D9F-FCC1D4E7CB3F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5284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D886C2-53ED-45F8-A48B-8E012B584C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A49C0BE-A27D-46B6-A096-33ACAFF1AD6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1F290096-42CA-4A98-BE39-4B5DC541FF8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922723-373A-464C-9B67-5C02E2B2E77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2E411F-99D0-41E2-8D00-81D622DB59E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BD1F05-FB7C-4914-AFA7-4EC7CB7EF1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2CEFD8F-9910-483B-B8B9-3548B8C1A0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20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B32619-6316-400F-B65B-6BDAF1084A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EC99C16-E2F7-474B-990F-BCD589840B33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1B313FB-6594-46EB-BCDC-C2AD1F0932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22877D-32C3-4198-952B-E047B6C18F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9A5E22-15FA-4145-A50E-30012DA345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9B6B3D-9E4C-4F97-8FE7-E9CDAA5FE938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A787DF-D6A9-47F6-9A1E-CD8821FC3E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A3ECB46-BA9E-4480-9DBC-B16FC41C49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0084EF-4F4B-4942-B74A-7D36F89787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2061E3-20B9-4E2A-9952-A92F3F716D0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0B60B21-528E-4BEB-8D0E-55D8552F61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2753B4-174F-4D68-BB3A-E33BC8E201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650FE8-B85C-426D-862E-6BDD9EBDEA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092989-1869-4735-9D11-271C693853E2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740E3E-E5B7-429E-A299-E957C470F8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3345C5-FABE-4FC8-9C45-40409D8BF2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A000C-B77E-431A-93BA-98323851C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344DA7-69B9-4F95-9F9D-F27D47A33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F0EDC-E19A-4698-A061-0D2B6FEE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1CE88E-7593-4DEF-BCEE-95C3713A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10CE81-84B4-409B-8E44-2F87BF04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2B5C7-E67C-4DFF-A59D-1E7163E47EE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1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A9CE4-F462-4E60-B885-32EB6C1A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9FC04D-4813-4F58-B4D9-BA5BAA2C7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23504-7D0F-4759-B0E1-C2B79296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C3660D-C287-4D71-860D-C8D017B0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98FB1-5DE9-437D-B2F5-3398E4CF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A515B4-DAAB-4881-A79B-08369F3B375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70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B7B72A-2869-4C7C-9A07-C4BB80320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10F717-5EE8-4DA9-92EE-3557974B9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87310-FBDE-4096-87C4-D4E50DE6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31D9F-138A-46C1-AFA6-FF225E52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645B5D-091F-4ED8-A12B-7859E2D1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257B37-D181-4EEE-A396-3BD3E1F558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48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51CF7-E71A-4A7B-B1C8-4826FEF8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9102AC-2CA9-4C67-8B67-0D4AE52F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5B30A-0CE7-4339-B603-A0E9D724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48388A-CA19-4B12-9CAA-D949C5E6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1CFA0-0ED3-4B93-A807-4ABB61D5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137995-1574-4C79-9E17-279FB81EC4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34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021C2-3498-418F-85C7-40224303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0E988E-7A6A-4823-AA7E-DD76ECFF0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871214-9119-48FE-BE87-36C3AA5C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8E6F2-930B-44A3-B9C3-C189AEA1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ED68EC-42C4-4712-9267-D98392DA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2AE403-A7E6-4620-AF96-D8A0FACDC97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03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8E4BF-91B5-42B1-B360-05687CF1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7216C-1C51-4417-A69D-EFBB666B3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E232AF-A9DC-43B3-9DD5-2D2FFBD2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35E9EB-4BAD-4F60-AFD4-3072CEA0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62B1D4-9612-412E-B37E-B129885E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839BD8-8A10-4183-BC68-1086363B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0BBB72-BBE3-4CA2-93C2-2F7E5EDF33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37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1B754-6894-4296-B517-3A6D6A02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A3241-5298-49CD-930C-36E8FE4C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3FBB31-559A-4FBC-91DB-394AA4E36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515FA4-67B7-4411-A57C-9B587DFB1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9D60CB-6B67-4623-B408-52E4B9825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185FB6-C7BC-45AB-9378-67753500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8CD52F-AE93-42AD-B24C-BA30815F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511135-F612-442D-964B-A29624AF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01542-6838-4144-B720-78C1E06C90D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79D68-5934-4CFD-9513-103DF228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F81AFD-2D90-438C-8E2D-2D86014A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5D0A8B-0CF5-4944-BC4D-06EF65F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09935F-D996-4F3F-AA50-3196A66A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DABEA-2A43-4B52-90E9-22DD184F984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69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E08750-2B1E-44A3-8C36-5A1C0254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1CDF41-BF1B-4F96-A6D5-A7B1F222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E9D24D-9521-410B-9F82-CF989692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8F97E9-6EC7-4FB2-B1D3-F743CE52A2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4048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2CC78-B1ED-407C-A87E-8CBD70CA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092D4-7103-4E9F-AC51-6FBB838A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8170D7-3D25-4EA1-AA68-9FEF07A78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75D6F3-659A-43D9-9C83-2BE07F5B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67421B-E1C4-4C7A-A480-714277A6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C19927-BB83-44AA-A657-9657DE92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FF603B-30F4-4E83-85AB-3A15A2E75AF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2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70D37-2FDC-44DD-84A3-104A54A3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96D5BA-270A-4670-ABDC-8015DEABE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2038E9-772C-429B-AEEC-47675865E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92A9E7-04C5-4847-B59F-0A774E03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A869CD-2CFF-4E6C-9C33-B93F0801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09445B-B85C-4E69-87D9-48CCE6B8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87838B-941F-4FE7-B1A1-D3E19ED0AA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90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3C67B1-8B0D-46C4-8E11-8790378FB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20DD07-75BD-4811-985A-864D074A1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A59531-B5B3-4FD5-AF72-DE423BD32E3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FB499-CB73-468F-9B35-FD2C49E6F01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5C2DD-4A13-41CA-9AE7-FA8A2F4EA5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6A704DA3-4F3B-44CA-BF01-6E277F1B7FFB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fr-FR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D1247204-03EF-464F-824A-F04E69EC78A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503999"/>
            <a:ext cx="9071640" cy="6254280"/>
          </a:xfrm>
        </p:spPr>
        <p:txBody>
          <a:bodyPr anchor="ctr">
            <a:spAutoFit/>
          </a:bodyPr>
          <a:lstStyle/>
          <a:p>
            <a:pPr lvl="0" algn="ctr"/>
            <a:r>
              <a:rPr lang="fr-FR" sz="19000" b="1"/>
              <a:t>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6EDD41F-0221-4BE6-A51A-4F4DD58524D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503999"/>
            <a:ext cx="9071640" cy="6254280"/>
          </a:xfrm>
        </p:spPr>
        <p:txBody>
          <a:bodyPr anchor="ctr">
            <a:spAutoFit/>
          </a:bodyPr>
          <a:lstStyle/>
          <a:p>
            <a:pPr lvl="0" algn="ctr"/>
            <a:r>
              <a:rPr lang="fr-FR" sz="19000" b="1"/>
              <a:t>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892BD2BA-B75C-4B1C-ADD3-EB41A35BB9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503999"/>
            <a:ext cx="9071640" cy="6254280"/>
          </a:xfrm>
        </p:spPr>
        <p:txBody>
          <a:bodyPr anchor="ctr">
            <a:spAutoFit/>
          </a:bodyPr>
          <a:lstStyle/>
          <a:p>
            <a:pPr lvl="0" algn="ctr"/>
            <a:r>
              <a:rPr lang="fr-FR" sz="19000" b="1"/>
              <a:t>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6E2D9122-8AEA-4E4C-890F-B1750038081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503999"/>
            <a:ext cx="9071640" cy="6254280"/>
          </a:xfrm>
        </p:spPr>
        <p:txBody>
          <a:bodyPr anchor="ctr">
            <a:spAutoFit/>
          </a:bodyPr>
          <a:lstStyle/>
          <a:p>
            <a:pPr lvl="0" algn="ctr"/>
            <a:r>
              <a:rPr lang="fr-FR" sz="19000" b="1"/>
              <a:t>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</Words>
  <Application>Microsoft Office PowerPoint</Application>
  <PresentationFormat>Personnalisé</PresentationFormat>
  <Paragraphs>8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Standard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HP_LAPTOP</cp:lastModifiedBy>
  <cp:revision>7</cp:revision>
  <cp:lastPrinted>2019-01-07T17:08:37Z</cp:lastPrinted>
  <dcterms:created xsi:type="dcterms:W3CDTF">2019-01-07T17:07:44Z</dcterms:created>
  <dcterms:modified xsi:type="dcterms:W3CDTF">2023-01-17T12:47:45Z</dcterms:modified>
</cp:coreProperties>
</file>