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7" r:id="rId2"/>
    <p:sldId id="264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87-E5A6-4C12-85D9-E43AA78902B5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4206-BCE3-43F1-B4DF-65DA0909E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71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87-E5A6-4C12-85D9-E43AA78902B5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4206-BCE3-43F1-B4DF-65DA0909E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13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87-E5A6-4C12-85D9-E43AA78902B5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4206-BCE3-43F1-B4DF-65DA0909E670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0618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87-E5A6-4C12-85D9-E43AA78902B5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4206-BCE3-43F1-B4DF-65DA0909E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259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87-E5A6-4C12-85D9-E43AA78902B5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4206-BCE3-43F1-B4DF-65DA0909E670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3143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87-E5A6-4C12-85D9-E43AA78902B5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4206-BCE3-43F1-B4DF-65DA0909E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29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87-E5A6-4C12-85D9-E43AA78902B5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4206-BCE3-43F1-B4DF-65DA0909E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364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87-E5A6-4C12-85D9-E43AA78902B5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4206-BCE3-43F1-B4DF-65DA0909E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91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87-E5A6-4C12-85D9-E43AA78902B5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4206-BCE3-43F1-B4DF-65DA0909E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38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87-E5A6-4C12-85D9-E43AA78902B5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4206-BCE3-43F1-B4DF-65DA0909E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58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87-E5A6-4C12-85D9-E43AA78902B5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4206-BCE3-43F1-B4DF-65DA0909E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87-E5A6-4C12-85D9-E43AA78902B5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4206-BCE3-43F1-B4DF-65DA0909E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53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87-E5A6-4C12-85D9-E43AA78902B5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4206-BCE3-43F1-B4DF-65DA0909E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84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87-E5A6-4C12-85D9-E43AA78902B5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4206-BCE3-43F1-B4DF-65DA0909E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05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87-E5A6-4C12-85D9-E43AA78902B5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4206-BCE3-43F1-B4DF-65DA0909E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09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87-E5A6-4C12-85D9-E43AA78902B5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4206-BCE3-43F1-B4DF-65DA0909E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83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BF87-E5A6-4C12-85D9-E43AA78902B5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1A4206-BCE3-43F1-B4DF-65DA0909E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59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0707EF9-9FE0-AE05-D5D2-6A5F1BE31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89" y="134569"/>
            <a:ext cx="7181636" cy="650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251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9A294-CD3A-544A-4031-FC3B3185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750829" cy="1260297"/>
          </a:xfrm>
        </p:spPr>
        <p:txBody>
          <a:bodyPr>
            <a:normAutofit/>
          </a:bodyPr>
          <a:lstStyle/>
          <a:p>
            <a:r>
              <a:rPr lang="en-ZA" sz="6600" dirty="0"/>
              <a:t>Plan:</a:t>
            </a:r>
            <a:endParaRPr lang="fr-FR" sz="6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E98493-0867-413E-D902-2292485EDE00}"/>
              </a:ext>
            </a:extLst>
          </p:cNvPr>
          <p:cNvSpPr/>
          <p:nvPr/>
        </p:nvSpPr>
        <p:spPr>
          <a:xfrm>
            <a:off x="1582220" y="1869897"/>
            <a:ext cx="5917915" cy="554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kern="1200" dirty="0">
                <a:solidFill>
                  <a:srgbClr val="90C226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  <a:t>1. Introduction</a:t>
            </a:r>
            <a:r>
              <a:rPr lang="fr-FR" sz="1800" kern="1200" dirty="0">
                <a:solidFill>
                  <a:srgbClr val="90C226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  <a:t> 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83F915-B928-AE19-A77E-EE7E983AF1B8}"/>
              </a:ext>
            </a:extLst>
          </p:cNvPr>
          <p:cNvSpPr/>
          <p:nvPr/>
        </p:nvSpPr>
        <p:spPr>
          <a:xfrm>
            <a:off x="1582220" y="2806821"/>
            <a:ext cx="5917915" cy="554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90C226"/>
                </a:solidFill>
                <a:latin typeface="Trebuchet MS" panose="020B0603020202020204" pitchFamily="34" charset="0"/>
                <a:ea typeface="+mj-ea"/>
                <a:cs typeface="+mj-cs"/>
              </a:rPr>
              <a:t>2. La Formation Alison en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B4EA27-ABA8-4688-F0E4-0130C2EA77E1}"/>
              </a:ext>
            </a:extLst>
          </p:cNvPr>
          <p:cNvSpPr/>
          <p:nvPr/>
        </p:nvSpPr>
        <p:spPr>
          <a:xfrm>
            <a:off x="1582219" y="3883689"/>
            <a:ext cx="5917915" cy="554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90C226"/>
                </a:solidFill>
                <a:latin typeface="Trebuchet MS" panose="020B0603020202020204" pitchFamily="34" charset="0"/>
                <a:ea typeface="+mj-ea"/>
                <a:cs typeface="+mj-cs"/>
              </a:rPr>
              <a:t>3. Les Étapes de Développement du Jeu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78172-D0D6-602E-B9FE-9B4F240C4710}"/>
              </a:ext>
            </a:extLst>
          </p:cNvPr>
          <p:cNvSpPr/>
          <p:nvPr/>
        </p:nvSpPr>
        <p:spPr>
          <a:xfrm>
            <a:off x="1582219" y="4864814"/>
            <a:ext cx="5917915" cy="554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90C226"/>
                </a:solidFill>
                <a:latin typeface="Trebuchet MS" panose="020B0603020202020204" pitchFamily="34" charset="0"/>
                <a:ea typeface="+mj-ea"/>
                <a:cs typeface="+mj-cs"/>
              </a:rPr>
              <a:t>4. Impact sur l'Expérience Utilisateur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88452-0821-26B7-A607-D5322701B1B7}"/>
              </a:ext>
            </a:extLst>
          </p:cNvPr>
          <p:cNvSpPr/>
          <p:nvPr/>
        </p:nvSpPr>
        <p:spPr>
          <a:xfrm>
            <a:off x="1580509" y="5623388"/>
            <a:ext cx="5917915" cy="554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90C226"/>
                </a:solidFill>
                <a:latin typeface="Trebuchet MS" panose="020B0603020202020204" pitchFamily="34" charset="0"/>
                <a:ea typeface="+mj-ea"/>
                <a:cs typeface="+mj-cs"/>
              </a:rPr>
              <a:t>5. 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230825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A89B13-A1A8-4EFE-7FFA-2CF9BD37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Introduction au Tic-Tac-Toe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AAD95B4-E0E7-9F85-0211-F086B0CBA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98" y="2263321"/>
            <a:ext cx="6698749" cy="3760451"/>
          </a:xfrm>
        </p:spPr>
      </p:pic>
    </p:spTree>
    <p:extLst>
      <p:ext uri="{BB962C8B-B14F-4D97-AF65-F5344CB8AC3E}">
        <p14:creationId xmlns:p14="http://schemas.microsoft.com/office/powerpoint/2010/main" val="2783533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E8B29-E1CA-0DD7-0C24-BC6DC027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438"/>
          </a:xfrm>
        </p:spPr>
        <p:txBody>
          <a:bodyPr/>
          <a:lstStyle/>
          <a:p>
            <a:r>
              <a:rPr lang="fr-FR" dirty="0"/>
              <a:t>2. La Formation Alison en Python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2C6F16-66DA-E905-FCDD-6A2BD0496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18" y="204938"/>
            <a:ext cx="2983358" cy="158576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CDEACDD-4E9B-1FC2-E746-AB13C5B64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0" y="1596931"/>
            <a:ext cx="3619098" cy="45343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863A28-633A-8E25-4965-A8F4CFF21213}"/>
              </a:ext>
            </a:extLst>
          </p:cNvPr>
          <p:cNvSpPr/>
          <p:nvPr/>
        </p:nvSpPr>
        <p:spPr>
          <a:xfrm>
            <a:off x="4165197" y="1674862"/>
            <a:ext cx="4407614" cy="1040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la manipulation des données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09E624-60B3-B8E5-619C-473E2CF62B58}"/>
              </a:ext>
            </a:extLst>
          </p:cNvPr>
          <p:cNvSpPr/>
          <p:nvPr/>
        </p:nvSpPr>
        <p:spPr>
          <a:xfrm>
            <a:off x="4165197" y="2908500"/>
            <a:ext cx="4407614" cy="1040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les structures de contrôle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D2C80-9A9F-B0E3-C01C-1E4AA34DE451}"/>
              </a:ext>
            </a:extLst>
          </p:cNvPr>
          <p:cNvSpPr/>
          <p:nvPr/>
        </p:nvSpPr>
        <p:spPr>
          <a:xfrm>
            <a:off x="4165197" y="4325423"/>
            <a:ext cx="4407614" cy="1040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la programmation orientée objet</a:t>
            </a:r>
          </a:p>
        </p:txBody>
      </p:sp>
    </p:spTree>
    <p:extLst>
      <p:ext uri="{BB962C8B-B14F-4D97-AF65-F5344CB8AC3E}">
        <p14:creationId xmlns:p14="http://schemas.microsoft.com/office/powerpoint/2010/main" val="12794112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F0A9B-B4C1-4186-FE25-9BDBEFC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Les Étapes de Développement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F4679E-7D63-3382-642C-5F4A1FDD4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fr-FR" sz="9600" b="1" i="0" dirty="0">
                <a:solidFill>
                  <a:schemeClr val="accent1"/>
                </a:solidFill>
                <a:effectLst/>
                <a:latin typeface="Söhne"/>
              </a:rPr>
              <a:t>Conception et Planification</a:t>
            </a:r>
            <a:endParaRPr lang="fr-FR" sz="9600" b="0" i="0" dirty="0">
              <a:solidFill>
                <a:schemeClr val="accent1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fr-FR" sz="9500" b="1" dirty="0">
                <a:solidFill>
                  <a:schemeClr val="accent1"/>
                </a:solidFill>
                <a:latin typeface="Söhne"/>
              </a:rPr>
              <a:t>Interface Utilisateur (UI)</a:t>
            </a:r>
          </a:p>
          <a:p>
            <a:pPr algn="l">
              <a:buFont typeface="+mj-lt"/>
              <a:buAutoNum type="arabicPeriod"/>
            </a:pPr>
            <a:r>
              <a:rPr lang="fr-FR" sz="9600" b="1" i="0" dirty="0">
                <a:solidFill>
                  <a:schemeClr val="accent1"/>
                </a:solidFill>
                <a:effectLst/>
                <a:latin typeface="Söhne"/>
              </a:rPr>
              <a:t>Logique de Jeu</a:t>
            </a:r>
            <a:endParaRPr lang="fr-FR" sz="9600" b="0" i="0" dirty="0">
              <a:solidFill>
                <a:schemeClr val="accent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fr-FR" sz="9600" b="1" i="0" dirty="0">
                <a:solidFill>
                  <a:schemeClr val="accent1"/>
                </a:solidFill>
                <a:effectLst/>
                <a:latin typeface="Söhne"/>
              </a:rPr>
              <a:t>Tests Rigoureux</a:t>
            </a:r>
            <a:endParaRPr lang="fr-FR" sz="9600" b="0" i="0" dirty="0">
              <a:solidFill>
                <a:schemeClr val="accent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fr-FR" sz="9600" b="1" i="0" dirty="0">
                <a:solidFill>
                  <a:schemeClr val="accent1"/>
                </a:solidFill>
                <a:effectLst/>
                <a:latin typeface="Söhne"/>
              </a:rPr>
              <a:t>Documentation d'Utilisation</a:t>
            </a:r>
            <a:endParaRPr lang="fr-FR" sz="9600" b="0" i="0" dirty="0">
              <a:solidFill>
                <a:schemeClr val="accent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fr-FR" sz="9600" b="1" i="0" dirty="0">
                <a:solidFill>
                  <a:schemeClr val="accent1"/>
                </a:solidFill>
                <a:effectLst/>
                <a:latin typeface="Söhne"/>
              </a:rPr>
              <a:t>Optimisation</a:t>
            </a:r>
            <a:endParaRPr lang="fr-FR" sz="9600" b="0" i="0" dirty="0">
              <a:solidFill>
                <a:schemeClr val="accent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fr-FR" sz="9600" b="1" i="0" dirty="0">
                <a:solidFill>
                  <a:schemeClr val="accent1"/>
                </a:solidFill>
                <a:effectLst/>
                <a:latin typeface="Söhne"/>
              </a:rPr>
              <a:t>Livraison du Projet</a:t>
            </a:r>
            <a:endParaRPr lang="fr-FR" sz="9600" b="0" i="0" dirty="0">
              <a:solidFill>
                <a:schemeClr val="accent1"/>
              </a:solidFill>
              <a:effectLst/>
              <a:latin typeface="Söhne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714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43CC-BE80-9AC8-1B8C-C9EC5B4C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Impact sur l'Expérience Utilisateur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AD2A313-911A-D235-3A74-51D05DC82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77" y="1673183"/>
            <a:ext cx="6125814" cy="4575217"/>
          </a:xfrm>
        </p:spPr>
      </p:pic>
    </p:spTree>
    <p:extLst>
      <p:ext uri="{BB962C8B-B14F-4D97-AF65-F5344CB8AC3E}">
        <p14:creationId xmlns:p14="http://schemas.microsoft.com/office/powerpoint/2010/main" val="14302197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358435-984B-F582-84F5-819939B0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Conclusion Générale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550FC058-5311-8E1C-DAE1-F1D90E55E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24" y="2609635"/>
            <a:ext cx="6104620" cy="2537717"/>
          </a:xfrm>
        </p:spPr>
      </p:pic>
    </p:spTree>
    <p:extLst>
      <p:ext uri="{BB962C8B-B14F-4D97-AF65-F5344CB8AC3E}">
        <p14:creationId xmlns:p14="http://schemas.microsoft.com/office/powerpoint/2010/main" val="27666225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91</Words>
  <Application>Microsoft Office PowerPoint</Application>
  <PresentationFormat>Grand écran</PresentationFormat>
  <Paragraphs>21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Söhne</vt:lpstr>
      <vt:lpstr>Trebuchet MS</vt:lpstr>
      <vt:lpstr>Wingdings 3</vt:lpstr>
      <vt:lpstr>Facette</vt:lpstr>
      <vt:lpstr>Présentation PowerPoint</vt:lpstr>
      <vt:lpstr>Plan:</vt:lpstr>
      <vt:lpstr>1. Introduction au Tic-Tac-Toe</vt:lpstr>
      <vt:lpstr>2. La Formation Alison en Python</vt:lpstr>
      <vt:lpstr>3. Les Étapes de Développement du Jeu</vt:lpstr>
      <vt:lpstr>4. Impact sur l'Expérience Utilisateur</vt:lpstr>
      <vt:lpstr>5. Conclusion Générale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ahmed elhaj mohamed lemine</dc:creator>
  <cp:lastModifiedBy>Messi Vall</cp:lastModifiedBy>
  <cp:revision>6</cp:revision>
  <dcterms:created xsi:type="dcterms:W3CDTF">2023-11-12T19:19:45Z</dcterms:created>
  <dcterms:modified xsi:type="dcterms:W3CDTF">2023-12-26T10:37:27Z</dcterms:modified>
</cp:coreProperties>
</file>