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11760" y="142524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fr-FR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Updating XML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11760" y="283428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Igor Tatarinov, Zachary G. Ives, Alon Y. Halevy, Daniel S. Weld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{igor, zives, alon, weld}@cs.washington.edu Department of Computer Science and Engineering University of Washington, Seattle, WA 98195ub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Experimental Results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Objectif : Determine which update methods work best and under what conditions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Architecture : JDBC over IBM DB2, local memory fitting data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Workloads : bulk (input – {root} ) and random (10 random subtrees of input)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Data : Fixed Synthetic Data, Randomized Synthetic Data, Real-Life Data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Experiments :  Performance of Delete Methods, Inserts, Hybrids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F52C22A3-8B3A-4975-A765-28AD32DE7CBB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13840" y="4703760"/>
            <a:ext cx="172224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of Delete Methods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running methods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Per-tuple trigger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Per-statement trigger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Performed best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Cascading delete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Similar performance to 5 % (Cascading mimics PPT)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ASR-based delete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2AC51254-AEEE-4923-8C99-3218F45FC90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13840" y="4703760"/>
            <a:ext cx="172224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168720" y="1728720"/>
            <a:ext cx="287280" cy="935280"/>
          </a:xfrm>
          <a:custGeom>
            <a:avLst/>
            <a:gdLst/>
            <a:ahLst/>
            <a:rect l="l" t="t" r="r" b="b"/>
            <a:pathLst>
              <a:path w="802" h="2202">
                <a:moveTo>
                  <a:pt x="0" y="0"/>
                </a:moveTo>
                <a:cubicBezTo>
                  <a:pt x="200" y="0"/>
                  <a:pt x="400" y="91"/>
                  <a:pt x="400" y="183"/>
                </a:cubicBezTo>
                <a:lnTo>
                  <a:pt x="400" y="1598"/>
                </a:lnTo>
                <a:cubicBezTo>
                  <a:pt x="400" y="1690"/>
                  <a:pt x="600" y="1782"/>
                  <a:pt x="801" y="1782"/>
                </a:cubicBezTo>
                <a:cubicBezTo>
                  <a:pt x="600" y="1782"/>
                  <a:pt x="400" y="1873"/>
                  <a:pt x="400" y="1965"/>
                </a:cubicBezTo>
                <a:lnTo>
                  <a:pt x="400" y="2017"/>
                </a:lnTo>
                <a:cubicBezTo>
                  <a:pt x="400" y="2109"/>
                  <a:pt x="200" y="2201"/>
                  <a:pt x="0" y="22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2898000" y="2376000"/>
            <a:ext cx="342000" cy="864000"/>
          </a:xfrm>
          <a:custGeom>
            <a:avLst/>
            <a:gdLst/>
            <a:ahLst/>
            <a:rect l="l" t="t" r="r" b="b"/>
            <a:pathLst>
              <a:path w="802" h="1797">
                <a:moveTo>
                  <a:pt x="0" y="0"/>
                </a:moveTo>
                <a:cubicBezTo>
                  <a:pt x="200" y="0"/>
                  <a:pt x="400" y="74"/>
                  <a:pt x="400" y="149"/>
                </a:cubicBezTo>
                <a:lnTo>
                  <a:pt x="400" y="1227"/>
                </a:lnTo>
                <a:cubicBezTo>
                  <a:pt x="400" y="1302"/>
                  <a:pt x="600" y="1377"/>
                  <a:pt x="801" y="1377"/>
                </a:cubicBezTo>
                <a:cubicBezTo>
                  <a:pt x="600" y="1377"/>
                  <a:pt x="400" y="1451"/>
                  <a:pt x="400" y="1526"/>
                </a:cubicBezTo>
                <a:lnTo>
                  <a:pt x="400" y="1646"/>
                </a:lnTo>
                <a:cubicBezTo>
                  <a:pt x="400" y="1721"/>
                  <a:pt x="200" y="1796"/>
                  <a:pt x="0" y="1796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of Delete Methods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6ABFAE8C-F42E-4F2A-B9A2-4440B68C9BB2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13840" y="4703760"/>
            <a:ext cx="172224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-77" t="11137" r="0" b="23031"/>
          <a:stretch/>
        </p:blipFill>
        <p:spPr>
          <a:xfrm>
            <a:off x="0" y="1008360"/>
            <a:ext cx="9150120" cy="338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of Delete Methods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66E16B69-C246-4F3B-9558-C3310AF2DB53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13840" y="4703760"/>
            <a:ext cx="172224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9142920" cy="336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of Insert Methods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540E4942-F222-4218-AD75-B122BE45A880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13840" y="4703760"/>
            <a:ext cx="172224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12120" y="115272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query : copy of complex XML elements from within a single document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running methods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Table-method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Fastest for bulk inserts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Tuple-method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Faster for small random (less overhead)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Line 5"/>
          <p:cNvSpPr/>
          <p:nvPr/>
        </p:nvSpPr>
        <p:spPr>
          <a:xfrm>
            <a:off x="3168000" y="252000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6"/>
          <p:cNvSpPr/>
          <p:nvPr/>
        </p:nvSpPr>
        <p:spPr>
          <a:xfrm>
            <a:off x="3168000" y="2808000"/>
            <a:ext cx="165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of Insert Methods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85F6A303-4B60-4FA3-8C08-53C4C5FE58D9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13840" y="4703760"/>
            <a:ext cx="172224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9143280" cy="348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of Hybrid Methods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00635F58-E8BC-428F-935F-3D2549B722F7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13840" y="4703760"/>
            <a:ext cx="172224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12120" y="1188720"/>
            <a:ext cx="8519400" cy="16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Other UPDATE = sequence(UPDATE,DELETE)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benchmark, Performace = best DELETE ( per-tuple trigger-based 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 best INSERT ( table-based 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312120" y="2520720"/>
            <a:ext cx="851940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review : Global performances on Real-life data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60" y="2952000"/>
            <a:ext cx="9143280" cy="151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Conclusions and future work</a:t>
            </a: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93600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213840" y="4703760"/>
            <a:ext cx="1722240" cy="29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Ayman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fld id="{10A62BE4-87F4-4ED4-BD73-55697E6E0494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12120" y="1188720"/>
            <a:ext cx="8519400" cy="16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article proposed a set of primitive XML update operations that can be composed to express modifications at multiple levels within an XML document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These primitives were incorporated as a set of language extensions to Xquery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Implemented and tested on the most common use-case : Relational Dbs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Future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Typechecking updates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be able to efficiently provide a deterministic result if a particular XML update target is reachable more than once in a path expression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Extend the relational techniques to support the preservation of order within the XML document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2016-10-26T23:39:42Z</dcterms:modified>
  <cp:revision>12</cp:revision>
  <dc:subject/>
  <dc:title/>
</cp:coreProperties>
</file>