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55160" cy="6856560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2f2f2"/>
              </a:gs>
            </a:gsLst>
            <a:lin ang="1782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ffffff"/>
              </a:gs>
            </a:gsLst>
            <a:lin ang="54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12600" y="3848040"/>
            <a:ext cx="9142560" cy="3006720"/>
          </a:xfrm>
          <a:prstGeom prst="rect">
            <a:avLst/>
          </a:prstGeom>
          <a:solidFill>
            <a:srgbClr val="f2f2f2">
              <a:alpha val="49000"/>
            </a:srgbClr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Line 4"/>
          <p:cNvSpPr/>
          <p:nvPr/>
        </p:nvSpPr>
        <p:spPr>
          <a:xfrm>
            <a:off x="-114840" y="3554280"/>
            <a:ext cx="9253800" cy="360"/>
          </a:xfrm>
          <a:prstGeom prst="line">
            <a:avLst/>
          </a:prstGeom>
          <a:ln w="12600">
            <a:solidFill>
              <a:srgbClr val="f2f2f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Line 5"/>
          <p:cNvSpPr/>
          <p:nvPr/>
        </p:nvSpPr>
        <p:spPr>
          <a:xfrm>
            <a:off x="3407760" y="1136520"/>
            <a:ext cx="232812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title text 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9155160" cy="6856560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2f2f2"/>
              </a:gs>
            </a:gsLst>
            <a:lin ang="1782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ffffff"/>
              </a:gs>
            </a:gsLst>
            <a:lin ang="54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>
            <a:off x="12600" y="3848040"/>
            <a:ext cx="9142560" cy="3006720"/>
          </a:xfrm>
          <a:prstGeom prst="rect">
            <a:avLst/>
          </a:prstGeom>
          <a:solidFill>
            <a:srgbClr val="f2f2f2">
              <a:alpha val="49000"/>
            </a:srgbClr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Line 4"/>
          <p:cNvSpPr/>
          <p:nvPr/>
        </p:nvSpPr>
        <p:spPr>
          <a:xfrm>
            <a:off x="-114840" y="3554280"/>
            <a:ext cx="9253800" cy="360"/>
          </a:xfrm>
          <a:prstGeom prst="line">
            <a:avLst/>
          </a:prstGeom>
          <a:ln w="12600">
            <a:solidFill>
              <a:srgbClr val="f2f2f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5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Line 6"/>
          <p:cNvSpPr/>
          <p:nvPr/>
        </p:nvSpPr>
        <p:spPr>
          <a:xfrm>
            <a:off x="3407760" y="1136520"/>
            <a:ext cx="2328120" cy="360"/>
          </a:xfrm>
          <a:prstGeom prst="line">
            <a:avLst/>
          </a:prstGeom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 to 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6511320" y="1677960"/>
            <a:ext cx="1234440" cy="1234440"/>
          </a:xfrm>
          <a:prstGeom prst="ellipse">
            <a:avLst/>
          </a:prstGeom>
          <a:noFill/>
          <a:ln w="38160">
            <a:solidFill>
              <a:srgbClr val="227c1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"/>
          <p:cNvSpPr/>
          <p:nvPr/>
        </p:nvSpPr>
        <p:spPr>
          <a:xfrm>
            <a:off x="628560" y="866520"/>
            <a:ext cx="788976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80000"/>
              </a:lnSpc>
            </a:pPr>
            <a:r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Dina Demner-Fushman and Jimmy Lin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628560" y="404640"/>
            <a:ext cx="7885440" cy="460080"/>
          </a:xfrm>
          <a:prstGeom prst="rect">
            <a:avLst/>
          </a:prstGeom>
          <a:gradFill>
            <a:gsLst>
              <a:gs pos="0">
                <a:srgbClr val="71a6da"/>
              </a:gs>
              <a:gs pos="100000">
                <a:srgbClr val="549ada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Answering Clinical Questions with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Knowledge-Based and Statistical Techniques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6600960" y="6356520"/>
            <a:ext cx="20559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YACHAOUI Ayman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3029040" y="6356520"/>
            <a:ext cx="30848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PicShop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Line 6"/>
          <p:cNvSpPr/>
          <p:nvPr/>
        </p:nvSpPr>
        <p:spPr>
          <a:xfrm flipV="1">
            <a:off x="1813320" y="3591360"/>
            <a:ext cx="1434960" cy="1434960"/>
          </a:xfrm>
          <a:prstGeom prst="line">
            <a:avLst/>
          </a:prstGeom>
          <a:ln w="12600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Line 7"/>
          <p:cNvSpPr/>
          <p:nvPr/>
        </p:nvSpPr>
        <p:spPr>
          <a:xfrm>
            <a:off x="3117600" y="3616560"/>
            <a:ext cx="2838600" cy="360"/>
          </a:xfrm>
          <a:prstGeom prst="line">
            <a:avLst/>
          </a:prstGeom>
          <a:ln w="12600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Line 8"/>
          <p:cNvSpPr/>
          <p:nvPr/>
        </p:nvSpPr>
        <p:spPr>
          <a:xfrm flipV="1">
            <a:off x="5744520" y="2283120"/>
            <a:ext cx="1397160" cy="1397160"/>
          </a:xfrm>
          <a:prstGeom prst="line">
            <a:avLst/>
          </a:prstGeom>
          <a:ln w="12600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9"/>
          <p:cNvSpPr/>
          <p:nvPr/>
        </p:nvSpPr>
        <p:spPr>
          <a:xfrm>
            <a:off x="1347840" y="4416120"/>
            <a:ext cx="1024920" cy="1024920"/>
          </a:xfrm>
          <a:prstGeom prst="ellipse">
            <a:avLst/>
          </a:prstGeom>
          <a:solidFill>
            <a:srgbClr val="ce202a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10"/>
          <p:cNvSpPr/>
          <p:nvPr/>
        </p:nvSpPr>
        <p:spPr>
          <a:xfrm>
            <a:off x="2741760" y="3120840"/>
            <a:ext cx="1024920" cy="1024920"/>
          </a:xfrm>
          <a:prstGeom prst="ellipse">
            <a:avLst/>
          </a:prstGeom>
          <a:solidFill>
            <a:srgbClr val="0d65ac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11"/>
          <p:cNvSpPr/>
          <p:nvPr/>
        </p:nvSpPr>
        <p:spPr>
          <a:xfrm>
            <a:off x="5233680" y="3120840"/>
            <a:ext cx="1024920" cy="1024920"/>
          </a:xfrm>
          <a:prstGeom prst="ellipse">
            <a:avLst/>
          </a:prstGeom>
          <a:solidFill>
            <a:srgbClr val="e99e09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12"/>
          <p:cNvSpPr/>
          <p:nvPr/>
        </p:nvSpPr>
        <p:spPr>
          <a:xfrm>
            <a:off x="6628680" y="1792440"/>
            <a:ext cx="1024920" cy="1024920"/>
          </a:xfrm>
          <a:prstGeom prst="ellipse">
            <a:avLst/>
          </a:prstGeom>
          <a:solidFill>
            <a:srgbClr val="227c13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13"/>
          <p:cNvSpPr/>
          <p:nvPr/>
        </p:nvSpPr>
        <p:spPr>
          <a:xfrm>
            <a:off x="6297840" y="3012840"/>
            <a:ext cx="177372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 algn="ctr">
              <a:lnSpc>
                <a:spcPct val="100000"/>
              </a:lnSpc>
            </a:pPr>
            <a:r>
              <a:rPr b="0" lang="fr-F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Responsed that answer the physician’s question are gerenated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14"/>
          <p:cNvSpPr/>
          <p:nvPr/>
        </p:nvSpPr>
        <p:spPr>
          <a:xfrm>
            <a:off x="5057640" y="4181040"/>
            <a:ext cx="1372680" cy="9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scoring algorithm sorts obtained abstracts by relevance to the question asked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15"/>
          <p:cNvSpPr/>
          <p:nvPr/>
        </p:nvSpPr>
        <p:spPr>
          <a:xfrm>
            <a:off x="2613600" y="4181040"/>
            <a:ext cx="1372680" cy="109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Knowledge extractors identify clinically relevant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MEDLINE abstracts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16"/>
          <p:cNvSpPr/>
          <p:nvPr/>
        </p:nvSpPr>
        <p:spPr>
          <a:xfrm>
            <a:off x="1156680" y="5425920"/>
            <a:ext cx="1372680" cy="7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Physician asks patient centered medical question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17"/>
          <p:cNvSpPr/>
          <p:nvPr/>
        </p:nvSpPr>
        <p:spPr>
          <a:xfrm>
            <a:off x="5620680" y="3377160"/>
            <a:ext cx="488880" cy="333720"/>
          </a:xfrm>
          <a:custGeom>
            <a:avLst/>
            <a:gdLst/>
            <a:ahLst/>
            <a:rect l="l" t="t" r="r" b="b"/>
            <a:pathLst>
              <a:path w="836" h="569">
                <a:moveTo>
                  <a:pt x="0" y="146"/>
                </a:moveTo>
                <a:lnTo>
                  <a:pt x="551" y="146"/>
                </a:lnTo>
                <a:lnTo>
                  <a:pt x="551" y="0"/>
                </a:lnTo>
                <a:lnTo>
                  <a:pt x="836" y="285"/>
                </a:lnTo>
                <a:lnTo>
                  <a:pt x="551" y="569"/>
                </a:lnTo>
                <a:lnTo>
                  <a:pt x="551" y="423"/>
                </a:lnTo>
                <a:lnTo>
                  <a:pt x="0" y="423"/>
                </a:lnTo>
                <a:lnTo>
                  <a:pt x="0" y="1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8"/>
          <p:cNvSpPr/>
          <p:nvPr/>
        </p:nvSpPr>
        <p:spPr>
          <a:xfrm>
            <a:off x="5429160" y="3557160"/>
            <a:ext cx="489960" cy="332640"/>
          </a:xfrm>
          <a:custGeom>
            <a:avLst/>
            <a:gdLst/>
            <a:ahLst/>
            <a:rect l="l" t="t" r="r" b="b"/>
            <a:pathLst>
              <a:path w="835" h="570">
                <a:moveTo>
                  <a:pt x="835" y="424"/>
                </a:moveTo>
                <a:lnTo>
                  <a:pt x="284" y="424"/>
                </a:lnTo>
                <a:lnTo>
                  <a:pt x="284" y="570"/>
                </a:lnTo>
                <a:lnTo>
                  <a:pt x="0" y="285"/>
                </a:lnTo>
                <a:lnTo>
                  <a:pt x="284" y="0"/>
                </a:lnTo>
                <a:lnTo>
                  <a:pt x="284" y="146"/>
                </a:lnTo>
                <a:lnTo>
                  <a:pt x="835" y="146"/>
                </a:lnTo>
                <a:lnTo>
                  <a:pt x="835" y="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9"/>
          <p:cNvSpPr/>
          <p:nvPr/>
        </p:nvSpPr>
        <p:spPr>
          <a:xfrm rot="1365000">
            <a:off x="1570320" y="4672080"/>
            <a:ext cx="617040" cy="472680"/>
          </a:xfrm>
          <a:custGeom>
            <a:avLst/>
            <a:gdLst/>
            <a:ahLst/>
            <a:rect l="l" t="t" r="r" b="b"/>
            <a:pathLst>
              <a:path w="1519" h="1165">
                <a:moveTo>
                  <a:pt x="471" y="0"/>
                </a:moveTo>
                <a:lnTo>
                  <a:pt x="495" y="1"/>
                </a:lnTo>
                <a:lnTo>
                  <a:pt x="519" y="2"/>
                </a:lnTo>
                <a:lnTo>
                  <a:pt x="542" y="6"/>
                </a:lnTo>
                <a:lnTo>
                  <a:pt x="566" y="10"/>
                </a:lnTo>
                <a:lnTo>
                  <a:pt x="588" y="15"/>
                </a:lnTo>
                <a:lnTo>
                  <a:pt x="611" y="22"/>
                </a:lnTo>
                <a:lnTo>
                  <a:pt x="632" y="28"/>
                </a:lnTo>
                <a:lnTo>
                  <a:pt x="654" y="37"/>
                </a:lnTo>
                <a:lnTo>
                  <a:pt x="675" y="46"/>
                </a:lnTo>
                <a:lnTo>
                  <a:pt x="696" y="57"/>
                </a:lnTo>
                <a:lnTo>
                  <a:pt x="715" y="68"/>
                </a:lnTo>
                <a:lnTo>
                  <a:pt x="734" y="80"/>
                </a:lnTo>
                <a:lnTo>
                  <a:pt x="752" y="94"/>
                </a:lnTo>
                <a:lnTo>
                  <a:pt x="770" y="107"/>
                </a:lnTo>
                <a:lnTo>
                  <a:pt x="787" y="122"/>
                </a:lnTo>
                <a:lnTo>
                  <a:pt x="804" y="138"/>
                </a:lnTo>
                <a:lnTo>
                  <a:pt x="819" y="155"/>
                </a:lnTo>
                <a:lnTo>
                  <a:pt x="833" y="172"/>
                </a:lnTo>
                <a:lnTo>
                  <a:pt x="848" y="189"/>
                </a:lnTo>
                <a:lnTo>
                  <a:pt x="860" y="208"/>
                </a:lnTo>
                <a:lnTo>
                  <a:pt x="873" y="227"/>
                </a:lnTo>
                <a:lnTo>
                  <a:pt x="884" y="246"/>
                </a:lnTo>
                <a:lnTo>
                  <a:pt x="895" y="267"/>
                </a:lnTo>
                <a:lnTo>
                  <a:pt x="904" y="288"/>
                </a:lnTo>
                <a:lnTo>
                  <a:pt x="912" y="308"/>
                </a:lnTo>
                <a:lnTo>
                  <a:pt x="920" y="331"/>
                </a:lnTo>
                <a:lnTo>
                  <a:pt x="926" y="354"/>
                </a:lnTo>
                <a:lnTo>
                  <a:pt x="932" y="376"/>
                </a:lnTo>
                <a:lnTo>
                  <a:pt x="936" y="399"/>
                </a:lnTo>
                <a:lnTo>
                  <a:pt x="938" y="423"/>
                </a:lnTo>
                <a:lnTo>
                  <a:pt x="941" y="446"/>
                </a:lnTo>
                <a:lnTo>
                  <a:pt x="942" y="471"/>
                </a:lnTo>
                <a:lnTo>
                  <a:pt x="941" y="495"/>
                </a:lnTo>
                <a:lnTo>
                  <a:pt x="938" y="520"/>
                </a:lnTo>
                <a:lnTo>
                  <a:pt x="936" y="543"/>
                </a:lnTo>
                <a:lnTo>
                  <a:pt x="932" y="567"/>
                </a:lnTo>
                <a:lnTo>
                  <a:pt x="926" y="590"/>
                </a:lnTo>
                <a:lnTo>
                  <a:pt x="919" y="612"/>
                </a:lnTo>
                <a:lnTo>
                  <a:pt x="912" y="635"/>
                </a:lnTo>
                <a:lnTo>
                  <a:pt x="903" y="656"/>
                </a:lnTo>
                <a:lnTo>
                  <a:pt x="1486" y="1032"/>
                </a:lnTo>
                <a:lnTo>
                  <a:pt x="1492" y="1037"/>
                </a:lnTo>
                <a:lnTo>
                  <a:pt x="1497" y="1041"/>
                </a:lnTo>
                <a:lnTo>
                  <a:pt x="1503" y="1047"/>
                </a:lnTo>
                <a:lnTo>
                  <a:pt x="1506" y="1053"/>
                </a:lnTo>
                <a:lnTo>
                  <a:pt x="1511" y="1058"/>
                </a:lnTo>
                <a:lnTo>
                  <a:pt x="1513" y="1065"/>
                </a:lnTo>
                <a:lnTo>
                  <a:pt x="1515" y="1071"/>
                </a:lnTo>
                <a:lnTo>
                  <a:pt x="1518" y="1078"/>
                </a:lnTo>
                <a:lnTo>
                  <a:pt x="1519" y="1084"/>
                </a:lnTo>
                <a:lnTo>
                  <a:pt x="1519" y="1091"/>
                </a:lnTo>
                <a:lnTo>
                  <a:pt x="1519" y="1098"/>
                </a:lnTo>
                <a:lnTo>
                  <a:pt x="1518" y="1105"/>
                </a:lnTo>
                <a:lnTo>
                  <a:pt x="1517" y="1113"/>
                </a:lnTo>
                <a:lnTo>
                  <a:pt x="1514" y="1118"/>
                </a:lnTo>
                <a:lnTo>
                  <a:pt x="1512" y="1125"/>
                </a:lnTo>
                <a:lnTo>
                  <a:pt x="1507" y="1132"/>
                </a:lnTo>
                <a:lnTo>
                  <a:pt x="1504" y="1137"/>
                </a:lnTo>
                <a:lnTo>
                  <a:pt x="1498" y="1143"/>
                </a:lnTo>
                <a:lnTo>
                  <a:pt x="1494" y="1148"/>
                </a:lnTo>
                <a:lnTo>
                  <a:pt x="1488" y="1152"/>
                </a:lnTo>
                <a:lnTo>
                  <a:pt x="1483" y="1155"/>
                </a:lnTo>
                <a:lnTo>
                  <a:pt x="1476" y="1159"/>
                </a:lnTo>
                <a:lnTo>
                  <a:pt x="1469" y="1161"/>
                </a:lnTo>
                <a:lnTo>
                  <a:pt x="1462" y="1163"/>
                </a:lnTo>
                <a:lnTo>
                  <a:pt x="1456" y="1165"/>
                </a:lnTo>
                <a:lnTo>
                  <a:pt x="1449" y="1165"/>
                </a:lnTo>
                <a:lnTo>
                  <a:pt x="1442" y="1165"/>
                </a:lnTo>
                <a:lnTo>
                  <a:pt x="1435" y="1163"/>
                </a:lnTo>
                <a:lnTo>
                  <a:pt x="1428" y="1162"/>
                </a:lnTo>
                <a:lnTo>
                  <a:pt x="1422" y="1160"/>
                </a:lnTo>
                <a:lnTo>
                  <a:pt x="1415" y="1157"/>
                </a:lnTo>
                <a:lnTo>
                  <a:pt x="1409" y="1153"/>
                </a:lnTo>
                <a:lnTo>
                  <a:pt x="828" y="778"/>
                </a:lnTo>
                <a:lnTo>
                  <a:pt x="811" y="796"/>
                </a:lnTo>
                <a:lnTo>
                  <a:pt x="793" y="813"/>
                </a:lnTo>
                <a:lnTo>
                  <a:pt x="775" y="830"/>
                </a:lnTo>
                <a:lnTo>
                  <a:pt x="755" y="846"/>
                </a:lnTo>
                <a:lnTo>
                  <a:pt x="735" y="860"/>
                </a:lnTo>
                <a:lnTo>
                  <a:pt x="714" y="873"/>
                </a:lnTo>
                <a:lnTo>
                  <a:pt x="692" y="886"/>
                </a:lnTo>
                <a:lnTo>
                  <a:pt x="670" y="897"/>
                </a:lnTo>
                <a:lnTo>
                  <a:pt x="647" y="907"/>
                </a:lnTo>
                <a:lnTo>
                  <a:pt x="623" y="916"/>
                </a:lnTo>
                <a:lnTo>
                  <a:pt x="600" y="924"/>
                </a:lnTo>
                <a:lnTo>
                  <a:pt x="575" y="930"/>
                </a:lnTo>
                <a:lnTo>
                  <a:pt x="549" y="935"/>
                </a:lnTo>
                <a:lnTo>
                  <a:pt x="524" y="939"/>
                </a:lnTo>
                <a:lnTo>
                  <a:pt x="497" y="941"/>
                </a:lnTo>
                <a:lnTo>
                  <a:pt x="471" y="941"/>
                </a:lnTo>
                <a:lnTo>
                  <a:pt x="447" y="941"/>
                </a:lnTo>
                <a:lnTo>
                  <a:pt x="422" y="939"/>
                </a:lnTo>
                <a:lnTo>
                  <a:pt x="400" y="935"/>
                </a:lnTo>
                <a:lnTo>
                  <a:pt x="376" y="932"/>
                </a:lnTo>
                <a:lnTo>
                  <a:pt x="353" y="926"/>
                </a:lnTo>
                <a:lnTo>
                  <a:pt x="331" y="921"/>
                </a:lnTo>
                <a:lnTo>
                  <a:pt x="309" y="913"/>
                </a:lnTo>
                <a:lnTo>
                  <a:pt x="288" y="905"/>
                </a:lnTo>
                <a:lnTo>
                  <a:pt x="266" y="895"/>
                </a:lnTo>
                <a:lnTo>
                  <a:pt x="246" y="884"/>
                </a:lnTo>
                <a:lnTo>
                  <a:pt x="227" y="873"/>
                </a:lnTo>
                <a:lnTo>
                  <a:pt x="208" y="861"/>
                </a:lnTo>
                <a:lnTo>
                  <a:pt x="190" y="848"/>
                </a:lnTo>
                <a:lnTo>
                  <a:pt x="172" y="834"/>
                </a:lnTo>
                <a:lnTo>
                  <a:pt x="155" y="819"/>
                </a:lnTo>
                <a:lnTo>
                  <a:pt x="138" y="803"/>
                </a:lnTo>
                <a:lnTo>
                  <a:pt x="123" y="787"/>
                </a:lnTo>
                <a:lnTo>
                  <a:pt x="108" y="770"/>
                </a:lnTo>
                <a:lnTo>
                  <a:pt x="94" y="752"/>
                </a:lnTo>
                <a:lnTo>
                  <a:pt x="81" y="734"/>
                </a:lnTo>
                <a:lnTo>
                  <a:pt x="69" y="715"/>
                </a:lnTo>
                <a:lnTo>
                  <a:pt x="58" y="695"/>
                </a:lnTo>
                <a:lnTo>
                  <a:pt x="46" y="674"/>
                </a:lnTo>
                <a:lnTo>
                  <a:pt x="37" y="654"/>
                </a:lnTo>
                <a:lnTo>
                  <a:pt x="29" y="633"/>
                </a:lnTo>
                <a:lnTo>
                  <a:pt x="21" y="611"/>
                </a:lnTo>
                <a:lnTo>
                  <a:pt x="16" y="589"/>
                </a:lnTo>
                <a:lnTo>
                  <a:pt x="10" y="566"/>
                </a:lnTo>
                <a:lnTo>
                  <a:pt x="6" y="542"/>
                </a:lnTo>
                <a:lnTo>
                  <a:pt x="3" y="519"/>
                </a:lnTo>
                <a:lnTo>
                  <a:pt x="1" y="495"/>
                </a:lnTo>
                <a:lnTo>
                  <a:pt x="0" y="471"/>
                </a:lnTo>
                <a:lnTo>
                  <a:pt x="1" y="446"/>
                </a:lnTo>
                <a:lnTo>
                  <a:pt x="3" y="423"/>
                </a:lnTo>
                <a:lnTo>
                  <a:pt x="6" y="399"/>
                </a:lnTo>
                <a:lnTo>
                  <a:pt x="10" y="376"/>
                </a:lnTo>
                <a:lnTo>
                  <a:pt x="16" y="354"/>
                </a:lnTo>
                <a:lnTo>
                  <a:pt x="21" y="331"/>
                </a:lnTo>
                <a:lnTo>
                  <a:pt x="29" y="308"/>
                </a:lnTo>
                <a:lnTo>
                  <a:pt x="37" y="288"/>
                </a:lnTo>
                <a:lnTo>
                  <a:pt x="46" y="267"/>
                </a:lnTo>
                <a:lnTo>
                  <a:pt x="58" y="246"/>
                </a:lnTo>
                <a:lnTo>
                  <a:pt x="69" y="227"/>
                </a:lnTo>
                <a:lnTo>
                  <a:pt x="81" y="208"/>
                </a:lnTo>
                <a:lnTo>
                  <a:pt x="94" y="189"/>
                </a:lnTo>
                <a:lnTo>
                  <a:pt x="108" y="172"/>
                </a:lnTo>
                <a:lnTo>
                  <a:pt x="123" y="155"/>
                </a:lnTo>
                <a:lnTo>
                  <a:pt x="138" y="138"/>
                </a:lnTo>
                <a:lnTo>
                  <a:pt x="155" y="122"/>
                </a:lnTo>
                <a:lnTo>
                  <a:pt x="172" y="107"/>
                </a:lnTo>
                <a:lnTo>
                  <a:pt x="190" y="94"/>
                </a:lnTo>
                <a:lnTo>
                  <a:pt x="208" y="80"/>
                </a:lnTo>
                <a:lnTo>
                  <a:pt x="227" y="68"/>
                </a:lnTo>
                <a:lnTo>
                  <a:pt x="246" y="57"/>
                </a:lnTo>
                <a:lnTo>
                  <a:pt x="266" y="46"/>
                </a:lnTo>
                <a:lnTo>
                  <a:pt x="288" y="37"/>
                </a:lnTo>
                <a:lnTo>
                  <a:pt x="309" y="28"/>
                </a:lnTo>
                <a:lnTo>
                  <a:pt x="331" y="22"/>
                </a:lnTo>
                <a:lnTo>
                  <a:pt x="353" y="15"/>
                </a:lnTo>
                <a:lnTo>
                  <a:pt x="376" y="10"/>
                </a:lnTo>
                <a:lnTo>
                  <a:pt x="400" y="6"/>
                </a:lnTo>
                <a:lnTo>
                  <a:pt x="422" y="2"/>
                </a:lnTo>
                <a:lnTo>
                  <a:pt x="447" y="1"/>
                </a:lnTo>
                <a:lnTo>
                  <a:pt x="471" y="0"/>
                </a:lnTo>
                <a:close/>
                <a:moveTo>
                  <a:pt x="471" y="112"/>
                </a:moveTo>
                <a:lnTo>
                  <a:pt x="489" y="112"/>
                </a:lnTo>
                <a:lnTo>
                  <a:pt x="507" y="114"/>
                </a:lnTo>
                <a:lnTo>
                  <a:pt x="525" y="116"/>
                </a:lnTo>
                <a:lnTo>
                  <a:pt x="543" y="119"/>
                </a:lnTo>
                <a:lnTo>
                  <a:pt x="560" y="123"/>
                </a:lnTo>
                <a:lnTo>
                  <a:pt x="577" y="128"/>
                </a:lnTo>
                <a:lnTo>
                  <a:pt x="594" y="133"/>
                </a:lnTo>
                <a:lnTo>
                  <a:pt x="611" y="140"/>
                </a:lnTo>
                <a:lnTo>
                  <a:pt x="627" y="147"/>
                </a:lnTo>
                <a:lnTo>
                  <a:pt x="641" y="155"/>
                </a:lnTo>
                <a:lnTo>
                  <a:pt x="657" y="164"/>
                </a:lnTo>
                <a:lnTo>
                  <a:pt x="672" y="173"/>
                </a:lnTo>
                <a:lnTo>
                  <a:pt x="685" y="183"/>
                </a:lnTo>
                <a:lnTo>
                  <a:pt x="699" y="194"/>
                </a:lnTo>
                <a:lnTo>
                  <a:pt x="713" y="206"/>
                </a:lnTo>
                <a:lnTo>
                  <a:pt x="725" y="217"/>
                </a:lnTo>
                <a:lnTo>
                  <a:pt x="736" y="229"/>
                </a:lnTo>
                <a:lnTo>
                  <a:pt x="748" y="243"/>
                </a:lnTo>
                <a:lnTo>
                  <a:pt x="759" y="256"/>
                </a:lnTo>
                <a:lnTo>
                  <a:pt x="768" y="270"/>
                </a:lnTo>
                <a:lnTo>
                  <a:pt x="778" y="285"/>
                </a:lnTo>
                <a:lnTo>
                  <a:pt x="786" y="299"/>
                </a:lnTo>
                <a:lnTo>
                  <a:pt x="794" y="315"/>
                </a:lnTo>
                <a:lnTo>
                  <a:pt x="802" y="331"/>
                </a:lnTo>
                <a:lnTo>
                  <a:pt x="807" y="347"/>
                </a:lnTo>
                <a:lnTo>
                  <a:pt x="813" y="364"/>
                </a:lnTo>
                <a:lnTo>
                  <a:pt x="819" y="381"/>
                </a:lnTo>
                <a:lnTo>
                  <a:pt x="822" y="399"/>
                </a:lnTo>
                <a:lnTo>
                  <a:pt x="825" y="416"/>
                </a:lnTo>
                <a:lnTo>
                  <a:pt x="828" y="434"/>
                </a:lnTo>
                <a:lnTo>
                  <a:pt x="829" y="452"/>
                </a:lnTo>
                <a:lnTo>
                  <a:pt x="830" y="471"/>
                </a:lnTo>
                <a:lnTo>
                  <a:pt x="829" y="489"/>
                </a:lnTo>
                <a:lnTo>
                  <a:pt x="828" y="507"/>
                </a:lnTo>
                <a:lnTo>
                  <a:pt x="825" y="525"/>
                </a:lnTo>
                <a:lnTo>
                  <a:pt x="822" y="543"/>
                </a:lnTo>
                <a:lnTo>
                  <a:pt x="819" y="560"/>
                </a:lnTo>
                <a:lnTo>
                  <a:pt x="813" y="577"/>
                </a:lnTo>
                <a:lnTo>
                  <a:pt x="807" y="594"/>
                </a:lnTo>
                <a:lnTo>
                  <a:pt x="802" y="610"/>
                </a:lnTo>
                <a:lnTo>
                  <a:pt x="794" y="626"/>
                </a:lnTo>
                <a:lnTo>
                  <a:pt x="786" y="642"/>
                </a:lnTo>
                <a:lnTo>
                  <a:pt x="778" y="656"/>
                </a:lnTo>
                <a:lnTo>
                  <a:pt x="768" y="671"/>
                </a:lnTo>
                <a:lnTo>
                  <a:pt x="759" y="686"/>
                </a:lnTo>
                <a:lnTo>
                  <a:pt x="748" y="699"/>
                </a:lnTo>
                <a:lnTo>
                  <a:pt x="736" y="712"/>
                </a:lnTo>
                <a:lnTo>
                  <a:pt x="725" y="724"/>
                </a:lnTo>
                <a:lnTo>
                  <a:pt x="713" y="736"/>
                </a:lnTo>
                <a:lnTo>
                  <a:pt x="699" y="748"/>
                </a:lnTo>
                <a:lnTo>
                  <a:pt x="685" y="758"/>
                </a:lnTo>
                <a:lnTo>
                  <a:pt x="672" y="768"/>
                </a:lnTo>
                <a:lnTo>
                  <a:pt x="657" y="777"/>
                </a:lnTo>
                <a:lnTo>
                  <a:pt x="641" y="786"/>
                </a:lnTo>
                <a:lnTo>
                  <a:pt x="627" y="794"/>
                </a:lnTo>
                <a:lnTo>
                  <a:pt x="611" y="801"/>
                </a:lnTo>
                <a:lnTo>
                  <a:pt x="594" y="808"/>
                </a:lnTo>
                <a:lnTo>
                  <a:pt x="577" y="813"/>
                </a:lnTo>
                <a:lnTo>
                  <a:pt x="560" y="818"/>
                </a:lnTo>
                <a:lnTo>
                  <a:pt x="543" y="822"/>
                </a:lnTo>
                <a:lnTo>
                  <a:pt x="525" y="826"/>
                </a:lnTo>
                <a:lnTo>
                  <a:pt x="507" y="828"/>
                </a:lnTo>
                <a:lnTo>
                  <a:pt x="489" y="829"/>
                </a:lnTo>
                <a:lnTo>
                  <a:pt x="471" y="829"/>
                </a:lnTo>
                <a:lnTo>
                  <a:pt x="453" y="829"/>
                </a:lnTo>
                <a:lnTo>
                  <a:pt x="434" y="828"/>
                </a:lnTo>
                <a:lnTo>
                  <a:pt x="417" y="826"/>
                </a:lnTo>
                <a:lnTo>
                  <a:pt x="399" y="822"/>
                </a:lnTo>
                <a:lnTo>
                  <a:pt x="382" y="818"/>
                </a:lnTo>
                <a:lnTo>
                  <a:pt x="365" y="813"/>
                </a:lnTo>
                <a:lnTo>
                  <a:pt x="348" y="808"/>
                </a:lnTo>
                <a:lnTo>
                  <a:pt x="331" y="801"/>
                </a:lnTo>
                <a:lnTo>
                  <a:pt x="315" y="794"/>
                </a:lnTo>
                <a:lnTo>
                  <a:pt x="300" y="786"/>
                </a:lnTo>
                <a:lnTo>
                  <a:pt x="285" y="777"/>
                </a:lnTo>
                <a:lnTo>
                  <a:pt x="270" y="768"/>
                </a:lnTo>
                <a:lnTo>
                  <a:pt x="256" y="758"/>
                </a:lnTo>
                <a:lnTo>
                  <a:pt x="243" y="748"/>
                </a:lnTo>
                <a:lnTo>
                  <a:pt x="229" y="736"/>
                </a:lnTo>
                <a:lnTo>
                  <a:pt x="217" y="724"/>
                </a:lnTo>
                <a:lnTo>
                  <a:pt x="206" y="712"/>
                </a:lnTo>
                <a:lnTo>
                  <a:pt x="194" y="699"/>
                </a:lnTo>
                <a:lnTo>
                  <a:pt x="183" y="686"/>
                </a:lnTo>
                <a:lnTo>
                  <a:pt x="174" y="671"/>
                </a:lnTo>
                <a:lnTo>
                  <a:pt x="164" y="656"/>
                </a:lnTo>
                <a:lnTo>
                  <a:pt x="156" y="642"/>
                </a:lnTo>
                <a:lnTo>
                  <a:pt x="148" y="626"/>
                </a:lnTo>
                <a:lnTo>
                  <a:pt x="140" y="610"/>
                </a:lnTo>
                <a:lnTo>
                  <a:pt x="134" y="594"/>
                </a:lnTo>
                <a:lnTo>
                  <a:pt x="129" y="577"/>
                </a:lnTo>
                <a:lnTo>
                  <a:pt x="123" y="560"/>
                </a:lnTo>
                <a:lnTo>
                  <a:pt x="120" y="543"/>
                </a:lnTo>
                <a:lnTo>
                  <a:pt x="116" y="525"/>
                </a:lnTo>
                <a:lnTo>
                  <a:pt x="114" y="507"/>
                </a:lnTo>
                <a:lnTo>
                  <a:pt x="113" y="489"/>
                </a:lnTo>
                <a:lnTo>
                  <a:pt x="112" y="471"/>
                </a:lnTo>
                <a:lnTo>
                  <a:pt x="113" y="452"/>
                </a:lnTo>
                <a:lnTo>
                  <a:pt x="114" y="434"/>
                </a:lnTo>
                <a:lnTo>
                  <a:pt x="116" y="416"/>
                </a:lnTo>
                <a:lnTo>
                  <a:pt x="120" y="399"/>
                </a:lnTo>
                <a:lnTo>
                  <a:pt x="123" y="381"/>
                </a:lnTo>
                <a:lnTo>
                  <a:pt x="129" y="364"/>
                </a:lnTo>
                <a:lnTo>
                  <a:pt x="134" y="347"/>
                </a:lnTo>
                <a:lnTo>
                  <a:pt x="140" y="331"/>
                </a:lnTo>
                <a:lnTo>
                  <a:pt x="148" y="315"/>
                </a:lnTo>
                <a:lnTo>
                  <a:pt x="156" y="299"/>
                </a:lnTo>
                <a:lnTo>
                  <a:pt x="164" y="285"/>
                </a:lnTo>
                <a:lnTo>
                  <a:pt x="174" y="270"/>
                </a:lnTo>
                <a:lnTo>
                  <a:pt x="183" y="256"/>
                </a:lnTo>
                <a:lnTo>
                  <a:pt x="194" y="243"/>
                </a:lnTo>
                <a:lnTo>
                  <a:pt x="206" y="229"/>
                </a:lnTo>
                <a:lnTo>
                  <a:pt x="217" y="217"/>
                </a:lnTo>
                <a:lnTo>
                  <a:pt x="229" y="206"/>
                </a:lnTo>
                <a:lnTo>
                  <a:pt x="243" y="194"/>
                </a:lnTo>
                <a:lnTo>
                  <a:pt x="256" y="183"/>
                </a:lnTo>
                <a:lnTo>
                  <a:pt x="270" y="173"/>
                </a:lnTo>
                <a:lnTo>
                  <a:pt x="285" y="164"/>
                </a:lnTo>
                <a:lnTo>
                  <a:pt x="300" y="155"/>
                </a:lnTo>
                <a:lnTo>
                  <a:pt x="315" y="147"/>
                </a:lnTo>
                <a:lnTo>
                  <a:pt x="331" y="140"/>
                </a:lnTo>
                <a:lnTo>
                  <a:pt x="348" y="133"/>
                </a:lnTo>
                <a:lnTo>
                  <a:pt x="365" y="128"/>
                </a:lnTo>
                <a:lnTo>
                  <a:pt x="382" y="123"/>
                </a:lnTo>
                <a:lnTo>
                  <a:pt x="399" y="119"/>
                </a:lnTo>
                <a:lnTo>
                  <a:pt x="417" y="116"/>
                </a:lnTo>
                <a:lnTo>
                  <a:pt x="434" y="114"/>
                </a:lnTo>
                <a:lnTo>
                  <a:pt x="453" y="112"/>
                </a:lnTo>
                <a:lnTo>
                  <a:pt x="471" y="1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20"/>
          <p:cNvSpPr/>
          <p:nvPr/>
        </p:nvSpPr>
        <p:spPr>
          <a:xfrm rot="1365000">
            <a:off x="1682640" y="4676760"/>
            <a:ext cx="118440" cy="175680"/>
          </a:xfrm>
          <a:custGeom>
            <a:avLst/>
            <a:gdLst/>
            <a:ahLst/>
            <a:rect l="l" t="t" r="r" b="b"/>
            <a:pathLst>
              <a:path w="294" h="433">
                <a:moveTo>
                  <a:pt x="279" y="0"/>
                </a:moveTo>
                <a:lnTo>
                  <a:pt x="279" y="0"/>
                </a:lnTo>
                <a:lnTo>
                  <a:pt x="284" y="12"/>
                </a:lnTo>
                <a:lnTo>
                  <a:pt x="287" y="22"/>
                </a:lnTo>
                <a:lnTo>
                  <a:pt x="290" y="33"/>
                </a:lnTo>
                <a:lnTo>
                  <a:pt x="294" y="44"/>
                </a:lnTo>
                <a:lnTo>
                  <a:pt x="286" y="44"/>
                </a:lnTo>
                <a:lnTo>
                  <a:pt x="279" y="44"/>
                </a:lnTo>
                <a:lnTo>
                  <a:pt x="267" y="44"/>
                </a:lnTo>
                <a:lnTo>
                  <a:pt x="255" y="46"/>
                </a:lnTo>
                <a:lnTo>
                  <a:pt x="243" y="47"/>
                </a:lnTo>
                <a:lnTo>
                  <a:pt x="232" y="49"/>
                </a:lnTo>
                <a:lnTo>
                  <a:pt x="220" y="51"/>
                </a:lnTo>
                <a:lnTo>
                  <a:pt x="209" y="55"/>
                </a:lnTo>
                <a:lnTo>
                  <a:pt x="198" y="59"/>
                </a:lnTo>
                <a:lnTo>
                  <a:pt x="188" y="63"/>
                </a:lnTo>
                <a:lnTo>
                  <a:pt x="167" y="73"/>
                </a:lnTo>
                <a:lnTo>
                  <a:pt x="147" y="85"/>
                </a:lnTo>
                <a:lnTo>
                  <a:pt x="129" y="98"/>
                </a:lnTo>
                <a:lnTo>
                  <a:pt x="113" y="113"/>
                </a:lnTo>
                <a:lnTo>
                  <a:pt x="97" y="130"/>
                </a:lnTo>
                <a:lnTo>
                  <a:pt x="84" y="148"/>
                </a:lnTo>
                <a:lnTo>
                  <a:pt x="73" y="168"/>
                </a:lnTo>
                <a:lnTo>
                  <a:pt x="62" y="188"/>
                </a:lnTo>
                <a:lnTo>
                  <a:pt x="58" y="199"/>
                </a:lnTo>
                <a:lnTo>
                  <a:pt x="54" y="209"/>
                </a:lnTo>
                <a:lnTo>
                  <a:pt x="51" y="221"/>
                </a:lnTo>
                <a:lnTo>
                  <a:pt x="49" y="232"/>
                </a:lnTo>
                <a:lnTo>
                  <a:pt x="47" y="244"/>
                </a:lnTo>
                <a:lnTo>
                  <a:pt x="45" y="256"/>
                </a:lnTo>
                <a:lnTo>
                  <a:pt x="44" y="268"/>
                </a:lnTo>
                <a:lnTo>
                  <a:pt x="44" y="279"/>
                </a:lnTo>
                <a:lnTo>
                  <a:pt x="44" y="300"/>
                </a:lnTo>
                <a:lnTo>
                  <a:pt x="47" y="319"/>
                </a:lnTo>
                <a:lnTo>
                  <a:pt x="51" y="337"/>
                </a:lnTo>
                <a:lnTo>
                  <a:pt x="57" y="355"/>
                </a:lnTo>
                <a:lnTo>
                  <a:pt x="62" y="373"/>
                </a:lnTo>
                <a:lnTo>
                  <a:pt x="71" y="390"/>
                </a:lnTo>
                <a:lnTo>
                  <a:pt x="80" y="406"/>
                </a:lnTo>
                <a:lnTo>
                  <a:pt x="91" y="421"/>
                </a:lnTo>
                <a:lnTo>
                  <a:pt x="79" y="424"/>
                </a:lnTo>
                <a:lnTo>
                  <a:pt x="69" y="427"/>
                </a:lnTo>
                <a:lnTo>
                  <a:pt x="58" y="431"/>
                </a:lnTo>
                <a:lnTo>
                  <a:pt x="45" y="433"/>
                </a:lnTo>
                <a:lnTo>
                  <a:pt x="35" y="416"/>
                </a:lnTo>
                <a:lnTo>
                  <a:pt x="26" y="398"/>
                </a:lnTo>
                <a:lnTo>
                  <a:pt x="18" y="380"/>
                </a:lnTo>
                <a:lnTo>
                  <a:pt x="12" y="361"/>
                </a:lnTo>
                <a:lnTo>
                  <a:pt x="7" y="341"/>
                </a:lnTo>
                <a:lnTo>
                  <a:pt x="3" y="321"/>
                </a:lnTo>
                <a:lnTo>
                  <a:pt x="0" y="301"/>
                </a:lnTo>
                <a:lnTo>
                  <a:pt x="0" y="279"/>
                </a:lnTo>
                <a:lnTo>
                  <a:pt x="0" y="266"/>
                </a:lnTo>
                <a:lnTo>
                  <a:pt x="1" y="251"/>
                </a:lnTo>
                <a:lnTo>
                  <a:pt x="4" y="238"/>
                </a:lnTo>
                <a:lnTo>
                  <a:pt x="6" y="223"/>
                </a:lnTo>
                <a:lnTo>
                  <a:pt x="8" y="209"/>
                </a:lnTo>
                <a:lnTo>
                  <a:pt x="13" y="197"/>
                </a:lnTo>
                <a:lnTo>
                  <a:pt x="17" y="183"/>
                </a:lnTo>
                <a:lnTo>
                  <a:pt x="22" y="171"/>
                </a:lnTo>
                <a:lnTo>
                  <a:pt x="27" y="159"/>
                </a:lnTo>
                <a:lnTo>
                  <a:pt x="34" y="146"/>
                </a:lnTo>
                <a:lnTo>
                  <a:pt x="40" y="135"/>
                </a:lnTo>
                <a:lnTo>
                  <a:pt x="48" y="124"/>
                </a:lnTo>
                <a:lnTo>
                  <a:pt x="56" y="112"/>
                </a:lnTo>
                <a:lnTo>
                  <a:pt x="63" y="102"/>
                </a:lnTo>
                <a:lnTo>
                  <a:pt x="73" y="92"/>
                </a:lnTo>
                <a:lnTo>
                  <a:pt x="82" y="82"/>
                </a:lnTo>
                <a:lnTo>
                  <a:pt x="92" y="73"/>
                </a:lnTo>
                <a:lnTo>
                  <a:pt x="102" y="65"/>
                </a:lnTo>
                <a:lnTo>
                  <a:pt x="112" y="56"/>
                </a:lnTo>
                <a:lnTo>
                  <a:pt x="123" y="48"/>
                </a:lnTo>
                <a:lnTo>
                  <a:pt x="135" y="41"/>
                </a:lnTo>
                <a:lnTo>
                  <a:pt x="146" y="34"/>
                </a:lnTo>
                <a:lnTo>
                  <a:pt x="158" y="28"/>
                </a:lnTo>
                <a:lnTo>
                  <a:pt x="171" y="23"/>
                </a:lnTo>
                <a:lnTo>
                  <a:pt x="183" y="17"/>
                </a:lnTo>
                <a:lnTo>
                  <a:pt x="196" y="13"/>
                </a:lnTo>
                <a:lnTo>
                  <a:pt x="209" y="9"/>
                </a:lnTo>
                <a:lnTo>
                  <a:pt x="223" y="6"/>
                </a:lnTo>
                <a:lnTo>
                  <a:pt x="236" y="4"/>
                </a:lnTo>
                <a:lnTo>
                  <a:pt x="251" y="2"/>
                </a:lnTo>
                <a:lnTo>
                  <a:pt x="264" y="0"/>
                </a:lnTo>
                <a:lnTo>
                  <a:pt x="2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1"/>
          <p:cNvSpPr/>
          <p:nvPr/>
        </p:nvSpPr>
        <p:spPr>
          <a:xfrm>
            <a:off x="3011760" y="3422880"/>
            <a:ext cx="329760" cy="331920"/>
          </a:xfrm>
          <a:custGeom>
            <a:avLst/>
            <a:gdLst/>
            <a:ahLst/>
            <a:rect l="l" t="t" r="r" b="b"/>
            <a:pathLst>
              <a:path w="52" h="52">
                <a:moveTo>
                  <a:pt x="52" y="27"/>
                </a:moveTo>
                <a:cubicBezTo>
                  <a:pt x="52" y="27"/>
                  <a:pt x="52" y="27"/>
                  <a:pt x="51" y="27"/>
                </a:cubicBezTo>
                <a:cubicBezTo>
                  <a:pt x="46" y="26"/>
                  <a:pt x="46" y="26"/>
                  <a:pt x="46" y="26"/>
                </a:cubicBezTo>
                <a:cubicBezTo>
                  <a:pt x="46" y="23"/>
                  <a:pt x="46" y="23"/>
                  <a:pt x="46" y="23"/>
                </a:cubicBezTo>
                <a:cubicBezTo>
                  <a:pt x="51" y="21"/>
                  <a:pt x="51" y="21"/>
                  <a:pt x="51" y="21"/>
                </a:cubicBezTo>
                <a:cubicBezTo>
                  <a:pt x="51" y="21"/>
                  <a:pt x="51" y="21"/>
                  <a:pt x="52" y="20"/>
                </a:cubicBezTo>
                <a:cubicBezTo>
                  <a:pt x="52" y="20"/>
                  <a:pt x="52" y="20"/>
                  <a:pt x="51" y="19"/>
                </a:cubicBezTo>
                <a:cubicBezTo>
                  <a:pt x="49" y="13"/>
                  <a:pt x="49" y="13"/>
                  <a:pt x="49" y="13"/>
                </a:cubicBezTo>
                <a:cubicBezTo>
                  <a:pt x="49" y="12"/>
                  <a:pt x="48" y="12"/>
                  <a:pt x="48" y="12"/>
                </a:cubicBezTo>
                <a:cubicBezTo>
                  <a:pt x="48" y="12"/>
                  <a:pt x="47" y="12"/>
                  <a:pt x="47" y="12"/>
                </a:cubicBezTo>
                <a:cubicBezTo>
                  <a:pt x="42" y="14"/>
                  <a:pt x="42" y="14"/>
                  <a:pt x="42" y="14"/>
                </a:cubicBezTo>
                <a:cubicBezTo>
                  <a:pt x="40" y="13"/>
                  <a:pt x="40" y="13"/>
                  <a:pt x="40" y="13"/>
                </a:cubicBezTo>
                <a:cubicBezTo>
                  <a:pt x="43" y="8"/>
                  <a:pt x="43" y="8"/>
                  <a:pt x="43" y="8"/>
                </a:cubicBezTo>
                <a:cubicBezTo>
                  <a:pt x="43" y="7"/>
                  <a:pt x="43" y="7"/>
                  <a:pt x="43" y="7"/>
                </a:cubicBezTo>
                <a:cubicBezTo>
                  <a:pt x="43" y="6"/>
                  <a:pt x="43" y="6"/>
                  <a:pt x="43" y="6"/>
                </a:cubicBezTo>
                <a:cubicBezTo>
                  <a:pt x="37" y="2"/>
                  <a:pt x="37" y="2"/>
                  <a:pt x="37" y="2"/>
                </a:cubicBezTo>
                <a:cubicBezTo>
                  <a:pt x="36" y="2"/>
                  <a:pt x="35" y="2"/>
                  <a:pt x="35" y="3"/>
                </a:cubicBezTo>
                <a:cubicBezTo>
                  <a:pt x="32" y="7"/>
                  <a:pt x="32" y="7"/>
                  <a:pt x="32" y="7"/>
                </a:cubicBezTo>
                <a:cubicBezTo>
                  <a:pt x="30" y="7"/>
                  <a:pt x="30" y="7"/>
                  <a:pt x="30" y="7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1"/>
                  <a:pt x="29" y="1"/>
                  <a:pt x="29" y="0"/>
                </a:cubicBezTo>
                <a:cubicBezTo>
                  <a:pt x="28" y="0"/>
                  <a:pt x="28" y="0"/>
                  <a:pt x="27" y="0"/>
                </a:cubicBezTo>
                <a:cubicBezTo>
                  <a:pt x="20" y="1"/>
                  <a:pt x="20" y="1"/>
                  <a:pt x="20" y="1"/>
                </a:cubicBezTo>
                <a:cubicBezTo>
                  <a:pt x="20" y="1"/>
                  <a:pt x="19" y="1"/>
                  <a:pt x="19" y="2"/>
                </a:cubicBezTo>
                <a:cubicBezTo>
                  <a:pt x="20" y="8"/>
                  <a:pt x="20" y="8"/>
                  <a:pt x="20" y="8"/>
                </a:cubicBezTo>
                <a:cubicBezTo>
                  <a:pt x="18" y="9"/>
                  <a:pt x="18" y="9"/>
                  <a:pt x="18" y="9"/>
                </a:cubicBezTo>
                <a:cubicBezTo>
                  <a:pt x="14" y="4"/>
                  <a:pt x="14" y="4"/>
                  <a:pt x="14" y="4"/>
                </a:cubicBezTo>
                <a:cubicBezTo>
                  <a:pt x="13" y="4"/>
                  <a:pt x="12" y="4"/>
                  <a:pt x="12" y="4"/>
                </a:cubicBezTo>
                <a:cubicBezTo>
                  <a:pt x="7" y="9"/>
                  <a:pt x="7" y="9"/>
                  <a:pt x="7" y="9"/>
                </a:cubicBezTo>
                <a:cubicBezTo>
                  <a:pt x="6" y="9"/>
                  <a:pt x="6" y="9"/>
                  <a:pt x="6" y="10"/>
                </a:cubicBezTo>
                <a:cubicBezTo>
                  <a:pt x="6" y="10"/>
                  <a:pt x="6" y="11"/>
                  <a:pt x="6" y="11"/>
                </a:cubicBezTo>
                <a:cubicBezTo>
                  <a:pt x="10" y="15"/>
                  <a:pt x="10" y="15"/>
                  <a:pt x="10" y="15"/>
                </a:cubicBezTo>
                <a:cubicBezTo>
                  <a:pt x="9" y="17"/>
                  <a:pt x="9" y="17"/>
                  <a:pt x="9" y="17"/>
                </a:cubicBezTo>
                <a:cubicBezTo>
                  <a:pt x="3" y="16"/>
                  <a:pt x="3" y="16"/>
                  <a:pt x="3" y="16"/>
                </a:cubicBezTo>
                <a:cubicBezTo>
                  <a:pt x="3" y="16"/>
                  <a:pt x="3" y="16"/>
                  <a:pt x="2" y="16"/>
                </a:cubicBezTo>
                <a:cubicBezTo>
                  <a:pt x="2" y="16"/>
                  <a:pt x="2" y="16"/>
                  <a:pt x="2" y="1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4"/>
                  <a:pt x="0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9"/>
                  <a:pt x="7" y="29"/>
                  <a:pt x="7" y="29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1" y="32"/>
                  <a:pt x="1" y="33"/>
                </a:cubicBezTo>
                <a:cubicBezTo>
                  <a:pt x="4" y="39"/>
                  <a:pt x="4" y="39"/>
                  <a:pt x="4" y="39"/>
                </a:cubicBezTo>
                <a:cubicBezTo>
                  <a:pt x="4" y="40"/>
                  <a:pt x="4" y="40"/>
                  <a:pt x="5" y="40"/>
                </a:cubicBezTo>
                <a:cubicBezTo>
                  <a:pt x="5" y="40"/>
                  <a:pt x="5" y="40"/>
                  <a:pt x="6" y="40"/>
                </a:cubicBezTo>
                <a:cubicBezTo>
                  <a:pt x="11" y="38"/>
                  <a:pt x="11" y="38"/>
                  <a:pt x="11" y="38"/>
                </a:cubicBezTo>
                <a:cubicBezTo>
                  <a:pt x="12" y="40"/>
                  <a:pt x="12" y="40"/>
                  <a:pt x="12" y="40"/>
                </a:cubicBezTo>
                <a:cubicBezTo>
                  <a:pt x="9" y="45"/>
                  <a:pt x="9" y="45"/>
                  <a:pt x="9" y="45"/>
                </a:cubicBezTo>
                <a:cubicBezTo>
                  <a:pt x="9" y="45"/>
                  <a:pt x="9" y="46"/>
                  <a:pt x="10" y="47"/>
                </a:cubicBezTo>
                <a:cubicBezTo>
                  <a:pt x="16" y="50"/>
                  <a:pt x="16" y="50"/>
                  <a:pt x="16" y="50"/>
                </a:cubicBezTo>
                <a:cubicBezTo>
                  <a:pt x="16" y="50"/>
                  <a:pt x="17" y="50"/>
                  <a:pt x="17" y="50"/>
                </a:cubicBezTo>
                <a:cubicBezTo>
                  <a:pt x="17" y="50"/>
                  <a:pt x="18" y="50"/>
                  <a:pt x="18" y="50"/>
                </a:cubicBezTo>
                <a:cubicBezTo>
                  <a:pt x="21" y="45"/>
                  <a:pt x="21" y="45"/>
                  <a:pt x="21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23" y="51"/>
                  <a:pt x="23" y="51"/>
                  <a:pt x="23" y="51"/>
                </a:cubicBezTo>
                <a:cubicBezTo>
                  <a:pt x="23" y="51"/>
                  <a:pt x="24" y="52"/>
                  <a:pt x="24" y="52"/>
                </a:cubicBezTo>
                <a:cubicBezTo>
                  <a:pt x="24" y="52"/>
                  <a:pt x="24" y="52"/>
                  <a:pt x="24" y="52"/>
                </a:cubicBezTo>
                <a:cubicBezTo>
                  <a:pt x="25" y="52"/>
                  <a:pt x="25" y="52"/>
                  <a:pt x="25" y="52"/>
                </a:cubicBezTo>
                <a:cubicBezTo>
                  <a:pt x="32" y="52"/>
                  <a:pt x="32" y="52"/>
                  <a:pt x="32" y="52"/>
                </a:cubicBezTo>
                <a:cubicBezTo>
                  <a:pt x="32" y="52"/>
                  <a:pt x="33" y="51"/>
                  <a:pt x="33" y="51"/>
                </a:cubicBezTo>
                <a:cubicBezTo>
                  <a:pt x="33" y="51"/>
                  <a:pt x="33" y="50"/>
                  <a:pt x="33" y="50"/>
                </a:cubicBezTo>
                <a:cubicBezTo>
                  <a:pt x="33" y="44"/>
                  <a:pt x="33" y="44"/>
                  <a:pt x="33" y="44"/>
                </a:cubicBezTo>
                <a:cubicBezTo>
                  <a:pt x="35" y="44"/>
                  <a:pt x="35" y="44"/>
                  <a:pt x="35" y="44"/>
                </a:cubicBezTo>
                <a:cubicBezTo>
                  <a:pt x="39" y="48"/>
                  <a:pt x="39" y="48"/>
                  <a:pt x="39" y="48"/>
                </a:cubicBezTo>
                <a:cubicBezTo>
                  <a:pt x="39" y="48"/>
                  <a:pt x="39" y="48"/>
                  <a:pt x="40" y="48"/>
                </a:cubicBezTo>
                <a:cubicBezTo>
                  <a:pt x="40" y="48"/>
                  <a:pt x="40" y="48"/>
                  <a:pt x="41" y="48"/>
                </a:cubicBezTo>
                <a:cubicBezTo>
                  <a:pt x="46" y="43"/>
                  <a:pt x="46" y="43"/>
                  <a:pt x="46" y="43"/>
                </a:cubicBezTo>
                <a:cubicBezTo>
                  <a:pt x="46" y="43"/>
                  <a:pt x="46" y="43"/>
                  <a:pt x="46" y="42"/>
                </a:cubicBezTo>
                <a:cubicBezTo>
                  <a:pt x="46" y="42"/>
                  <a:pt x="46" y="42"/>
                  <a:pt x="46" y="41"/>
                </a:cubicBezTo>
                <a:cubicBezTo>
                  <a:pt x="42" y="37"/>
                  <a:pt x="42" y="37"/>
                  <a:pt x="42" y="37"/>
                </a:cubicBezTo>
                <a:cubicBezTo>
                  <a:pt x="43" y="35"/>
                  <a:pt x="43" y="35"/>
                  <a:pt x="43" y="35"/>
                </a:cubicBezTo>
                <a:cubicBezTo>
                  <a:pt x="49" y="36"/>
                  <a:pt x="49" y="36"/>
                  <a:pt x="49" y="36"/>
                </a:cubicBezTo>
                <a:cubicBezTo>
                  <a:pt x="49" y="37"/>
                  <a:pt x="50" y="36"/>
                  <a:pt x="50" y="36"/>
                </a:cubicBezTo>
                <a:cubicBezTo>
                  <a:pt x="50" y="36"/>
                  <a:pt x="51" y="36"/>
                  <a:pt x="51" y="35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8"/>
                  <a:pt x="52" y="28"/>
                  <a:pt x="52" y="27"/>
                </a:cubicBezTo>
                <a:close/>
                <a:moveTo>
                  <a:pt x="33" y="28"/>
                </a:moveTo>
                <a:cubicBezTo>
                  <a:pt x="32" y="31"/>
                  <a:pt x="28" y="34"/>
                  <a:pt x="25" y="33"/>
                </a:cubicBezTo>
                <a:cubicBezTo>
                  <a:pt x="21" y="32"/>
                  <a:pt x="18" y="28"/>
                  <a:pt x="19" y="25"/>
                </a:cubicBezTo>
                <a:cubicBezTo>
                  <a:pt x="20" y="21"/>
                  <a:pt x="24" y="18"/>
                  <a:pt x="28" y="19"/>
                </a:cubicBezTo>
                <a:cubicBezTo>
                  <a:pt x="32" y="20"/>
                  <a:pt x="34" y="24"/>
                  <a:pt x="33" y="28"/>
                </a:cubicBez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22"/>
          <p:cNvSpPr/>
          <p:nvPr/>
        </p:nvSpPr>
        <p:spPr>
          <a:xfrm>
            <a:off x="3284640" y="3653640"/>
            <a:ext cx="234000" cy="234000"/>
          </a:xfrm>
          <a:custGeom>
            <a:avLst/>
            <a:gdLst/>
            <a:ahLst/>
            <a:rect l="l" t="t" r="r" b="b"/>
            <a:pathLst>
              <a:path w="37" h="37">
                <a:moveTo>
                  <a:pt x="33" y="29"/>
                </a:moveTo>
                <a:cubicBezTo>
                  <a:pt x="33" y="29"/>
                  <a:pt x="33" y="29"/>
                  <a:pt x="33" y="29"/>
                </a:cubicBezTo>
                <a:cubicBezTo>
                  <a:pt x="30" y="26"/>
                  <a:pt x="30" y="26"/>
                  <a:pt x="30" y="26"/>
                </a:cubicBezTo>
                <a:cubicBezTo>
                  <a:pt x="31" y="24"/>
                  <a:pt x="31" y="24"/>
                  <a:pt x="31" y="24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5"/>
                  <a:pt x="36" y="25"/>
                  <a:pt x="36" y="25"/>
                </a:cubicBezTo>
                <a:cubicBezTo>
                  <a:pt x="36" y="25"/>
                  <a:pt x="36" y="25"/>
                  <a:pt x="36" y="24"/>
                </a:cubicBezTo>
                <a:cubicBezTo>
                  <a:pt x="37" y="20"/>
                  <a:pt x="37" y="20"/>
                  <a:pt x="37" y="20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8"/>
                  <a:pt x="36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2" y="16"/>
                  <a:pt x="32" y="16"/>
                  <a:pt x="32" y="16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7" y="14"/>
                  <a:pt x="37" y="14"/>
                </a:cubicBezTo>
                <a:cubicBezTo>
                  <a:pt x="37" y="14"/>
                  <a:pt x="37" y="13"/>
                  <a:pt x="37" y="13"/>
                </a:cubicBezTo>
                <a:cubicBezTo>
                  <a:pt x="35" y="9"/>
                  <a:pt x="35" y="9"/>
                  <a:pt x="35" y="9"/>
                </a:cubicBezTo>
                <a:cubicBezTo>
                  <a:pt x="34" y="8"/>
                  <a:pt x="34" y="8"/>
                  <a:pt x="33" y="8"/>
                </a:cubicBezTo>
                <a:cubicBezTo>
                  <a:pt x="30" y="10"/>
                  <a:pt x="30" y="10"/>
                  <a:pt x="30" y="10"/>
                </a:cubicBezTo>
                <a:cubicBezTo>
                  <a:pt x="29" y="8"/>
                  <a:pt x="29" y="8"/>
                  <a:pt x="29" y="8"/>
                </a:cubicBezTo>
                <a:cubicBezTo>
                  <a:pt x="31" y="5"/>
                  <a:pt x="31" y="5"/>
                  <a:pt x="31" y="5"/>
                </a:cubicBezTo>
                <a:cubicBezTo>
                  <a:pt x="31" y="5"/>
                  <a:pt x="31" y="4"/>
                  <a:pt x="31" y="4"/>
                </a:cubicBezTo>
                <a:cubicBezTo>
                  <a:pt x="31" y="4"/>
                  <a:pt x="30" y="4"/>
                  <a:pt x="30" y="4"/>
                </a:cubicBezTo>
                <a:cubicBezTo>
                  <a:pt x="26" y="1"/>
                  <a:pt x="26" y="1"/>
                  <a:pt x="26" y="1"/>
                </a:cubicBezTo>
                <a:cubicBezTo>
                  <a:pt x="25" y="1"/>
                  <a:pt x="25" y="1"/>
                  <a:pt x="24" y="2"/>
                </a:cubicBezTo>
                <a:cubicBezTo>
                  <a:pt x="22" y="5"/>
                  <a:pt x="22" y="5"/>
                  <a:pt x="22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1"/>
                  <a:pt x="21" y="1"/>
                  <a:pt x="21" y="1"/>
                </a:cubicBezTo>
                <a:cubicBezTo>
                  <a:pt x="20" y="0"/>
                  <a:pt x="20" y="0"/>
                  <a:pt x="19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4" y="0"/>
                  <a:pt x="14" y="1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5"/>
                  <a:pt x="14" y="5"/>
                  <a:pt x="14" y="5"/>
                </a:cubicBezTo>
                <a:cubicBezTo>
                  <a:pt x="13" y="6"/>
                  <a:pt x="13" y="6"/>
                  <a:pt x="13" y="6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3"/>
                  <a:pt x="9" y="3"/>
                  <a:pt x="9" y="3"/>
                </a:cubicBezTo>
                <a:cubicBezTo>
                  <a:pt x="9" y="3"/>
                  <a:pt x="9" y="3"/>
                  <a:pt x="8" y="3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4" y="7"/>
                  <a:pt x="4" y="7"/>
                </a:cubicBezTo>
                <a:cubicBezTo>
                  <a:pt x="4" y="7"/>
                  <a:pt x="4" y="8"/>
                  <a:pt x="5" y="8"/>
                </a:cubicBezTo>
                <a:cubicBezTo>
                  <a:pt x="7" y="11"/>
                  <a:pt x="7" y="11"/>
                  <a:pt x="7" y="11"/>
                </a:cubicBezTo>
                <a:cubicBezTo>
                  <a:pt x="7" y="12"/>
                  <a:pt x="7" y="12"/>
                  <a:pt x="7" y="12"/>
                </a:cubicBezTo>
                <a:cubicBezTo>
                  <a:pt x="3" y="11"/>
                  <a:pt x="3" y="11"/>
                  <a:pt x="3" y="11"/>
                </a:cubicBezTo>
                <a:cubicBezTo>
                  <a:pt x="2" y="11"/>
                  <a:pt x="2" y="11"/>
                  <a:pt x="1" y="1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1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20"/>
                  <a:pt x="5" y="20"/>
                  <a:pt x="5" y="20"/>
                </a:cubicBezTo>
                <a:cubicBezTo>
                  <a:pt x="2" y="22"/>
                  <a:pt x="2" y="22"/>
                  <a:pt x="2" y="22"/>
                </a:cubicBezTo>
                <a:cubicBezTo>
                  <a:pt x="1" y="22"/>
                  <a:pt x="1" y="23"/>
                  <a:pt x="1" y="23"/>
                </a:cubicBezTo>
                <a:cubicBezTo>
                  <a:pt x="3" y="28"/>
                  <a:pt x="3" y="28"/>
                  <a:pt x="3" y="28"/>
                </a:cubicBezTo>
                <a:cubicBezTo>
                  <a:pt x="3" y="28"/>
                  <a:pt x="3" y="28"/>
                  <a:pt x="4" y="28"/>
                </a:cubicBezTo>
                <a:cubicBezTo>
                  <a:pt x="4" y="29"/>
                  <a:pt x="4" y="29"/>
                  <a:pt x="4" y="28"/>
                </a:cubicBezTo>
                <a:cubicBezTo>
                  <a:pt x="8" y="27"/>
                  <a:pt x="8" y="27"/>
                  <a:pt x="8" y="27"/>
                </a:cubicBezTo>
                <a:cubicBezTo>
                  <a:pt x="9" y="28"/>
                  <a:pt x="9" y="28"/>
                  <a:pt x="9" y="28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2"/>
                  <a:pt x="7" y="32"/>
                  <a:pt x="7" y="32"/>
                </a:cubicBezTo>
                <a:cubicBezTo>
                  <a:pt x="7" y="32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3" y="35"/>
                </a:cubicBezTo>
                <a:cubicBezTo>
                  <a:pt x="13" y="35"/>
                  <a:pt x="13" y="35"/>
                  <a:pt x="13" y="35"/>
                </a:cubicBezTo>
                <a:cubicBezTo>
                  <a:pt x="15" y="31"/>
                  <a:pt x="15" y="31"/>
                  <a:pt x="15" y="31"/>
                </a:cubicBezTo>
                <a:cubicBezTo>
                  <a:pt x="17" y="32"/>
                  <a:pt x="17" y="32"/>
                  <a:pt x="17" y="32"/>
                </a:cubicBezTo>
                <a:cubicBezTo>
                  <a:pt x="17" y="36"/>
                  <a:pt x="17" y="36"/>
                  <a:pt x="17" y="36"/>
                </a:cubicBezTo>
                <a:cubicBezTo>
                  <a:pt x="17" y="36"/>
                  <a:pt x="17" y="36"/>
                  <a:pt x="17" y="37"/>
                </a:cubicBezTo>
                <a:cubicBezTo>
                  <a:pt x="18" y="37"/>
                  <a:pt x="18" y="37"/>
                  <a:pt x="18" y="37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36"/>
                  <a:pt x="24" y="36"/>
                  <a:pt x="24" y="36"/>
                </a:cubicBezTo>
                <a:cubicBezTo>
                  <a:pt x="24" y="36"/>
                  <a:pt x="24" y="35"/>
                  <a:pt x="24" y="35"/>
                </a:cubicBezTo>
                <a:cubicBezTo>
                  <a:pt x="24" y="31"/>
                  <a:pt x="24" y="31"/>
                  <a:pt x="24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8" y="33"/>
                  <a:pt x="28" y="33"/>
                  <a:pt x="28" y="33"/>
                </a:cubicBezTo>
                <a:cubicBezTo>
                  <a:pt x="28" y="34"/>
                  <a:pt x="28" y="34"/>
                  <a:pt x="28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33" y="30"/>
                  <a:pt x="33" y="30"/>
                  <a:pt x="33" y="30"/>
                </a:cubicBezTo>
                <a:cubicBezTo>
                  <a:pt x="33" y="30"/>
                  <a:pt x="33" y="30"/>
                  <a:pt x="33" y="29"/>
                </a:cubicBezTo>
                <a:close/>
                <a:moveTo>
                  <a:pt x="22" y="22"/>
                </a:moveTo>
                <a:cubicBezTo>
                  <a:pt x="20" y="24"/>
                  <a:pt x="17" y="24"/>
                  <a:pt x="15" y="22"/>
                </a:cubicBezTo>
                <a:cubicBezTo>
                  <a:pt x="13" y="20"/>
                  <a:pt x="13" y="16"/>
                  <a:pt x="15" y="15"/>
                </a:cubicBezTo>
                <a:cubicBezTo>
                  <a:pt x="17" y="13"/>
                  <a:pt x="21" y="13"/>
                  <a:pt x="23" y="15"/>
                </a:cubicBezTo>
                <a:cubicBezTo>
                  <a:pt x="24" y="17"/>
                  <a:pt x="24" y="20"/>
                  <a:pt x="22" y="22"/>
                </a:cubicBez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23"/>
          <p:cNvSpPr/>
          <p:nvPr/>
        </p:nvSpPr>
        <p:spPr>
          <a:xfrm>
            <a:off x="7005960" y="2311200"/>
            <a:ext cx="235800" cy="286560"/>
          </a:xfrm>
          <a:custGeom>
            <a:avLst/>
            <a:gdLst/>
            <a:ahLst/>
            <a:rect l="l" t="t" r="r" b="b"/>
            <a:pathLst>
              <a:path w="840" h="1020">
                <a:moveTo>
                  <a:pt x="0" y="0"/>
                </a:moveTo>
                <a:lnTo>
                  <a:pt x="210" y="262"/>
                </a:lnTo>
                <a:lnTo>
                  <a:pt x="408" y="168"/>
                </a:lnTo>
                <a:lnTo>
                  <a:pt x="651" y="237"/>
                </a:lnTo>
                <a:lnTo>
                  <a:pt x="826" y="0"/>
                </a:lnTo>
                <a:lnTo>
                  <a:pt x="840" y="1020"/>
                </a:lnTo>
                <a:lnTo>
                  <a:pt x="412" y="672"/>
                </a:lnTo>
                <a:lnTo>
                  <a:pt x="15" y="10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24"/>
          <p:cNvSpPr/>
          <p:nvPr/>
        </p:nvSpPr>
        <p:spPr>
          <a:xfrm>
            <a:off x="6911280" y="1972440"/>
            <a:ext cx="434520" cy="428760"/>
          </a:xfrm>
          <a:custGeom>
            <a:avLst/>
            <a:gdLst/>
            <a:ahLst/>
            <a:rect l="l" t="t" r="r" b="b"/>
            <a:pathLst>
              <a:path w="1546" h="1524">
                <a:moveTo>
                  <a:pt x="774" y="0"/>
                </a:moveTo>
                <a:lnTo>
                  <a:pt x="1001" y="224"/>
                </a:lnTo>
                <a:lnTo>
                  <a:pt x="1278" y="184"/>
                </a:lnTo>
                <a:lnTo>
                  <a:pt x="1309" y="502"/>
                </a:lnTo>
                <a:lnTo>
                  <a:pt x="1546" y="649"/>
                </a:lnTo>
                <a:lnTo>
                  <a:pt x="1367" y="913"/>
                </a:lnTo>
                <a:lnTo>
                  <a:pt x="1454" y="1179"/>
                </a:lnTo>
                <a:lnTo>
                  <a:pt x="1145" y="1265"/>
                </a:lnTo>
                <a:lnTo>
                  <a:pt x="1042" y="1524"/>
                </a:lnTo>
                <a:lnTo>
                  <a:pt x="751" y="1392"/>
                </a:lnTo>
                <a:lnTo>
                  <a:pt x="504" y="1524"/>
                </a:lnTo>
                <a:lnTo>
                  <a:pt x="366" y="1236"/>
                </a:lnTo>
                <a:lnTo>
                  <a:pt x="92" y="1179"/>
                </a:lnTo>
                <a:lnTo>
                  <a:pt x="172" y="869"/>
                </a:lnTo>
                <a:lnTo>
                  <a:pt x="0" y="649"/>
                </a:lnTo>
                <a:lnTo>
                  <a:pt x="259" y="463"/>
                </a:lnTo>
                <a:lnTo>
                  <a:pt x="267" y="184"/>
                </a:lnTo>
                <a:lnTo>
                  <a:pt x="587" y="208"/>
                </a:lnTo>
                <a:lnTo>
                  <a:pt x="774" y="0"/>
                </a:lnTo>
                <a:close/>
                <a:moveTo>
                  <a:pt x="774" y="120"/>
                </a:moveTo>
                <a:lnTo>
                  <a:pt x="965" y="308"/>
                </a:lnTo>
                <a:lnTo>
                  <a:pt x="1199" y="275"/>
                </a:lnTo>
                <a:lnTo>
                  <a:pt x="1225" y="543"/>
                </a:lnTo>
                <a:lnTo>
                  <a:pt x="1425" y="667"/>
                </a:lnTo>
                <a:lnTo>
                  <a:pt x="1273" y="889"/>
                </a:lnTo>
                <a:lnTo>
                  <a:pt x="1346" y="1113"/>
                </a:lnTo>
                <a:lnTo>
                  <a:pt x="1087" y="1186"/>
                </a:lnTo>
                <a:lnTo>
                  <a:pt x="1000" y="1405"/>
                </a:lnTo>
                <a:lnTo>
                  <a:pt x="755" y="1293"/>
                </a:lnTo>
                <a:lnTo>
                  <a:pt x="546" y="1405"/>
                </a:lnTo>
                <a:lnTo>
                  <a:pt x="431" y="1161"/>
                </a:lnTo>
                <a:lnTo>
                  <a:pt x="200" y="1113"/>
                </a:lnTo>
                <a:lnTo>
                  <a:pt x="266" y="852"/>
                </a:lnTo>
                <a:lnTo>
                  <a:pt x="121" y="667"/>
                </a:lnTo>
                <a:lnTo>
                  <a:pt x="340" y="511"/>
                </a:lnTo>
                <a:lnTo>
                  <a:pt x="347" y="275"/>
                </a:lnTo>
                <a:lnTo>
                  <a:pt x="616" y="295"/>
                </a:lnTo>
                <a:lnTo>
                  <a:pt x="774" y="1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25"/>
          <p:cNvSpPr/>
          <p:nvPr/>
        </p:nvSpPr>
        <p:spPr>
          <a:xfrm>
            <a:off x="7000920" y="1967400"/>
            <a:ext cx="457560" cy="316800"/>
          </a:xfrm>
          <a:custGeom>
            <a:avLst/>
            <a:gdLst/>
            <a:ahLst/>
            <a:rect l="l" t="t" r="r" b="b"/>
            <a:pathLst>
              <a:path w="1626" h="1128">
                <a:moveTo>
                  <a:pt x="0" y="678"/>
                </a:moveTo>
                <a:lnTo>
                  <a:pt x="498" y="1128"/>
                </a:lnTo>
                <a:lnTo>
                  <a:pt x="1626" y="0"/>
                </a:lnTo>
                <a:lnTo>
                  <a:pt x="486" y="888"/>
                </a:lnTo>
                <a:lnTo>
                  <a:pt x="0" y="6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28560" y="866520"/>
            <a:ext cx="788976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"/>
          <p:cNvSpPr/>
          <p:nvPr/>
        </p:nvSpPr>
        <p:spPr>
          <a:xfrm>
            <a:off x="628560" y="404640"/>
            <a:ext cx="7885440" cy="460080"/>
          </a:xfrm>
          <a:prstGeom prst="rect">
            <a:avLst/>
          </a:prstGeom>
          <a:gradFill>
            <a:gsLst>
              <a:gs pos="0">
                <a:srgbClr val="71a6da"/>
              </a:gs>
              <a:gs pos="100000">
                <a:srgbClr val="549ada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</a:t>
            </a:r>
            <a:r>
              <a:rPr b="0" lang="fr-F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</a:t>
            </a:r>
            <a:r>
              <a:rPr b="0" lang="fr-F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</a:t>
            </a:r>
            <a:r>
              <a:rPr b="0" lang="fr-F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</a:t>
            </a:r>
            <a:r>
              <a:rPr b="0" lang="fr-F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</a:t>
            </a:r>
            <a:r>
              <a:rPr b="0" lang="fr-F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6600960" y="6356520"/>
            <a:ext cx="20559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YACHA</a:t>
            </a:r>
            <a:r>
              <a:rPr b="0"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OUI </a:t>
            </a:r>
            <a:r>
              <a:rPr b="0"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Ayman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3029040" y="6356520"/>
            <a:ext cx="30848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PicShop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933560" y="4904280"/>
            <a:ext cx="733320" cy="733320"/>
          </a:xfrm>
          <a:prstGeom prst="rect">
            <a:avLst/>
          </a:prstGeom>
          <a:solidFill>
            <a:srgbClr val="ce20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"/>
          <p:cNvSpPr/>
          <p:nvPr/>
        </p:nvSpPr>
        <p:spPr>
          <a:xfrm>
            <a:off x="2668320" y="4785120"/>
            <a:ext cx="279360" cy="846360"/>
          </a:xfrm>
          <a:custGeom>
            <a:avLst/>
            <a:gdLst/>
            <a:ahLst/>
            <a:rect l="l" t="t" r="r" b="b"/>
            <a:pathLst>
              <a:path w="1168" h="3512">
                <a:moveTo>
                  <a:pt x="0" y="3512"/>
                </a:moveTo>
                <a:lnTo>
                  <a:pt x="1168" y="3043"/>
                </a:lnTo>
                <a:lnTo>
                  <a:pt x="1168" y="0"/>
                </a:lnTo>
                <a:lnTo>
                  <a:pt x="0" y="470"/>
                </a:lnTo>
                <a:lnTo>
                  <a:pt x="0" y="3512"/>
                </a:lnTo>
                <a:close/>
              </a:path>
            </a:pathLst>
          </a:custGeom>
          <a:solidFill>
            <a:srgbClr val="a51a2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3"/>
          <p:cNvSpPr/>
          <p:nvPr/>
        </p:nvSpPr>
        <p:spPr>
          <a:xfrm>
            <a:off x="1933560" y="4791240"/>
            <a:ext cx="1014120" cy="111600"/>
          </a:xfrm>
          <a:custGeom>
            <a:avLst/>
            <a:gdLst/>
            <a:ahLst/>
            <a:rect l="l" t="t" r="r" b="b"/>
            <a:pathLst>
              <a:path w="4208" h="470">
                <a:moveTo>
                  <a:pt x="4208" y="0"/>
                </a:moveTo>
                <a:lnTo>
                  <a:pt x="1166" y="0"/>
                </a:lnTo>
                <a:lnTo>
                  <a:pt x="0" y="470"/>
                </a:lnTo>
                <a:lnTo>
                  <a:pt x="3042" y="470"/>
                </a:lnTo>
                <a:lnTo>
                  <a:pt x="4208" y="0"/>
                </a:lnTo>
                <a:close/>
              </a:path>
            </a:pathLst>
          </a:custGeom>
          <a:solidFill>
            <a:srgbClr val="a51a2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4"/>
          <p:cNvSpPr/>
          <p:nvPr/>
        </p:nvSpPr>
        <p:spPr>
          <a:xfrm>
            <a:off x="2064240" y="5046480"/>
            <a:ext cx="519840" cy="75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MDB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1650240" y="4205880"/>
            <a:ext cx="733320" cy="73332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6"/>
          <p:cNvSpPr/>
          <p:nvPr/>
        </p:nvSpPr>
        <p:spPr>
          <a:xfrm>
            <a:off x="2384640" y="4086720"/>
            <a:ext cx="279360" cy="846360"/>
          </a:xfrm>
          <a:custGeom>
            <a:avLst/>
            <a:gdLst/>
            <a:ahLst/>
            <a:rect l="l" t="t" r="r" b="b"/>
            <a:pathLst>
              <a:path w="1168" h="3512">
                <a:moveTo>
                  <a:pt x="0" y="3512"/>
                </a:moveTo>
                <a:lnTo>
                  <a:pt x="1168" y="3043"/>
                </a:lnTo>
                <a:lnTo>
                  <a:pt x="1168" y="0"/>
                </a:lnTo>
                <a:lnTo>
                  <a:pt x="0" y="470"/>
                </a:lnTo>
                <a:lnTo>
                  <a:pt x="0" y="3512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7"/>
          <p:cNvSpPr/>
          <p:nvPr/>
        </p:nvSpPr>
        <p:spPr>
          <a:xfrm>
            <a:off x="1650240" y="4092840"/>
            <a:ext cx="1014120" cy="111600"/>
          </a:xfrm>
          <a:custGeom>
            <a:avLst/>
            <a:gdLst/>
            <a:ahLst/>
            <a:rect l="l" t="t" r="r" b="b"/>
            <a:pathLst>
              <a:path w="4208" h="470">
                <a:moveTo>
                  <a:pt x="4208" y="0"/>
                </a:moveTo>
                <a:lnTo>
                  <a:pt x="1166" y="0"/>
                </a:lnTo>
                <a:lnTo>
                  <a:pt x="0" y="470"/>
                </a:lnTo>
                <a:lnTo>
                  <a:pt x="3042" y="470"/>
                </a:lnTo>
                <a:lnTo>
                  <a:pt x="4208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8"/>
          <p:cNvSpPr/>
          <p:nvPr/>
        </p:nvSpPr>
        <p:spPr>
          <a:xfrm>
            <a:off x="1789200" y="4299840"/>
            <a:ext cx="567360" cy="75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PB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9"/>
          <p:cNvSpPr/>
          <p:nvPr/>
        </p:nvSpPr>
        <p:spPr>
          <a:xfrm>
            <a:off x="628560" y="866520"/>
            <a:ext cx="7889760" cy="2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80000"/>
              </a:lnSpc>
            </a:pPr>
            <a:r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Deep Learning capabilities to find recognize items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10"/>
          <p:cNvSpPr/>
          <p:nvPr/>
        </p:nvSpPr>
        <p:spPr>
          <a:xfrm>
            <a:off x="6600960" y="6356520"/>
            <a:ext cx="20559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YACHAOUI Ayman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11"/>
          <p:cNvSpPr/>
          <p:nvPr/>
        </p:nvSpPr>
        <p:spPr>
          <a:xfrm>
            <a:off x="3029040" y="6356520"/>
            <a:ext cx="30848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PicShop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12"/>
          <p:cNvSpPr/>
          <p:nvPr/>
        </p:nvSpPr>
        <p:spPr>
          <a:xfrm>
            <a:off x="628560" y="404640"/>
            <a:ext cx="7885440" cy="460080"/>
          </a:xfrm>
          <a:prstGeom prst="rect">
            <a:avLst/>
          </a:prstGeom>
          <a:gradFill>
            <a:gsLst>
              <a:gs pos="0">
                <a:srgbClr val="71a6da"/>
              </a:gs>
              <a:gs pos="100000">
                <a:srgbClr val="549ada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semantic propagation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13"/>
          <p:cNvSpPr/>
          <p:nvPr/>
        </p:nvSpPr>
        <p:spPr>
          <a:xfrm>
            <a:off x="1908000" y="3453120"/>
            <a:ext cx="733320" cy="733320"/>
          </a:xfrm>
          <a:prstGeom prst="rect">
            <a:avLst/>
          </a:prstGeom>
          <a:solidFill>
            <a:srgbClr val="2a9b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14"/>
          <p:cNvSpPr/>
          <p:nvPr/>
        </p:nvSpPr>
        <p:spPr>
          <a:xfrm>
            <a:off x="2642760" y="3333960"/>
            <a:ext cx="279360" cy="846360"/>
          </a:xfrm>
          <a:custGeom>
            <a:avLst/>
            <a:gdLst/>
            <a:ahLst/>
            <a:rect l="l" t="t" r="r" b="b"/>
            <a:pathLst>
              <a:path w="1168" h="3512">
                <a:moveTo>
                  <a:pt x="0" y="3512"/>
                </a:moveTo>
                <a:lnTo>
                  <a:pt x="1168" y="3043"/>
                </a:lnTo>
                <a:lnTo>
                  <a:pt x="1168" y="0"/>
                </a:lnTo>
                <a:lnTo>
                  <a:pt x="0" y="470"/>
                </a:lnTo>
                <a:lnTo>
                  <a:pt x="0" y="3512"/>
                </a:lnTo>
                <a:close/>
              </a:path>
            </a:pathLst>
          </a:custGeom>
          <a:solidFill>
            <a:srgbClr val="227c1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5"/>
          <p:cNvSpPr/>
          <p:nvPr/>
        </p:nvSpPr>
        <p:spPr>
          <a:xfrm>
            <a:off x="1908000" y="3340080"/>
            <a:ext cx="1014120" cy="111600"/>
          </a:xfrm>
          <a:custGeom>
            <a:avLst/>
            <a:gdLst/>
            <a:ahLst/>
            <a:rect l="l" t="t" r="r" b="b"/>
            <a:pathLst>
              <a:path w="4208" h="470">
                <a:moveTo>
                  <a:pt x="4208" y="0"/>
                </a:moveTo>
                <a:lnTo>
                  <a:pt x="1166" y="0"/>
                </a:lnTo>
                <a:lnTo>
                  <a:pt x="0" y="470"/>
                </a:lnTo>
                <a:lnTo>
                  <a:pt x="3042" y="470"/>
                </a:lnTo>
                <a:lnTo>
                  <a:pt x="4208" y="0"/>
                </a:lnTo>
                <a:close/>
              </a:path>
            </a:pathLst>
          </a:custGeom>
          <a:solidFill>
            <a:srgbClr val="227c1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16"/>
          <p:cNvSpPr/>
          <p:nvPr/>
        </p:nvSpPr>
        <p:spPr>
          <a:xfrm>
            <a:off x="2009160" y="3570840"/>
            <a:ext cx="561240" cy="75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fr-FR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17"/>
          <p:cNvSpPr/>
          <p:nvPr/>
        </p:nvSpPr>
        <p:spPr>
          <a:xfrm>
            <a:off x="1617120" y="2699280"/>
            <a:ext cx="733320" cy="733320"/>
          </a:xfrm>
          <a:prstGeom prst="rect">
            <a:avLst/>
          </a:prstGeom>
          <a:solidFill>
            <a:srgbClr val="e99e0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18"/>
          <p:cNvSpPr/>
          <p:nvPr/>
        </p:nvSpPr>
        <p:spPr>
          <a:xfrm>
            <a:off x="2351880" y="2583360"/>
            <a:ext cx="279360" cy="846360"/>
          </a:xfrm>
          <a:custGeom>
            <a:avLst/>
            <a:gdLst/>
            <a:ahLst/>
            <a:rect l="l" t="t" r="r" b="b"/>
            <a:pathLst>
              <a:path w="1168" h="3512">
                <a:moveTo>
                  <a:pt x="0" y="3512"/>
                </a:moveTo>
                <a:lnTo>
                  <a:pt x="1168" y="3043"/>
                </a:lnTo>
                <a:lnTo>
                  <a:pt x="1168" y="0"/>
                </a:lnTo>
                <a:lnTo>
                  <a:pt x="0" y="470"/>
                </a:lnTo>
                <a:lnTo>
                  <a:pt x="0" y="3512"/>
                </a:lnTo>
                <a:close/>
              </a:path>
            </a:pathLst>
          </a:custGeom>
          <a:solidFill>
            <a:srgbClr val="ba7e0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19"/>
          <p:cNvSpPr/>
          <p:nvPr/>
        </p:nvSpPr>
        <p:spPr>
          <a:xfrm>
            <a:off x="1617120" y="2586600"/>
            <a:ext cx="1014120" cy="111600"/>
          </a:xfrm>
          <a:custGeom>
            <a:avLst/>
            <a:gdLst/>
            <a:ahLst/>
            <a:rect l="l" t="t" r="r" b="b"/>
            <a:pathLst>
              <a:path w="4208" h="470">
                <a:moveTo>
                  <a:pt x="4208" y="0"/>
                </a:moveTo>
                <a:lnTo>
                  <a:pt x="1166" y="0"/>
                </a:lnTo>
                <a:lnTo>
                  <a:pt x="0" y="470"/>
                </a:lnTo>
                <a:lnTo>
                  <a:pt x="3042" y="470"/>
                </a:lnTo>
                <a:lnTo>
                  <a:pt x="4208" y="0"/>
                </a:lnTo>
                <a:close/>
              </a:path>
            </a:pathLst>
          </a:custGeom>
          <a:solidFill>
            <a:srgbClr val="ba7e0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20"/>
          <p:cNvSpPr/>
          <p:nvPr/>
        </p:nvSpPr>
        <p:spPr>
          <a:xfrm>
            <a:off x="1686240" y="2790720"/>
            <a:ext cx="663120" cy="75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1"/>
          <p:cNvSpPr/>
          <p:nvPr/>
        </p:nvSpPr>
        <p:spPr>
          <a:xfrm>
            <a:off x="1968840" y="1940400"/>
            <a:ext cx="733320" cy="733320"/>
          </a:xfrm>
          <a:prstGeom prst="rect">
            <a:avLst/>
          </a:prstGeom>
          <a:solidFill>
            <a:srgbClr val="0d65a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22"/>
          <p:cNvSpPr/>
          <p:nvPr/>
        </p:nvSpPr>
        <p:spPr>
          <a:xfrm>
            <a:off x="2703600" y="1827360"/>
            <a:ext cx="279360" cy="846360"/>
          </a:xfrm>
          <a:custGeom>
            <a:avLst/>
            <a:gdLst/>
            <a:ahLst/>
            <a:rect l="l" t="t" r="r" b="b"/>
            <a:pathLst>
              <a:path w="1168" h="3512">
                <a:moveTo>
                  <a:pt x="0" y="3512"/>
                </a:moveTo>
                <a:lnTo>
                  <a:pt x="1168" y="3043"/>
                </a:lnTo>
                <a:lnTo>
                  <a:pt x="1168" y="0"/>
                </a:lnTo>
                <a:lnTo>
                  <a:pt x="0" y="470"/>
                </a:lnTo>
                <a:lnTo>
                  <a:pt x="0" y="3512"/>
                </a:lnTo>
                <a:close/>
              </a:path>
            </a:pathLst>
          </a:custGeom>
          <a:solidFill>
            <a:srgbClr val="0a518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3"/>
          <p:cNvSpPr/>
          <p:nvPr/>
        </p:nvSpPr>
        <p:spPr>
          <a:xfrm>
            <a:off x="1968840" y="1827360"/>
            <a:ext cx="1014120" cy="111600"/>
          </a:xfrm>
          <a:custGeom>
            <a:avLst/>
            <a:gdLst/>
            <a:ahLst/>
            <a:rect l="l" t="t" r="r" b="b"/>
            <a:pathLst>
              <a:path w="4208" h="470">
                <a:moveTo>
                  <a:pt x="4208" y="0"/>
                </a:moveTo>
                <a:lnTo>
                  <a:pt x="1166" y="0"/>
                </a:lnTo>
                <a:lnTo>
                  <a:pt x="0" y="470"/>
                </a:lnTo>
                <a:lnTo>
                  <a:pt x="3042" y="470"/>
                </a:lnTo>
                <a:lnTo>
                  <a:pt x="4208" y="0"/>
                </a:lnTo>
                <a:close/>
              </a:path>
            </a:pathLst>
          </a:custGeom>
          <a:solidFill>
            <a:srgbClr val="0a518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24"/>
          <p:cNvSpPr/>
          <p:nvPr/>
        </p:nvSpPr>
        <p:spPr>
          <a:xfrm>
            <a:off x="2094120" y="2055960"/>
            <a:ext cx="533520" cy="75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AG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Line 25"/>
          <p:cNvSpPr/>
          <p:nvPr/>
        </p:nvSpPr>
        <p:spPr>
          <a:xfrm>
            <a:off x="2923560" y="2237040"/>
            <a:ext cx="2083680" cy="360"/>
          </a:xfrm>
          <a:prstGeom prst="line">
            <a:avLst/>
          </a:prstGeom>
          <a:ln cap="rnd" w="12600">
            <a:solidFill>
              <a:srgbClr val="7f7f7f"/>
            </a:solidFill>
            <a:custDash>
              <a:ds d="300000" sp="100000"/>
            </a:custDash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Line 26"/>
          <p:cNvSpPr/>
          <p:nvPr/>
        </p:nvSpPr>
        <p:spPr>
          <a:xfrm>
            <a:off x="2545560" y="2951280"/>
            <a:ext cx="2461680" cy="360"/>
          </a:xfrm>
          <a:prstGeom prst="line">
            <a:avLst/>
          </a:prstGeom>
          <a:ln cap="rnd" w="12600">
            <a:solidFill>
              <a:srgbClr val="7f7f7f"/>
            </a:solidFill>
            <a:custDash>
              <a:ds d="300000" sp="100000"/>
            </a:custDash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Line 27"/>
          <p:cNvSpPr/>
          <p:nvPr/>
        </p:nvSpPr>
        <p:spPr>
          <a:xfrm>
            <a:off x="2812320" y="3733560"/>
            <a:ext cx="2194920" cy="360"/>
          </a:xfrm>
          <a:prstGeom prst="line">
            <a:avLst/>
          </a:prstGeom>
          <a:ln cap="rnd" w="12600">
            <a:solidFill>
              <a:srgbClr val="7f7f7f"/>
            </a:solidFill>
            <a:custDash>
              <a:ds d="300000" sp="100000"/>
            </a:custDash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Line 28"/>
          <p:cNvSpPr/>
          <p:nvPr/>
        </p:nvSpPr>
        <p:spPr>
          <a:xfrm>
            <a:off x="2555280" y="4448160"/>
            <a:ext cx="2451960" cy="360"/>
          </a:xfrm>
          <a:prstGeom prst="line">
            <a:avLst/>
          </a:prstGeom>
          <a:ln cap="rnd" w="12600">
            <a:solidFill>
              <a:srgbClr val="7f7f7f"/>
            </a:solidFill>
            <a:custDash>
              <a:ds d="300000" sp="100000"/>
            </a:custDash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Line 29"/>
          <p:cNvSpPr/>
          <p:nvPr/>
        </p:nvSpPr>
        <p:spPr>
          <a:xfrm>
            <a:off x="2850480" y="5200560"/>
            <a:ext cx="2156760" cy="360"/>
          </a:xfrm>
          <a:prstGeom prst="line">
            <a:avLst/>
          </a:prstGeom>
          <a:ln cap="rnd" w="12600">
            <a:solidFill>
              <a:srgbClr val="7f7f7f"/>
            </a:solidFill>
            <a:custDash>
              <a:ds d="300000" sp="100000"/>
            </a:custDash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30"/>
          <p:cNvSpPr/>
          <p:nvPr/>
        </p:nvSpPr>
        <p:spPr>
          <a:xfrm>
            <a:off x="5227560" y="1993320"/>
            <a:ext cx="391536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>
              <a:lnSpc>
                <a:spcPct val="100000"/>
              </a:lnSpc>
            </a:pPr>
            <a:r>
              <a:rPr b="1" lang="fr-FR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Start with data of sold shoes on vendors’ website. These vendors offer API’s to their databases and are free to use. Exp &gt; Amazon Product Advertising API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31"/>
          <p:cNvSpPr/>
          <p:nvPr/>
        </p:nvSpPr>
        <p:spPr>
          <a:xfrm>
            <a:off x="5227560" y="2699280"/>
            <a:ext cx="391536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>
              <a:lnSpc>
                <a:spcPct val="100000"/>
              </a:lnSpc>
            </a:pPr>
            <a:r>
              <a:rPr b="1" lang="fr-FR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 acquired is used to train machine learning models for Feature Detection (PCA-SIFT), Color detection(Piximilar Multicolor),Shape, Texture and text (Convolutional Neural Networks)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32"/>
          <p:cNvSpPr/>
          <p:nvPr/>
        </p:nvSpPr>
        <p:spPr>
          <a:xfrm>
            <a:off x="5227560" y="3535200"/>
            <a:ext cx="391536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>
              <a:lnSpc>
                <a:spcPct val="100000"/>
              </a:lnSpc>
            </a:pPr>
            <a:r>
              <a:rPr b="1" lang="fr-FR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These algorithms are « easily » implemented using deep learning frameworks like Google TensorFlow or Theano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3"/>
          <p:cNvSpPr/>
          <p:nvPr/>
        </p:nvSpPr>
        <p:spPr>
          <a:xfrm>
            <a:off x="5227560" y="4241160"/>
            <a:ext cx="384336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>
              <a:lnSpc>
                <a:spcPct val="100000"/>
              </a:lnSpc>
            </a:pPr>
            <a:r>
              <a:rPr b="1" lang="fr-FR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Algorithm tuning is possible and allows better precision on domain-specific images (shoes for example)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34"/>
          <p:cNvSpPr/>
          <p:nvPr/>
        </p:nvSpPr>
        <p:spPr>
          <a:xfrm>
            <a:off x="5227560" y="4934520"/>
            <a:ext cx="391536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>
              <a:lnSpc>
                <a:spcPct val="100000"/>
              </a:lnSpc>
            </a:pPr>
            <a:r>
              <a:rPr b="1" lang="fr-FR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user’s request is quickly solved since the algorithm training is done previously and the matching only takes few seconds even on large datasets of pictures.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35"/>
          <p:cNvSpPr/>
          <p:nvPr/>
        </p:nvSpPr>
        <p:spPr>
          <a:xfrm>
            <a:off x="3445200" y="1970280"/>
            <a:ext cx="94212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Answer Generator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36"/>
          <p:cNvSpPr/>
          <p:nvPr/>
        </p:nvSpPr>
        <p:spPr>
          <a:xfrm>
            <a:off x="3134160" y="2681640"/>
            <a:ext cx="133668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Relevance scorer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37"/>
          <p:cNvSpPr/>
          <p:nvPr/>
        </p:nvSpPr>
        <p:spPr>
          <a:xfrm>
            <a:off x="3305520" y="3471120"/>
            <a:ext cx="121788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Knowledge extractors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38"/>
          <p:cNvSpPr/>
          <p:nvPr/>
        </p:nvSpPr>
        <p:spPr>
          <a:xfrm>
            <a:off x="3323160" y="4182480"/>
            <a:ext cx="105624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PubMed + MetaMap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39"/>
          <p:cNvSpPr/>
          <p:nvPr/>
        </p:nvSpPr>
        <p:spPr>
          <a:xfrm>
            <a:off x="3284640" y="4946040"/>
            <a:ext cx="128196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MEDLINE Database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Line 1"/>
          <p:cNvSpPr/>
          <p:nvPr/>
        </p:nvSpPr>
        <p:spPr>
          <a:xfrm>
            <a:off x="1815840" y="2851560"/>
            <a:ext cx="2084040" cy="360"/>
          </a:xfrm>
          <a:prstGeom prst="line">
            <a:avLst/>
          </a:prstGeom>
          <a:ln>
            <a:solidFill>
              <a:srgbClr val="7f7f7f"/>
            </a:solidFill>
            <a:custDash>
              <a:ds d="300000" sp="100000"/>
            </a:custDash>
            <a:round/>
            <a:headEnd len="med" type="oval" w="med"/>
            <a:tailEnd len="med" type="oval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2" name="Line 2"/>
          <p:cNvSpPr/>
          <p:nvPr/>
        </p:nvSpPr>
        <p:spPr>
          <a:xfrm>
            <a:off x="1041480" y="4667760"/>
            <a:ext cx="2083680" cy="360"/>
          </a:xfrm>
          <a:prstGeom prst="line">
            <a:avLst/>
          </a:prstGeom>
          <a:ln>
            <a:solidFill>
              <a:srgbClr val="7f7f7f"/>
            </a:solidFill>
            <a:custDash>
              <a:ds d="300000" sp="100000"/>
            </a:custDash>
            <a:round/>
            <a:headEnd len="med" type="oval" w="med"/>
            <a:tailEnd len="med" type="oval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3" name="Line 3"/>
          <p:cNvSpPr/>
          <p:nvPr/>
        </p:nvSpPr>
        <p:spPr>
          <a:xfrm>
            <a:off x="6070680" y="2470680"/>
            <a:ext cx="2083680" cy="360"/>
          </a:xfrm>
          <a:prstGeom prst="line">
            <a:avLst/>
          </a:prstGeom>
          <a:ln>
            <a:solidFill>
              <a:srgbClr val="7f7f7f"/>
            </a:solidFill>
            <a:custDash>
              <a:ds d="300000" sp="100000"/>
            </a:custDash>
            <a:round/>
            <a:headEnd len="med" type="oval" w="med"/>
            <a:tailEnd len="med" type="oval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4" name="Line 4"/>
          <p:cNvSpPr/>
          <p:nvPr/>
        </p:nvSpPr>
        <p:spPr>
          <a:xfrm>
            <a:off x="5270400" y="4223160"/>
            <a:ext cx="2084040" cy="360"/>
          </a:xfrm>
          <a:prstGeom prst="line">
            <a:avLst/>
          </a:prstGeom>
          <a:ln>
            <a:solidFill>
              <a:srgbClr val="7f7f7f"/>
            </a:solidFill>
            <a:custDash>
              <a:ds d="300000" sp="100000"/>
            </a:custDash>
            <a:round/>
            <a:headEnd len="med" type="oval" w="med"/>
            <a:tailEnd len="med" type="oval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5" name="CustomShape 5"/>
          <p:cNvSpPr/>
          <p:nvPr/>
        </p:nvSpPr>
        <p:spPr>
          <a:xfrm>
            <a:off x="628920" y="865080"/>
            <a:ext cx="78901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80000"/>
              </a:lnSpc>
            </a:pPr>
            <a:r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How do we plan to set the technology in place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6"/>
          <p:cNvSpPr/>
          <p:nvPr/>
        </p:nvSpPr>
        <p:spPr>
          <a:xfrm>
            <a:off x="628920" y="403200"/>
            <a:ext cx="7885800" cy="460440"/>
          </a:xfrm>
          <a:prstGeom prst="rect">
            <a:avLst/>
          </a:prstGeom>
          <a:gradFill>
            <a:gsLst>
              <a:gs pos="0">
                <a:srgbClr val="71a6da"/>
              </a:gs>
              <a:gs pos="100000">
                <a:srgbClr val="549ada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PicShop Algorithm, Design Steps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7"/>
          <p:cNvSpPr/>
          <p:nvPr/>
        </p:nvSpPr>
        <p:spPr>
          <a:xfrm>
            <a:off x="6601320" y="635508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YACHAOUI Ayman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8"/>
          <p:cNvSpPr/>
          <p:nvPr/>
        </p:nvSpPr>
        <p:spPr>
          <a:xfrm>
            <a:off x="3029400" y="6355080"/>
            <a:ext cx="3085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PicShop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9"/>
          <p:cNvSpPr/>
          <p:nvPr/>
        </p:nvSpPr>
        <p:spPr>
          <a:xfrm rot="1302600">
            <a:off x="3418200" y="4607640"/>
            <a:ext cx="266040" cy="446040"/>
          </a:xfrm>
          <a:custGeom>
            <a:avLst/>
            <a:gdLst/>
            <a:ahLst/>
            <a:rect l="l" t="t" r="r" b="b"/>
            <a:pathLst>
              <a:path w="1154" h="1928">
                <a:moveTo>
                  <a:pt x="1145" y="1140"/>
                </a:moveTo>
                <a:lnTo>
                  <a:pt x="1150" y="1100"/>
                </a:lnTo>
                <a:lnTo>
                  <a:pt x="1153" y="1059"/>
                </a:lnTo>
                <a:lnTo>
                  <a:pt x="1154" y="1016"/>
                </a:lnTo>
                <a:lnTo>
                  <a:pt x="1154" y="973"/>
                </a:lnTo>
                <a:lnTo>
                  <a:pt x="1153" y="930"/>
                </a:lnTo>
                <a:lnTo>
                  <a:pt x="1151" y="886"/>
                </a:lnTo>
                <a:lnTo>
                  <a:pt x="1148" y="843"/>
                </a:lnTo>
                <a:lnTo>
                  <a:pt x="1143" y="798"/>
                </a:lnTo>
                <a:lnTo>
                  <a:pt x="1138" y="754"/>
                </a:lnTo>
                <a:lnTo>
                  <a:pt x="1131" y="711"/>
                </a:lnTo>
                <a:lnTo>
                  <a:pt x="1124" y="669"/>
                </a:lnTo>
                <a:lnTo>
                  <a:pt x="1116" y="627"/>
                </a:lnTo>
                <a:lnTo>
                  <a:pt x="1108" y="586"/>
                </a:lnTo>
                <a:lnTo>
                  <a:pt x="1098" y="546"/>
                </a:lnTo>
                <a:lnTo>
                  <a:pt x="1088" y="508"/>
                </a:lnTo>
                <a:lnTo>
                  <a:pt x="1077" y="471"/>
                </a:lnTo>
                <a:lnTo>
                  <a:pt x="1068" y="439"/>
                </a:lnTo>
                <a:lnTo>
                  <a:pt x="1056" y="405"/>
                </a:lnTo>
                <a:lnTo>
                  <a:pt x="1044" y="373"/>
                </a:lnTo>
                <a:lnTo>
                  <a:pt x="1030" y="340"/>
                </a:lnTo>
                <a:lnTo>
                  <a:pt x="1015" y="309"/>
                </a:lnTo>
                <a:lnTo>
                  <a:pt x="1000" y="279"/>
                </a:lnTo>
                <a:lnTo>
                  <a:pt x="981" y="249"/>
                </a:lnTo>
                <a:lnTo>
                  <a:pt x="963" y="219"/>
                </a:lnTo>
                <a:lnTo>
                  <a:pt x="944" y="191"/>
                </a:lnTo>
                <a:lnTo>
                  <a:pt x="922" y="164"/>
                </a:lnTo>
                <a:lnTo>
                  <a:pt x="899" y="139"/>
                </a:lnTo>
                <a:lnTo>
                  <a:pt x="876" y="115"/>
                </a:lnTo>
                <a:lnTo>
                  <a:pt x="863" y="104"/>
                </a:lnTo>
                <a:lnTo>
                  <a:pt x="850" y="93"/>
                </a:lnTo>
                <a:lnTo>
                  <a:pt x="837" y="82"/>
                </a:lnTo>
                <a:lnTo>
                  <a:pt x="823" y="73"/>
                </a:lnTo>
                <a:lnTo>
                  <a:pt x="809" y="63"/>
                </a:lnTo>
                <a:lnTo>
                  <a:pt x="795" y="53"/>
                </a:lnTo>
                <a:lnTo>
                  <a:pt x="779" y="46"/>
                </a:lnTo>
                <a:lnTo>
                  <a:pt x="764" y="37"/>
                </a:lnTo>
                <a:lnTo>
                  <a:pt x="746" y="28"/>
                </a:lnTo>
                <a:lnTo>
                  <a:pt x="728" y="21"/>
                </a:lnTo>
                <a:lnTo>
                  <a:pt x="709" y="14"/>
                </a:lnTo>
                <a:lnTo>
                  <a:pt x="690" y="10"/>
                </a:lnTo>
                <a:lnTo>
                  <a:pt x="671" y="6"/>
                </a:lnTo>
                <a:lnTo>
                  <a:pt x="652" y="2"/>
                </a:lnTo>
                <a:lnTo>
                  <a:pt x="633" y="0"/>
                </a:lnTo>
                <a:lnTo>
                  <a:pt x="613" y="0"/>
                </a:lnTo>
                <a:lnTo>
                  <a:pt x="594" y="0"/>
                </a:lnTo>
                <a:lnTo>
                  <a:pt x="574" y="1"/>
                </a:lnTo>
                <a:lnTo>
                  <a:pt x="555" y="4"/>
                </a:lnTo>
                <a:lnTo>
                  <a:pt x="536" y="8"/>
                </a:lnTo>
                <a:lnTo>
                  <a:pt x="517" y="12"/>
                </a:lnTo>
                <a:lnTo>
                  <a:pt x="498" y="17"/>
                </a:lnTo>
                <a:lnTo>
                  <a:pt x="478" y="24"/>
                </a:lnTo>
                <a:lnTo>
                  <a:pt x="460" y="31"/>
                </a:lnTo>
                <a:lnTo>
                  <a:pt x="442" y="40"/>
                </a:lnTo>
                <a:lnTo>
                  <a:pt x="425" y="49"/>
                </a:lnTo>
                <a:lnTo>
                  <a:pt x="409" y="57"/>
                </a:lnTo>
                <a:lnTo>
                  <a:pt x="394" y="67"/>
                </a:lnTo>
                <a:lnTo>
                  <a:pt x="379" y="77"/>
                </a:lnTo>
                <a:lnTo>
                  <a:pt x="365" y="87"/>
                </a:lnTo>
                <a:lnTo>
                  <a:pt x="352" y="96"/>
                </a:lnTo>
                <a:lnTo>
                  <a:pt x="339" y="107"/>
                </a:lnTo>
                <a:lnTo>
                  <a:pt x="314" y="129"/>
                </a:lnTo>
                <a:lnTo>
                  <a:pt x="291" y="150"/>
                </a:lnTo>
                <a:lnTo>
                  <a:pt x="270" y="172"/>
                </a:lnTo>
                <a:lnTo>
                  <a:pt x="248" y="195"/>
                </a:lnTo>
                <a:lnTo>
                  <a:pt x="225" y="219"/>
                </a:lnTo>
                <a:lnTo>
                  <a:pt x="204" y="246"/>
                </a:lnTo>
                <a:lnTo>
                  <a:pt x="184" y="274"/>
                </a:lnTo>
                <a:lnTo>
                  <a:pt x="165" y="304"/>
                </a:lnTo>
                <a:lnTo>
                  <a:pt x="148" y="335"/>
                </a:lnTo>
                <a:lnTo>
                  <a:pt x="130" y="367"/>
                </a:lnTo>
                <a:lnTo>
                  <a:pt x="115" y="400"/>
                </a:lnTo>
                <a:lnTo>
                  <a:pt x="100" y="433"/>
                </a:lnTo>
                <a:lnTo>
                  <a:pt x="87" y="468"/>
                </a:lnTo>
                <a:lnTo>
                  <a:pt x="74" y="502"/>
                </a:lnTo>
                <a:lnTo>
                  <a:pt x="63" y="537"/>
                </a:lnTo>
                <a:lnTo>
                  <a:pt x="53" y="571"/>
                </a:lnTo>
                <a:lnTo>
                  <a:pt x="43" y="606"/>
                </a:lnTo>
                <a:lnTo>
                  <a:pt x="34" y="641"/>
                </a:lnTo>
                <a:lnTo>
                  <a:pt x="27" y="674"/>
                </a:lnTo>
                <a:lnTo>
                  <a:pt x="20" y="708"/>
                </a:lnTo>
                <a:lnTo>
                  <a:pt x="16" y="732"/>
                </a:lnTo>
                <a:lnTo>
                  <a:pt x="12" y="760"/>
                </a:lnTo>
                <a:lnTo>
                  <a:pt x="8" y="790"/>
                </a:lnTo>
                <a:lnTo>
                  <a:pt x="6" y="821"/>
                </a:lnTo>
                <a:lnTo>
                  <a:pt x="4" y="854"/>
                </a:lnTo>
                <a:lnTo>
                  <a:pt x="2" y="889"/>
                </a:lnTo>
                <a:lnTo>
                  <a:pt x="1" y="925"/>
                </a:lnTo>
                <a:lnTo>
                  <a:pt x="0" y="962"/>
                </a:lnTo>
                <a:lnTo>
                  <a:pt x="0" y="1040"/>
                </a:lnTo>
                <a:lnTo>
                  <a:pt x="2" y="1120"/>
                </a:lnTo>
                <a:lnTo>
                  <a:pt x="5" y="1203"/>
                </a:lnTo>
                <a:lnTo>
                  <a:pt x="11" y="1288"/>
                </a:lnTo>
                <a:lnTo>
                  <a:pt x="17" y="1372"/>
                </a:lnTo>
                <a:lnTo>
                  <a:pt x="25" y="1454"/>
                </a:lnTo>
                <a:lnTo>
                  <a:pt x="34" y="1535"/>
                </a:lnTo>
                <a:lnTo>
                  <a:pt x="44" y="1612"/>
                </a:lnTo>
                <a:lnTo>
                  <a:pt x="55" y="1684"/>
                </a:lnTo>
                <a:lnTo>
                  <a:pt x="67" y="1751"/>
                </a:lnTo>
                <a:lnTo>
                  <a:pt x="73" y="1781"/>
                </a:lnTo>
                <a:lnTo>
                  <a:pt x="80" y="1810"/>
                </a:lnTo>
                <a:lnTo>
                  <a:pt x="86" y="1837"/>
                </a:lnTo>
                <a:lnTo>
                  <a:pt x="94" y="1862"/>
                </a:lnTo>
                <a:lnTo>
                  <a:pt x="97" y="1873"/>
                </a:lnTo>
                <a:lnTo>
                  <a:pt x="100" y="1882"/>
                </a:lnTo>
                <a:lnTo>
                  <a:pt x="104" y="1890"/>
                </a:lnTo>
                <a:lnTo>
                  <a:pt x="109" y="1898"/>
                </a:lnTo>
                <a:lnTo>
                  <a:pt x="114" y="1904"/>
                </a:lnTo>
                <a:lnTo>
                  <a:pt x="121" y="1911"/>
                </a:lnTo>
                <a:lnTo>
                  <a:pt x="126" y="1915"/>
                </a:lnTo>
                <a:lnTo>
                  <a:pt x="134" y="1919"/>
                </a:lnTo>
                <a:lnTo>
                  <a:pt x="140" y="1923"/>
                </a:lnTo>
                <a:lnTo>
                  <a:pt x="149" y="1926"/>
                </a:lnTo>
                <a:lnTo>
                  <a:pt x="157" y="1927"/>
                </a:lnTo>
                <a:lnTo>
                  <a:pt x="166" y="1928"/>
                </a:lnTo>
                <a:lnTo>
                  <a:pt x="176" y="1928"/>
                </a:lnTo>
                <a:lnTo>
                  <a:pt x="185" y="1928"/>
                </a:lnTo>
                <a:lnTo>
                  <a:pt x="196" y="1927"/>
                </a:lnTo>
                <a:lnTo>
                  <a:pt x="208" y="1925"/>
                </a:lnTo>
                <a:lnTo>
                  <a:pt x="274" y="1914"/>
                </a:lnTo>
                <a:lnTo>
                  <a:pt x="334" y="1904"/>
                </a:lnTo>
                <a:lnTo>
                  <a:pt x="391" y="1897"/>
                </a:lnTo>
                <a:lnTo>
                  <a:pt x="442" y="1890"/>
                </a:lnTo>
                <a:lnTo>
                  <a:pt x="493" y="1885"/>
                </a:lnTo>
                <a:lnTo>
                  <a:pt x="544" y="1882"/>
                </a:lnTo>
                <a:lnTo>
                  <a:pt x="595" y="1880"/>
                </a:lnTo>
                <a:lnTo>
                  <a:pt x="648" y="1879"/>
                </a:lnTo>
                <a:lnTo>
                  <a:pt x="708" y="1884"/>
                </a:lnTo>
                <a:lnTo>
                  <a:pt x="760" y="1890"/>
                </a:lnTo>
                <a:lnTo>
                  <a:pt x="805" y="1894"/>
                </a:lnTo>
                <a:lnTo>
                  <a:pt x="844" y="1898"/>
                </a:lnTo>
                <a:lnTo>
                  <a:pt x="861" y="1898"/>
                </a:lnTo>
                <a:lnTo>
                  <a:pt x="877" y="1897"/>
                </a:lnTo>
                <a:lnTo>
                  <a:pt x="891" y="1894"/>
                </a:lnTo>
                <a:lnTo>
                  <a:pt x="904" y="1890"/>
                </a:lnTo>
                <a:lnTo>
                  <a:pt x="910" y="1888"/>
                </a:lnTo>
                <a:lnTo>
                  <a:pt x="915" y="1884"/>
                </a:lnTo>
                <a:lnTo>
                  <a:pt x="921" y="1880"/>
                </a:lnTo>
                <a:lnTo>
                  <a:pt x="926" y="1876"/>
                </a:lnTo>
                <a:lnTo>
                  <a:pt x="931" y="1871"/>
                </a:lnTo>
                <a:lnTo>
                  <a:pt x="935" y="1865"/>
                </a:lnTo>
                <a:lnTo>
                  <a:pt x="939" y="1859"/>
                </a:lnTo>
                <a:lnTo>
                  <a:pt x="942" y="1852"/>
                </a:lnTo>
                <a:lnTo>
                  <a:pt x="955" y="1823"/>
                </a:lnTo>
                <a:lnTo>
                  <a:pt x="969" y="1788"/>
                </a:lnTo>
                <a:lnTo>
                  <a:pt x="984" y="1748"/>
                </a:lnTo>
                <a:lnTo>
                  <a:pt x="999" y="1704"/>
                </a:lnTo>
                <a:lnTo>
                  <a:pt x="1014" y="1657"/>
                </a:lnTo>
                <a:lnTo>
                  <a:pt x="1030" y="1607"/>
                </a:lnTo>
                <a:lnTo>
                  <a:pt x="1045" y="1555"/>
                </a:lnTo>
                <a:lnTo>
                  <a:pt x="1060" y="1502"/>
                </a:lnTo>
                <a:lnTo>
                  <a:pt x="1075" y="1450"/>
                </a:lnTo>
                <a:lnTo>
                  <a:pt x="1089" y="1398"/>
                </a:lnTo>
                <a:lnTo>
                  <a:pt x="1102" y="1346"/>
                </a:lnTo>
                <a:lnTo>
                  <a:pt x="1114" y="1297"/>
                </a:lnTo>
                <a:lnTo>
                  <a:pt x="1125" y="1252"/>
                </a:lnTo>
                <a:lnTo>
                  <a:pt x="1134" y="1210"/>
                </a:lnTo>
                <a:lnTo>
                  <a:pt x="1141" y="1172"/>
                </a:lnTo>
                <a:lnTo>
                  <a:pt x="1145" y="1140"/>
                </a:lnTo>
                <a:close/>
              </a:path>
            </a:pathLst>
          </a:custGeom>
          <a:solidFill>
            <a:srgbClr val="0d65a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0"/>
          <p:cNvSpPr/>
          <p:nvPr/>
        </p:nvSpPr>
        <p:spPr>
          <a:xfrm rot="1302600">
            <a:off x="3314160" y="5081400"/>
            <a:ext cx="203040" cy="217800"/>
          </a:xfrm>
          <a:custGeom>
            <a:avLst/>
            <a:gdLst/>
            <a:ahLst/>
            <a:rect l="l" t="t" r="r" b="b"/>
            <a:pathLst>
              <a:path w="882" h="944">
                <a:moveTo>
                  <a:pt x="0" y="104"/>
                </a:moveTo>
                <a:lnTo>
                  <a:pt x="2" y="178"/>
                </a:lnTo>
                <a:lnTo>
                  <a:pt x="7" y="257"/>
                </a:lnTo>
                <a:lnTo>
                  <a:pt x="10" y="296"/>
                </a:lnTo>
                <a:lnTo>
                  <a:pt x="13" y="336"/>
                </a:lnTo>
                <a:lnTo>
                  <a:pt x="16" y="376"/>
                </a:lnTo>
                <a:lnTo>
                  <a:pt x="22" y="416"/>
                </a:lnTo>
                <a:lnTo>
                  <a:pt x="27" y="456"/>
                </a:lnTo>
                <a:lnTo>
                  <a:pt x="34" y="494"/>
                </a:lnTo>
                <a:lnTo>
                  <a:pt x="41" y="532"/>
                </a:lnTo>
                <a:lnTo>
                  <a:pt x="49" y="568"/>
                </a:lnTo>
                <a:lnTo>
                  <a:pt x="58" y="604"/>
                </a:lnTo>
                <a:lnTo>
                  <a:pt x="69" y="639"/>
                </a:lnTo>
                <a:lnTo>
                  <a:pt x="81" y="670"/>
                </a:lnTo>
                <a:lnTo>
                  <a:pt x="95" y="700"/>
                </a:lnTo>
                <a:lnTo>
                  <a:pt x="109" y="728"/>
                </a:lnTo>
                <a:lnTo>
                  <a:pt x="124" y="754"/>
                </a:lnTo>
                <a:lnTo>
                  <a:pt x="142" y="780"/>
                </a:lnTo>
                <a:lnTo>
                  <a:pt x="160" y="805"/>
                </a:lnTo>
                <a:lnTo>
                  <a:pt x="170" y="817"/>
                </a:lnTo>
                <a:lnTo>
                  <a:pt x="179" y="828"/>
                </a:lnTo>
                <a:lnTo>
                  <a:pt x="190" y="839"/>
                </a:lnTo>
                <a:lnTo>
                  <a:pt x="201" y="850"/>
                </a:lnTo>
                <a:lnTo>
                  <a:pt x="213" y="860"/>
                </a:lnTo>
                <a:lnTo>
                  <a:pt x="225" y="870"/>
                </a:lnTo>
                <a:lnTo>
                  <a:pt x="238" y="879"/>
                </a:lnTo>
                <a:lnTo>
                  <a:pt x="251" y="888"/>
                </a:lnTo>
                <a:lnTo>
                  <a:pt x="264" y="897"/>
                </a:lnTo>
                <a:lnTo>
                  <a:pt x="278" y="904"/>
                </a:lnTo>
                <a:lnTo>
                  <a:pt x="292" y="912"/>
                </a:lnTo>
                <a:lnTo>
                  <a:pt x="307" y="918"/>
                </a:lnTo>
                <a:lnTo>
                  <a:pt x="322" y="924"/>
                </a:lnTo>
                <a:lnTo>
                  <a:pt x="338" y="929"/>
                </a:lnTo>
                <a:lnTo>
                  <a:pt x="354" y="933"/>
                </a:lnTo>
                <a:lnTo>
                  <a:pt x="372" y="938"/>
                </a:lnTo>
                <a:lnTo>
                  <a:pt x="389" y="941"/>
                </a:lnTo>
                <a:lnTo>
                  <a:pt x="406" y="943"/>
                </a:lnTo>
                <a:lnTo>
                  <a:pt x="426" y="944"/>
                </a:lnTo>
                <a:lnTo>
                  <a:pt x="444" y="944"/>
                </a:lnTo>
                <a:lnTo>
                  <a:pt x="465" y="944"/>
                </a:lnTo>
                <a:lnTo>
                  <a:pt x="484" y="943"/>
                </a:lnTo>
                <a:lnTo>
                  <a:pt x="506" y="941"/>
                </a:lnTo>
                <a:lnTo>
                  <a:pt x="527" y="938"/>
                </a:lnTo>
                <a:lnTo>
                  <a:pt x="563" y="930"/>
                </a:lnTo>
                <a:lnTo>
                  <a:pt x="597" y="922"/>
                </a:lnTo>
                <a:lnTo>
                  <a:pt x="615" y="916"/>
                </a:lnTo>
                <a:lnTo>
                  <a:pt x="630" y="911"/>
                </a:lnTo>
                <a:lnTo>
                  <a:pt x="646" y="905"/>
                </a:lnTo>
                <a:lnTo>
                  <a:pt x="661" y="899"/>
                </a:lnTo>
                <a:lnTo>
                  <a:pt x="675" y="892"/>
                </a:lnTo>
                <a:lnTo>
                  <a:pt x="689" y="885"/>
                </a:lnTo>
                <a:lnTo>
                  <a:pt x="703" y="877"/>
                </a:lnTo>
                <a:lnTo>
                  <a:pt x="716" y="869"/>
                </a:lnTo>
                <a:lnTo>
                  <a:pt x="729" y="860"/>
                </a:lnTo>
                <a:lnTo>
                  <a:pt x="741" y="851"/>
                </a:lnTo>
                <a:lnTo>
                  <a:pt x="753" y="842"/>
                </a:lnTo>
                <a:lnTo>
                  <a:pt x="764" y="832"/>
                </a:lnTo>
                <a:lnTo>
                  <a:pt x="774" y="821"/>
                </a:lnTo>
                <a:lnTo>
                  <a:pt x="785" y="810"/>
                </a:lnTo>
                <a:lnTo>
                  <a:pt x="795" y="798"/>
                </a:lnTo>
                <a:lnTo>
                  <a:pt x="804" y="787"/>
                </a:lnTo>
                <a:lnTo>
                  <a:pt x="812" y="774"/>
                </a:lnTo>
                <a:lnTo>
                  <a:pt x="821" y="761"/>
                </a:lnTo>
                <a:lnTo>
                  <a:pt x="828" y="747"/>
                </a:lnTo>
                <a:lnTo>
                  <a:pt x="836" y="733"/>
                </a:lnTo>
                <a:lnTo>
                  <a:pt x="843" y="718"/>
                </a:lnTo>
                <a:lnTo>
                  <a:pt x="849" y="703"/>
                </a:lnTo>
                <a:lnTo>
                  <a:pt x="854" y="687"/>
                </a:lnTo>
                <a:lnTo>
                  <a:pt x="860" y="671"/>
                </a:lnTo>
                <a:lnTo>
                  <a:pt x="865" y="654"/>
                </a:lnTo>
                <a:lnTo>
                  <a:pt x="868" y="636"/>
                </a:lnTo>
                <a:lnTo>
                  <a:pt x="873" y="619"/>
                </a:lnTo>
                <a:lnTo>
                  <a:pt x="876" y="601"/>
                </a:lnTo>
                <a:lnTo>
                  <a:pt x="879" y="572"/>
                </a:lnTo>
                <a:lnTo>
                  <a:pt x="881" y="538"/>
                </a:lnTo>
                <a:lnTo>
                  <a:pt x="882" y="501"/>
                </a:lnTo>
                <a:lnTo>
                  <a:pt x="882" y="461"/>
                </a:lnTo>
                <a:lnTo>
                  <a:pt x="881" y="418"/>
                </a:lnTo>
                <a:lnTo>
                  <a:pt x="879" y="373"/>
                </a:lnTo>
                <a:lnTo>
                  <a:pt x="875" y="328"/>
                </a:lnTo>
                <a:lnTo>
                  <a:pt x="872" y="282"/>
                </a:lnTo>
                <a:lnTo>
                  <a:pt x="866" y="237"/>
                </a:lnTo>
                <a:lnTo>
                  <a:pt x="860" y="193"/>
                </a:lnTo>
                <a:lnTo>
                  <a:pt x="853" y="151"/>
                </a:lnTo>
                <a:lnTo>
                  <a:pt x="846" y="112"/>
                </a:lnTo>
                <a:lnTo>
                  <a:pt x="838" y="77"/>
                </a:lnTo>
                <a:lnTo>
                  <a:pt x="830" y="46"/>
                </a:lnTo>
                <a:lnTo>
                  <a:pt x="825" y="32"/>
                </a:lnTo>
                <a:lnTo>
                  <a:pt x="821" y="20"/>
                </a:lnTo>
                <a:lnTo>
                  <a:pt x="816" y="9"/>
                </a:lnTo>
                <a:lnTo>
                  <a:pt x="811" y="0"/>
                </a:lnTo>
                <a:lnTo>
                  <a:pt x="0" y="104"/>
                </a:lnTo>
                <a:close/>
              </a:path>
            </a:pathLst>
          </a:custGeom>
          <a:solidFill>
            <a:srgbClr val="0d65a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11"/>
          <p:cNvSpPr/>
          <p:nvPr/>
        </p:nvSpPr>
        <p:spPr>
          <a:xfrm rot="1228800">
            <a:off x="4714200" y="4016160"/>
            <a:ext cx="266760" cy="446040"/>
          </a:xfrm>
          <a:custGeom>
            <a:avLst/>
            <a:gdLst/>
            <a:ahLst/>
            <a:rect l="l" t="t" r="r" b="b"/>
            <a:pathLst>
              <a:path w="1154" h="1928">
                <a:moveTo>
                  <a:pt x="8" y="1139"/>
                </a:moveTo>
                <a:lnTo>
                  <a:pt x="4" y="1099"/>
                </a:lnTo>
                <a:lnTo>
                  <a:pt x="2" y="1058"/>
                </a:lnTo>
                <a:lnTo>
                  <a:pt x="0" y="1016"/>
                </a:lnTo>
                <a:lnTo>
                  <a:pt x="0" y="973"/>
                </a:lnTo>
                <a:lnTo>
                  <a:pt x="1" y="930"/>
                </a:lnTo>
                <a:lnTo>
                  <a:pt x="3" y="885"/>
                </a:lnTo>
                <a:lnTo>
                  <a:pt x="7" y="841"/>
                </a:lnTo>
                <a:lnTo>
                  <a:pt x="12" y="798"/>
                </a:lnTo>
                <a:lnTo>
                  <a:pt x="17" y="754"/>
                </a:lnTo>
                <a:lnTo>
                  <a:pt x="23" y="710"/>
                </a:lnTo>
                <a:lnTo>
                  <a:pt x="31" y="667"/>
                </a:lnTo>
                <a:lnTo>
                  <a:pt x="39" y="626"/>
                </a:lnTo>
                <a:lnTo>
                  <a:pt x="47" y="585"/>
                </a:lnTo>
                <a:lnTo>
                  <a:pt x="57" y="545"/>
                </a:lnTo>
                <a:lnTo>
                  <a:pt x="67" y="507"/>
                </a:lnTo>
                <a:lnTo>
                  <a:pt x="76" y="471"/>
                </a:lnTo>
                <a:lnTo>
                  <a:pt x="87" y="437"/>
                </a:lnTo>
                <a:lnTo>
                  <a:pt x="98" y="405"/>
                </a:lnTo>
                <a:lnTo>
                  <a:pt x="111" y="372"/>
                </a:lnTo>
                <a:lnTo>
                  <a:pt x="124" y="340"/>
                </a:lnTo>
                <a:lnTo>
                  <a:pt x="139" y="309"/>
                </a:lnTo>
                <a:lnTo>
                  <a:pt x="155" y="277"/>
                </a:lnTo>
                <a:lnTo>
                  <a:pt x="172" y="248"/>
                </a:lnTo>
                <a:lnTo>
                  <a:pt x="191" y="219"/>
                </a:lnTo>
                <a:lnTo>
                  <a:pt x="211" y="191"/>
                </a:lnTo>
                <a:lnTo>
                  <a:pt x="233" y="164"/>
                </a:lnTo>
                <a:lnTo>
                  <a:pt x="256" y="138"/>
                </a:lnTo>
                <a:lnTo>
                  <a:pt x="279" y="114"/>
                </a:lnTo>
                <a:lnTo>
                  <a:pt x="292" y="103"/>
                </a:lnTo>
                <a:lnTo>
                  <a:pt x="305" y="93"/>
                </a:lnTo>
                <a:lnTo>
                  <a:pt x="318" y="82"/>
                </a:lnTo>
                <a:lnTo>
                  <a:pt x="332" y="71"/>
                </a:lnTo>
                <a:lnTo>
                  <a:pt x="346" y="62"/>
                </a:lnTo>
                <a:lnTo>
                  <a:pt x="360" y="53"/>
                </a:lnTo>
                <a:lnTo>
                  <a:pt x="376" y="44"/>
                </a:lnTo>
                <a:lnTo>
                  <a:pt x="391" y="36"/>
                </a:lnTo>
                <a:lnTo>
                  <a:pt x="409" y="28"/>
                </a:lnTo>
                <a:lnTo>
                  <a:pt x="427" y="20"/>
                </a:lnTo>
                <a:lnTo>
                  <a:pt x="446" y="14"/>
                </a:lnTo>
                <a:lnTo>
                  <a:pt x="464" y="8"/>
                </a:lnTo>
                <a:lnTo>
                  <a:pt x="483" y="5"/>
                </a:lnTo>
                <a:lnTo>
                  <a:pt x="503" y="2"/>
                </a:lnTo>
                <a:lnTo>
                  <a:pt x="522" y="0"/>
                </a:lnTo>
                <a:lnTo>
                  <a:pt x="541" y="0"/>
                </a:lnTo>
                <a:lnTo>
                  <a:pt x="560" y="0"/>
                </a:lnTo>
                <a:lnTo>
                  <a:pt x="580" y="1"/>
                </a:lnTo>
                <a:lnTo>
                  <a:pt x="599" y="3"/>
                </a:lnTo>
                <a:lnTo>
                  <a:pt x="618" y="7"/>
                </a:lnTo>
                <a:lnTo>
                  <a:pt x="638" y="12"/>
                </a:lnTo>
                <a:lnTo>
                  <a:pt x="657" y="17"/>
                </a:lnTo>
                <a:lnTo>
                  <a:pt x="676" y="23"/>
                </a:lnTo>
                <a:lnTo>
                  <a:pt x="695" y="31"/>
                </a:lnTo>
                <a:lnTo>
                  <a:pt x="712" y="40"/>
                </a:lnTo>
                <a:lnTo>
                  <a:pt x="730" y="48"/>
                </a:lnTo>
                <a:lnTo>
                  <a:pt x="746" y="57"/>
                </a:lnTo>
                <a:lnTo>
                  <a:pt x="761" y="67"/>
                </a:lnTo>
                <a:lnTo>
                  <a:pt x="775" y="75"/>
                </a:lnTo>
                <a:lnTo>
                  <a:pt x="789" y="86"/>
                </a:lnTo>
                <a:lnTo>
                  <a:pt x="803" y="96"/>
                </a:lnTo>
                <a:lnTo>
                  <a:pt x="816" y="107"/>
                </a:lnTo>
                <a:lnTo>
                  <a:pt x="840" y="128"/>
                </a:lnTo>
                <a:lnTo>
                  <a:pt x="864" y="150"/>
                </a:lnTo>
                <a:lnTo>
                  <a:pt x="885" y="171"/>
                </a:lnTo>
                <a:lnTo>
                  <a:pt x="906" y="193"/>
                </a:lnTo>
                <a:lnTo>
                  <a:pt x="928" y="219"/>
                </a:lnTo>
                <a:lnTo>
                  <a:pt x="950" y="245"/>
                </a:lnTo>
                <a:lnTo>
                  <a:pt x="971" y="274"/>
                </a:lnTo>
                <a:lnTo>
                  <a:pt x="990" y="303"/>
                </a:lnTo>
                <a:lnTo>
                  <a:pt x="1007" y="335"/>
                </a:lnTo>
                <a:lnTo>
                  <a:pt x="1025" y="367"/>
                </a:lnTo>
                <a:lnTo>
                  <a:pt x="1040" y="399"/>
                </a:lnTo>
                <a:lnTo>
                  <a:pt x="1054" y="433"/>
                </a:lnTo>
                <a:lnTo>
                  <a:pt x="1068" y="467"/>
                </a:lnTo>
                <a:lnTo>
                  <a:pt x="1080" y="502"/>
                </a:lnTo>
                <a:lnTo>
                  <a:pt x="1091" y="536"/>
                </a:lnTo>
                <a:lnTo>
                  <a:pt x="1102" y="571"/>
                </a:lnTo>
                <a:lnTo>
                  <a:pt x="1111" y="606"/>
                </a:lnTo>
                <a:lnTo>
                  <a:pt x="1120" y="640"/>
                </a:lnTo>
                <a:lnTo>
                  <a:pt x="1127" y="674"/>
                </a:lnTo>
                <a:lnTo>
                  <a:pt x="1135" y="706"/>
                </a:lnTo>
                <a:lnTo>
                  <a:pt x="1139" y="732"/>
                </a:lnTo>
                <a:lnTo>
                  <a:pt x="1142" y="760"/>
                </a:lnTo>
                <a:lnTo>
                  <a:pt x="1145" y="789"/>
                </a:lnTo>
                <a:lnTo>
                  <a:pt x="1149" y="821"/>
                </a:lnTo>
                <a:lnTo>
                  <a:pt x="1151" y="854"/>
                </a:lnTo>
                <a:lnTo>
                  <a:pt x="1153" y="889"/>
                </a:lnTo>
                <a:lnTo>
                  <a:pt x="1154" y="924"/>
                </a:lnTo>
                <a:lnTo>
                  <a:pt x="1154" y="962"/>
                </a:lnTo>
                <a:lnTo>
                  <a:pt x="1154" y="1039"/>
                </a:lnTo>
                <a:lnTo>
                  <a:pt x="1153" y="1120"/>
                </a:lnTo>
                <a:lnTo>
                  <a:pt x="1150" y="1203"/>
                </a:lnTo>
                <a:lnTo>
                  <a:pt x="1144" y="1287"/>
                </a:lnTo>
                <a:lnTo>
                  <a:pt x="1138" y="1370"/>
                </a:lnTo>
                <a:lnTo>
                  <a:pt x="1130" y="1453"/>
                </a:lnTo>
                <a:lnTo>
                  <a:pt x="1121" y="1533"/>
                </a:lnTo>
                <a:lnTo>
                  <a:pt x="1111" y="1611"/>
                </a:lnTo>
                <a:lnTo>
                  <a:pt x="1099" y="1683"/>
                </a:lnTo>
                <a:lnTo>
                  <a:pt x="1087" y="1749"/>
                </a:lnTo>
                <a:lnTo>
                  <a:pt x="1081" y="1781"/>
                </a:lnTo>
                <a:lnTo>
                  <a:pt x="1074" y="1810"/>
                </a:lnTo>
                <a:lnTo>
                  <a:pt x="1068" y="1837"/>
                </a:lnTo>
                <a:lnTo>
                  <a:pt x="1061" y="1862"/>
                </a:lnTo>
                <a:lnTo>
                  <a:pt x="1058" y="1872"/>
                </a:lnTo>
                <a:lnTo>
                  <a:pt x="1055" y="1881"/>
                </a:lnTo>
                <a:lnTo>
                  <a:pt x="1050" y="1890"/>
                </a:lnTo>
                <a:lnTo>
                  <a:pt x="1045" y="1897"/>
                </a:lnTo>
                <a:lnTo>
                  <a:pt x="1040" y="1904"/>
                </a:lnTo>
                <a:lnTo>
                  <a:pt x="1034" y="1910"/>
                </a:lnTo>
                <a:lnTo>
                  <a:pt x="1028" y="1915"/>
                </a:lnTo>
                <a:lnTo>
                  <a:pt x="1021" y="1919"/>
                </a:lnTo>
                <a:lnTo>
                  <a:pt x="1014" y="1922"/>
                </a:lnTo>
                <a:lnTo>
                  <a:pt x="1006" y="1924"/>
                </a:lnTo>
                <a:lnTo>
                  <a:pt x="998" y="1926"/>
                </a:lnTo>
                <a:lnTo>
                  <a:pt x="989" y="1928"/>
                </a:lnTo>
                <a:lnTo>
                  <a:pt x="979" y="1928"/>
                </a:lnTo>
                <a:lnTo>
                  <a:pt x="969" y="1928"/>
                </a:lnTo>
                <a:lnTo>
                  <a:pt x="959" y="1925"/>
                </a:lnTo>
                <a:lnTo>
                  <a:pt x="947" y="1924"/>
                </a:lnTo>
                <a:lnTo>
                  <a:pt x="881" y="1912"/>
                </a:lnTo>
                <a:lnTo>
                  <a:pt x="820" y="1904"/>
                </a:lnTo>
                <a:lnTo>
                  <a:pt x="764" y="1896"/>
                </a:lnTo>
                <a:lnTo>
                  <a:pt x="711" y="1890"/>
                </a:lnTo>
                <a:lnTo>
                  <a:pt x="661" y="1884"/>
                </a:lnTo>
                <a:lnTo>
                  <a:pt x="611" y="1881"/>
                </a:lnTo>
                <a:lnTo>
                  <a:pt x="560" y="1879"/>
                </a:lnTo>
                <a:lnTo>
                  <a:pt x="507" y="1879"/>
                </a:lnTo>
                <a:lnTo>
                  <a:pt x="447" y="1883"/>
                </a:lnTo>
                <a:lnTo>
                  <a:pt x="395" y="1889"/>
                </a:lnTo>
                <a:lnTo>
                  <a:pt x="350" y="1894"/>
                </a:lnTo>
                <a:lnTo>
                  <a:pt x="311" y="1897"/>
                </a:lnTo>
                <a:lnTo>
                  <a:pt x="293" y="1897"/>
                </a:lnTo>
                <a:lnTo>
                  <a:pt x="277" y="1896"/>
                </a:lnTo>
                <a:lnTo>
                  <a:pt x="263" y="1894"/>
                </a:lnTo>
                <a:lnTo>
                  <a:pt x="250" y="1890"/>
                </a:lnTo>
                <a:lnTo>
                  <a:pt x="245" y="1886"/>
                </a:lnTo>
                <a:lnTo>
                  <a:pt x="239" y="1883"/>
                </a:lnTo>
                <a:lnTo>
                  <a:pt x="234" y="1880"/>
                </a:lnTo>
                <a:lnTo>
                  <a:pt x="229" y="1876"/>
                </a:lnTo>
                <a:lnTo>
                  <a:pt x="224" y="1870"/>
                </a:lnTo>
                <a:lnTo>
                  <a:pt x="220" y="1865"/>
                </a:lnTo>
                <a:lnTo>
                  <a:pt x="216" y="1858"/>
                </a:lnTo>
                <a:lnTo>
                  <a:pt x="211" y="1852"/>
                </a:lnTo>
                <a:lnTo>
                  <a:pt x="199" y="1822"/>
                </a:lnTo>
                <a:lnTo>
                  <a:pt x="185" y="1787"/>
                </a:lnTo>
                <a:lnTo>
                  <a:pt x="171" y="1747"/>
                </a:lnTo>
                <a:lnTo>
                  <a:pt x="156" y="1703"/>
                </a:lnTo>
                <a:lnTo>
                  <a:pt x="140" y="1656"/>
                </a:lnTo>
                <a:lnTo>
                  <a:pt x="125" y="1606"/>
                </a:lnTo>
                <a:lnTo>
                  <a:pt x="109" y="1554"/>
                </a:lnTo>
                <a:lnTo>
                  <a:pt x="94" y="1502"/>
                </a:lnTo>
                <a:lnTo>
                  <a:pt x="80" y="1449"/>
                </a:lnTo>
                <a:lnTo>
                  <a:pt x="66" y="1396"/>
                </a:lnTo>
                <a:lnTo>
                  <a:pt x="52" y="1345"/>
                </a:lnTo>
                <a:lnTo>
                  <a:pt x="40" y="1297"/>
                </a:lnTo>
                <a:lnTo>
                  <a:pt x="30" y="1251"/>
                </a:lnTo>
                <a:lnTo>
                  <a:pt x="20" y="1209"/>
                </a:lnTo>
                <a:lnTo>
                  <a:pt x="14" y="1172"/>
                </a:lnTo>
                <a:lnTo>
                  <a:pt x="8" y="1139"/>
                </a:lnTo>
                <a:close/>
              </a:path>
            </a:pathLst>
          </a:custGeom>
          <a:solidFill>
            <a:srgbClr val="0d65a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12"/>
          <p:cNvSpPr/>
          <p:nvPr/>
        </p:nvSpPr>
        <p:spPr>
          <a:xfrm rot="1228800">
            <a:off x="4604760" y="4488120"/>
            <a:ext cx="203760" cy="217800"/>
          </a:xfrm>
          <a:custGeom>
            <a:avLst/>
            <a:gdLst/>
            <a:ahLst/>
            <a:rect l="l" t="t" r="r" b="b"/>
            <a:pathLst>
              <a:path w="883" h="945">
                <a:moveTo>
                  <a:pt x="883" y="105"/>
                </a:moveTo>
                <a:lnTo>
                  <a:pt x="879" y="179"/>
                </a:lnTo>
                <a:lnTo>
                  <a:pt x="875" y="257"/>
                </a:lnTo>
                <a:lnTo>
                  <a:pt x="873" y="297"/>
                </a:lnTo>
                <a:lnTo>
                  <a:pt x="870" y="337"/>
                </a:lnTo>
                <a:lnTo>
                  <a:pt x="865" y="377"/>
                </a:lnTo>
                <a:lnTo>
                  <a:pt x="861" y="417"/>
                </a:lnTo>
                <a:lnTo>
                  <a:pt x="856" y="456"/>
                </a:lnTo>
                <a:lnTo>
                  <a:pt x="849" y="494"/>
                </a:lnTo>
                <a:lnTo>
                  <a:pt x="842" y="532"/>
                </a:lnTo>
                <a:lnTo>
                  <a:pt x="833" y="569"/>
                </a:lnTo>
                <a:lnTo>
                  <a:pt x="823" y="605"/>
                </a:lnTo>
                <a:lnTo>
                  <a:pt x="814" y="638"/>
                </a:lnTo>
                <a:lnTo>
                  <a:pt x="801" y="670"/>
                </a:lnTo>
                <a:lnTo>
                  <a:pt x="788" y="701"/>
                </a:lnTo>
                <a:lnTo>
                  <a:pt x="774" y="728"/>
                </a:lnTo>
                <a:lnTo>
                  <a:pt x="759" y="755"/>
                </a:lnTo>
                <a:lnTo>
                  <a:pt x="741" y="781"/>
                </a:lnTo>
                <a:lnTo>
                  <a:pt x="723" y="805"/>
                </a:lnTo>
                <a:lnTo>
                  <a:pt x="713" y="817"/>
                </a:lnTo>
                <a:lnTo>
                  <a:pt x="702" y="828"/>
                </a:lnTo>
                <a:lnTo>
                  <a:pt x="693" y="840"/>
                </a:lnTo>
                <a:lnTo>
                  <a:pt x="681" y="851"/>
                </a:lnTo>
                <a:lnTo>
                  <a:pt x="670" y="861"/>
                </a:lnTo>
                <a:lnTo>
                  <a:pt x="658" y="870"/>
                </a:lnTo>
                <a:lnTo>
                  <a:pt x="645" y="880"/>
                </a:lnTo>
                <a:lnTo>
                  <a:pt x="632" y="889"/>
                </a:lnTo>
                <a:lnTo>
                  <a:pt x="619" y="897"/>
                </a:lnTo>
                <a:lnTo>
                  <a:pt x="605" y="905"/>
                </a:lnTo>
                <a:lnTo>
                  <a:pt x="591" y="912"/>
                </a:lnTo>
                <a:lnTo>
                  <a:pt x="576" y="919"/>
                </a:lnTo>
                <a:lnTo>
                  <a:pt x="561" y="924"/>
                </a:lnTo>
                <a:lnTo>
                  <a:pt x="545" y="930"/>
                </a:lnTo>
                <a:lnTo>
                  <a:pt x="529" y="934"/>
                </a:lnTo>
                <a:lnTo>
                  <a:pt x="511" y="938"/>
                </a:lnTo>
                <a:lnTo>
                  <a:pt x="494" y="940"/>
                </a:lnTo>
                <a:lnTo>
                  <a:pt x="476" y="943"/>
                </a:lnTo>
                <a:lnTo>
                  <a:pt x="457" y="945"/>
                </a:lnTo>
                <a:lnTo>
                  <a:pt x="438" y="945"/>
                </a:lnTo>
                <a:lnTo>
                  <a:pt x="418" y="945"/>
                </a:lnTo>
                <a:lnTo>
                  <a:pt x="398" y="944"/>
                </a:lnTo>
                <a:lnTo>
                  <a:pt x="377" y="940"/>
                </a:lnTo>
                <a:lnTo>
                  <a:pt x="356" y="938"/>
                </a:lnTo>
                <a:lnTo>
                  <a:pt x="319" y="931"/>
                </a:lnTo>
                <a:lnTo>
                  <a:pt x="284" y="922"/>
                </a:lnTo>
                <a:lnTo>
                  <a:pt x="268" y="917"/>
                </a:lnTo>
                <a:lnTo>
                  <a:pt x="252" y="911"/>
                </a:lnTo>
                <a:lnTo>
                  <a:pt x="237" y="906"/>
                </a:lnTo>
                <a:lnTo>
                  <a:pt x="222" y="899"/>
                </a:lnTo>
                <a:lnTo>
                  <a:pt x="207" y="893"/>
                </a:lnTo>
                <a:lnTo>
                  <a:pt x="193" y="885"/>
                </a:lnTo>
                <a:lnTo>
                  <a:pt x="180" y="878"/>
                </a:lnTo>
                <a:lnTo>
                  <a:pt x="167" y="869"/>
                </a:lnTo>
                <a:lnTo>
                  <a:pt x="154" y="861"/>
                </a:lnTo>
                <a:lnTo>
                  <a:pt x="142" y="852"/>
                </a:lnTo>
                <a:lnTo>
                  <a:pt x="130" y="842"/>
                </a:lnTo>
                <a:lnTo>
                  <a:pt x="118" y="831"/>
                </a:lnTo>
                <a:lnTo>
                  <a:pt x="107" y="822"/>
                </a:lnTo>
                <a:lnTo>
                  <a:pt x="98" y="810"/>
                </a:lnTo>
                <a:lnTo>
                  <a:pt x="88" y="799"/>
                </a:lnTo>
                <a:lnTo>
                  <a:pt x="78" y="786"/>
                </a:lnTo>
                <a:lnTo>
                  <a:pt x="70" y="774"/>
                </a:lnTo>
                <a:lnTo>
                  <a:pt x="62" y="761"/>
                </a:lnTo>
                <a:lnTo>
                  <a:pt x="54" y="747"/>
                </a:lnTo>
                <a:lnTo>
                  <a:pt x="47" y="733"/>
                </a:lnTo>
                <a:lnTo>
                  <a:pt x="40" y="718"/>
                </a:lnTo>
                <a:lnTo>
                  <a:pt x="34" y="703"/>
                </a:lnTo>
                <a:lnTo>
                  <a:pt x="27" y="688"/>
                </a:lnTo>
                <a:lnTo>
                  <a:pt x="23" y="672"/>
                </a:lnTo>
                <a:lnTo>
                  <a:pt x="18" y="654"/>
                </a:lnTo>
                <a:lnTo>
                  <a:pt x="13" y="637"/>
                </a:lnTo>
                <a:lnTo>
                  <a:pt x="10" y="619"/>
                </a:lnTo>
                <a:lnTo>
                  <a:pt x="7" y="600"/>
                </a:lnTo>
                <a:lnTo>
                  <a:pt x="3" y="572"/>
                </a:lnTo>
                <a:lnTo>
                  <a:pt x="0" y="539"/>
                </a:lnTo>
                <a:lnTo>
                  <a:pt x="0" y="502"/>
                </a:lnTo>
                <a:lnTo>
                  <a:pt x="0" y="461"/>
                </a:lnTo>
                <a:lnTo>
                  <a:pt x="2" y="419"/>
                </a:lnTo>
                <a:lnTo>
                  <a:pt x="4" y="373"/>
                </a:lnTo>
                <a:lnTo>
                  <a:pt x="7" y="328"/>
                </a:lnTo>
                <a:lnTo>
                  <a:pt x="11" y="283"/>
                </a:lnTo>
                <a:lnTo>
                  <a:pt x="17" y="237"/>
                </a:lnTo>
                <a:lnTo>
                  <a:pt x="22" y="193"/>
                </a:lnTo>
                <a:lnTo>
                  <a:pt x="29" y="151"/>
                </a:lnTo>
                <a:lnTo>
                  <a:pt x="36" y="112"/>
                </a:lnTo>
                <a:lnTo>
                  <a:pt x="45" y="76"/>
                </a:lnTo>
                <a:lnTo>
                  <a:pt x="52" y="46"/>
                </a:lnTo>
                <a:lnTo>
                  <a:pt x="58" y="32"/>
                </a:lnTo>
                <a:lnTo>
                  <a:pt x="62" y="20"/>
                </a:lnTo>
                <a:lnTo>
                  <a:pt x="66" y="9"/>
                </a:lnTo>
                <a:lnTo>
                  <a:pt x="72" y="0"/>
                </a:lnTo>
                <a:lnTo>
                  <a:pt x="883" y="105"/>
                </a:lnTo>
                <a:close/>
              </a:path>
            </a:pathLst>
          </a:custGeom>
          <a:solidFill>
            <a:srgbClr val="0d65a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13"/>
          <p:cNvSpPr/>
          <p:nvPr/>
        </p:nvSpPr>
        <p:spPr>
          <a:xfrm rot="1302600">
            <a:off x="4190760" y="2794680"/>
            <a:ext cx="266040" cy="446040"/>
          </a:xfrm>
          <a:custGeom>
            <a:avLst/>
            <a:gdLst/>
            <a:ahLst/>
            <a:rect l="l" t="t" r="r" b="b"/>
            <a:pathLst>
              <a:path w="1154" h="1928">
                <a:moveTo>
                  <a:pt x="1145" y="1140"/>
                </a:moveTo>
                <a:lnTo>
                  <a:pt x="1150" y="1100"/>
                </a:lnTo>
                <a:lnTo>
                  <a:pt x="1153" y="1059"/>
                </a:lnTo>
                <a:lnTo>
                  <a:pt x="1154" y="1016"/>
                </a:lnTo>
                <a:lnTo>
                  <a:pt x="1154" y="973"/>
                </a:lnTo>
                <a:lnTo>
                  <a:pt x="1153" y="930"/>
                </a:lnTo>
                <a:lnTo>
                  <a:pt x="1151" y="886"/>
                </a:lnTo>
                <a:lnTo>
                  <a:pt x="1148" y="843"/>
                </a:lnTo>
                <a:lnTo>
                  <a:pt x="1143" y="798"/>
                </a:lnTo>
                <a:lnTo>
                  <a:pt x="1138" y="754"/>
                </a:lnTo>
                <a:lnTo>
                  <a:pt x="1131" y="711"/>
                </a:lnTo>
                <a:lnTo>
                  <a:pt x="1124" y="669"/>
                </a:lnTo>
                <a:lnTo>
                  <a:pt x="1116" y="627"/>
                </a:lnTo>
                <a:lnTo>
                  <a:pt x="1108" y="586"/>
                </a:lnTo>
                <a:lnTo>
                  <a:pt x="1098" y="546"/>
                </a:lnTo>
                <a:lnTo>
                  <a:pt x="1088" y="508"/>
                </a:lnTo>
                <a:lnTo>
                  <a:pt x="1077" y="471"/>
                </a:lnTo>
                <a:lnTo>
                  <a:pt x="1068" y="439"/>
                </a:lnTo>
                <a:lnTo>
                  <a:pt x="1056" y="405"/>
                </a:lnTo>
                <a:lnTo>
                  <a:pt x="1044" y="373"/>
                </a:lnTo>
                <a:lnTo>
                  <a:pt x="1030" y="340"/>
                </a:lnTo>
                <a:lnTo>
                  <a:pt x="1015" y="309"/>
                </a:lnTo>
                <a:lnTo>
                  <a:pt x="1000" y="279"/>
                </a:lnTo>
                <a:lnTo>
                  <a:pt x="981" y="249"/>
                </a:lnTo>
                <a:lnTo>
                  <a:pt x="963" y="219"/>
                </a:lnTo>
                <a:lnTo>
                  <a:pt x="944" y="191"/>
                </a:lnTo>
                <a:lnTo>
                  <a:pt x="922" y="164"/>
                </a:lnTo>
                <a:lnTo>
                  <a:pt x="899" y="139"/>
                </a:lnTo>
                <a:lnTo>
                  <a:pt x="876" y="115"/>
                </a:lnTo>
                <a:lnTo>
                  <a:pt x="863" y="104"/>
                </a:lnTo>
                <a:lnTo>
                  <a:pt x="850" y="93"/>
                </a:lnTo>
                <a:lnTo>
                  <a:pt x="837" y="82"/>
                </a:lnTo>
                <a:lnTo>
                  <a:pt x="823" y="73"/>
                </a:lnTo>
                <a:lnTo>
                  <a:pt x="809" y="63"/>
                </a:lnTo>
                <a:lnTo>
                  <a:pt x="795" y="53"/>
                </a:lnTo>
                <a:lnTo>
                  <a:pt x="779" y="46"/>
                </a:lnTo>
                <a:lnTo>
                  <a:pt x="764" y="37"/>
                </a:lnTo>
                <a:lnTo>
                  <a:pt x="746" y="28"/>
                </a:lnTo>
                <a:lnTo>
                  <a:pt x="728" y="21"/>
                </a:lnTo>
                <a:lnTo>
                  <a:pt x="709" y="14"/>
                </a:lnTo>
                <a:lnTo>
                  <a:pt x="690" y="10"/>
                </a:lnTo>
                <a:lnTo>
                  <a:pt x="671" y="6"/>
                </a:lnTo>
                <a:lnTo>
                  <a:pt x="652" y="2"/>
                </a:lnTo>
                <a:lnTo>
                  <a:pt x="633" y="0"/>
                </a:lnTo>
                <a:lnTo>
                  <a:pt x="613" y="0"/>
                </a:lnTo>
                <a:lnTo>
                  <a:pt x="594" y="0"/>
                </a:lnTo>
                <a:lnTo>
                  <a:pt x="574" y="1"/>
                </a:lnTo>
                <a:lnTo>
                  <a:pt x="555" y="4"/>
                </a:lnTo>
                <a:lnTo>
                  <a:pt x="536" y="8"/>
                </a:lnTo>
                <a:lnTo>
                  <a:pt x="517" y="12"/>
                </a:lnTo>
                <a:lnTo>
                  <a:pt x="498" y="17"/>
                </a:lnTo>
                <a:lnTo>
                  <a:pt x="478" y="24"/>
                </a:lnTo>
                <a:lnTo>
                  <a:pt x="460" y="31"/>
                </a:lnTo>
                <a:lnTo>
                  <a:pt x="442" y="40"/>
                </a:lnTo>
                <a:lnTo>
                  <a:pt x="425" y="49"/>
                </a:lnTo>
                <a:lnTo>
                  <a:pt x="409" y="57"/>
                </a:lnTo>
                <a:lnTo>
                  <a:pt x="394" y="67"/>
                </a:lnTo>
                <a:lnTo>
                  <a:pt x="379" y="77"/>
                </a:lnTo>
                <a:lnTo>
                  <a:pt x="365" y="87"/>
                </a:lnTo>
                <a:lnTo>
                  <a:pt x="352" y="96"/>
                </a:lnTo>
                <a:lnTo>
                  <a:pt x="339" y="107"/>
                </a:lnTo>
                <a:lnTo>
                  <a:pt x="314" y="129"/>
                </a:lnTo>
                <a:lnTo>
                  <a:pt x="291" y="150"/>
                </a:lnTo>
                <a:lnTo>
                  <a:pt x="270" y="172"/>
                </a:lnTo>
                <a:lnTo>
                  <a:pt x="248" y="195"/>
                </a:lnTo>
                <a:lnTo>
                  <a:pt x="225" y="219"/>
                </a:lnTo>
                <a:lnTo>
                  <a:pt x="204" y="246"/>
                </a:lnTo>
                <a:lnTo>
                  <a:pt x="184" y="274"/>
                </a:lnTo>
                <a:lnTo>
                  <a:pt x="165" y="304"/>
                </a:lnTo>
                <a:lnTo>
                  <a:pt x="148" y="335"/>
                </a:lnTo>
                <a:lnTo>
                  <a:pt x="130" y="367"/>
                </a:lnTo>
                <a:lnTo>
                  <a:pt x="115" y="400"/>
                </a:lnTo>
                <a:lnTo>
                  <a:pt x="100" y="433"/>
                </a:lnTo>
                <a:lnTo>
                  <a:pt x="87" y="468"/>
                </a:lnTo>
                <a:lnTo>
                  <a:pt x="74" y="502"/>
                </a:lnTo>
                <a:lnTo>
                  <a:pt x="63" y="537"/>
                </a:lnTo>
                <a:lnTo>
                  <a:pt x="53" y="571"/>
                </a:lnTo>
                <a:lnTo>
                  <a:pt x="43" y="606"/>
                </a:lnTo>
                <a:lnTo>
                  <a:pt x="34" y="641"/>
                </a:lnTo>
                <a:lnTo>
                  <a:pt x="27" y="674"/>
                </a:lnTo>
                <a:lnTo>
                  <a:pt x="20" y="708"/>
                </a:lnTo>
                <a:lnTo>
                  <a:pt x="16" y="732"/>
                </a:lnTo>
                <a:lnTo>
                  <a:pt x="12" y="760"/>
                </a:lnTo>
                <a:lnTo>
                  <a:pt x="8" y="790"/>
                </a:lnTo>
                <a:lnTo>
                  <a:pt x="6" y="821"/>
                </a:lnTo>
                <a:lnTo>
                  <a:pt x="4" y="854"/>
                </a:lnTo>
                <a:lnTo>
                  <a:pt x="2" y="889"/>
                </a:lnTo>
                <a:lnTo>
                  <a:pt x="1" y="925"/>
                </a:lnTo>
                <a:lnTo>
                  <a:pt x="0" y="962"/>
                </a:lnTo>
                <a:lnTo>
                  <a:pt x="0" y="1040"/>
                </a:lnTo>
                <a:lnTo>
                  <a:pt x="2" y="1120"/>
                </a:lnTo>
                <a:lnTo>
                  <a:pt x="5" y="1203"/>
                </a:lnTo>
                <a:lnTo>
                  <a:pt x="11" y="1288"/>
                </a:lnTo>
                <a:lnTo>
                  <a:pt x="17" y="1372"/>
                </a:lnTo>
                <a:lnTo>
                  <a:pt x="25" y="1454"/>
                </a:lnTo>
                <a:lnTo>
                  <a:pt x="34" y="1535"/>
                </a:lnTo>
                <a:lnTo>
                  <a:pt x="44" y="1612"/>
                </a:lnTo>
                <a:lnTo>
                  <a:pt x="55" y="1684"/>
                </a:lnTo>
                <a:lnTo>
                  <a:pt x="67" y="1751"/>
                </a:lnTo>
                <a:lnTo>
                  <a:pt x="73" y="1781"/>
                </a:lnTo>
                <a:lnTo>
                  <a:pt x="80" y="1810"/>
                </a:lnTo>
                <a:lnTo>
                  <a:pt x="86" y="1837"/>
                </a:lnTo>
                <a:lnTo>
                  <a:pt x="94" y="1862"/>
                </a:lnTo>
                <a:lnTo>
                  <a:pt x="97" y="1873"/>
                </a:lnTo>
                <a:lnTo>
                  <a:pt x="100" y="1882"/>
                </a:lnTo>
                <a:lnTo>
                  <a:pt x="104" y="1890"/>
                </a:lnTo>
                <a:lnTo>
                  <a:pt x="109" y="1898"/>
                </a:lnTo>
                <a:lnTo>
                  <a:pt x="114" y="1904"/>
                </a:lnTo>
                <a:lnTo>
                  <a:pt x="121" y="1911"/>
                </a:lnTo>
                <a:lnTo>
                  <a:pt x="126" y="1915"/>
                </a:lnTo>
                <a:lnTo>
                  <a:pt x="134" y="1919"/>
                </a:lnTo>
                <a:lnTo>
                  <a:pt x="140" y="1923"/>
                </a:lnTo>
                <a:lnTo>
                  <a:pt x="149" y="1926"/>
                </a:lnTo>
                <a:lnTo>
                  <a:pt x="157" y="1927"/>
                </a:lnTo>
                <a:lnTo>
                  <a:pt x="166" y="1928"/>
                </a:lnTo>
                <a:lnTo>
                  <a:pt x="176" y="1928"/>
                </a:lnTo>
                <a:lnTo>
                  <a:pt x="185" y="1928"/>
                </a:lnTo>
                <a:lnTo>
                  <a:pt x="196" y="1927"/>
                </a:lnTo>
                <a:lnTo>
                  <a:pt x="208" y="1925"/>
                </a:lnTo>
                <a:lnTo>
                  <a:pt x="274" y="1914"/>
                </a:lnTo>
                <a:lnTo>
                  <a:pt x="334" y="1904"/>
                </a:lnTo>
                <a:lnTo>
                  <a:pt x="391" y="1897"/>
                </a:lnTo>
                <a:lnTo>
                  <a:pt x="442" y="1890"/>
                </a:lnTo>
                <a:lnTo>
                  <a:pt x="493" y="1885"/>
                </a:lnTo>
                <a:lnTo>
                  <a:pt x="544" y="1882"/>
                </a:lnTo>
                <a:lnTo>
                  <a:pt x="595" y="1880"/>
                </a:lnTo>
                <a:lnTo>
                  <a:pt x="648" y="1879"/>
                </a:lnTo>
                <a:lnTo>
                  <a:pt x="708" y="1884"/>
                </a:lnTo>
                <a:lnTo>
                  <a:pt x="760" y="1890"/>
                </a:lnTo>
                <a:lnTo>
                  <a:pt x="805" y="1894"/>
                </a:lnTo>
                <a:lnTo>
                  <a:pt x="844" y="1898"/>
                </a:lnTo>
                <a:lnTo>
                  <a:pt x="861" y="1898"/>
                </a:lnTo>
                <a:lnTo>
                  <a:pt x="877" y="1897"/>
                </a:lnTo>
                <a:lnTo>
                  <a:pt x="891" y="1894"/>
                </a:lnTo>
                <a:lnTo>
                  <a:pt x="904" y="1890"/>
                </a:lnTo>
                <a:lnTo>
                  <a:pt x="910" y="1888"/>
                </a:lnTo>
                <a:lnTo>
                  <a:pt x="915" y="1884"/>
                </a:lnTo>
                <a:lnTo>
                  <a:pt x="921" y="1880"/>
                </a:lnTo>
                <a:lnTo>
                  <a:pt x="926" y="1876"/>
                </a:lnTo>
                <a:lnTo>
                  <a:pt x="931" y="1871"/>
                </a:lnTo>
                <a:lnTo>
                  <a:pt x="935" y="1865"/>
                </a:lnTo>
                <a:lnTo>
                  <a:pt x="939" y="1859"/>
                </a:lnTo>
                <a:lnTo>
                  <a:pt x="942" y="1852"/>
                </a:lnTo>
                <a:lnTo>
                  <a:pt x="955" y="1823"/>
                </a:lnTo>
                <a:lnTo>
                  <a:pt x="969" y="1788"/>
                </a:lnTo>
                <a:lnTo>
                  <a:pt x="984" y="1748"/>
                </a:lnTo>
                <a:lnTo>
                  <a:pt x="999" y="1704"/>
                </a:lnTo>
                <a:lnTo>
                  <a:pt x="1014" y="1657"/>
                </a:lnTo>
                <a:lnTo>
                  <a:pt x="1030" y="1607"/>
                </a:lnTo>
                <a:lnTo>
                  <a:pt x="1045" y="1555"/>
                </a:lnTo>
                <a:lnTo>
                  <a:pt x="1060" y="1502"/>
                </a:lnTo>
                <a:lnTo>
                  <a:pt x="1075" y="1450"/>
                </a:lnTo>
                <a:lnTo>
                  <a:pt x="1089" y="1398"/>
                </a:lnTo>
                <a:lnTo>
                  <a:pt x="1102" y="1346"/>
                </a:lnTo>
                <a:lnTo>
                  <a:pt x="1114" y="1297"/>
                </a:lnTo>
                <a:lnTo>
                  <a:pt x="1125" y="1252"/>
                </a:lnTo>
                <a:lnTo>
                  <a:pt x="1134" y="1210"/>
                </a:lnTo>
                <a:lnTo>
                  <a:pt x="1141" y="1172"/>
                </a:lnTo>
                <a:lnTo>
                  <a:pt x="1145" y="1140"/>
                </a:lnTo>
                <a:close/>
              </a:path>
            </a:pathLst>
          </a:custGeom>
          <a:solidFill>
            <a:srgbClr val="0d65a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14"/>
          <p:cNvSpPr/>
          <p:nvPr/>
        </p:nvSpPr>
        <p:spPr>
          <a:xfrm rot="1302600">
            <a:off x="4086720" y="3268440"/>
            <a:ext cx="203040" cy="217800"/>
          </a:xfrm>
          <a:custGeom>
            <a:avLst/>
            <a:gdLst/>
            <a:ahLst/>
            <a:rect l="l" t="t" r="r" b="b"/>
            <a:pathLst>
              <a:path w="882" h="944">
                <a:moveTo>
                  <a:pt x="0" y="104"/>
                </a:moveTo>
                <a:lnTo>
                  <a:pt x="2" y="178"/>
                </a:lnTo>
                <a:lnTo>
                  <a:pt x="7" y="257"/>
                </a:lnTo>
                <a:lnTo>
                  <a:pt x="10" y="296"/>
                </a:lnTo>
                <a:lnTo>
                  <a:pt x="13" y="336"/>
                </a:lnTo>
                <a:lnTo>
                  <a:pt x="16" y="376"/>
                </a:lnTo>
                <a:lnTo>
                  <a:pt x="22" y="416"/>
                </a:lnTo>
                <a:lnTo>
                  <a:pt x="27" y="456"/>
                </a:lnTo>
                <a:lnTo>
                  <a:pt x="34" y="494"/>
                </a:lnTo>
                <a:lnTo>
                  <a:pt x="41" y="532"/>
                </a:lnTo>
                <a:lnTo>
                  <a:pt x="49" y="568"/>
                </a:lnTo>
                <a:lnTo>
                  <a:pt x="58" y="604"/>
                </a:lnTo>
                <a:lnTo>
                  <a:pt x="69" y="639"/>
                </a:lnTo>
                <a:lnTo>
                  <a:pt x="81" y="670"/>
                </a:lnTo>
                <a:lnTo>
                  <a:pt x="95" y="700"/>
                </a:lnTo>
                <a:lnTo>
                  <a:pt x="109" y="728"/>
                </a:lnTo>
                <a:lnTo>
                  <a:pt x="124" y="754"/>
                </a:lnTo>
                <a:lnTo>
                  <a:pt x="142" y="780"/>
                </a:lnTo>
                <a:lnTo>
                  <a:pt x="160" y="805"/>
                </a:lnTo>
                <a:lnTo>
                  <a:pt x="170" y="817"/>
                </a:lnTo>
                <a:lnTo>
                  <a:pt x="179" y="828"/>
                </a:lnTo>
                <a:lnTo>
                  <a:pt x="190" y="839"/>
                </a:lnTo>
                <a:lnTo>
                  <a:pt x="201" y="850"/>
                </a:lnTo>
                <a:lnTo>
                  <a:pt x="213" y="860"/>
                </a:lnTo>
                <a:lnTo>
                  <a:pt x="225" y="870"/>
                </a:lnTo>
                <a:lnTo>
                  <a:pt x="238" y="879"/>
                </a:lnTo>
                <a:lnTo>
                  <a:pt x="251" y="888"/>
                </a:lnTo>
                <a:lnTo>
                  <a:pt x="264" y="897"/>
                </a:lnTo>
                <a:lnTo>
                  <a:pt x="278" y="904"/>
                </a:lnTo>
                <a:lnTo>
                  <a:pt x="292" y="912"/>
                </a:lnTo>
                <a:lnTo>
                  <a:pt x="307" y="918"/>
                </a:lnTo>
                <a:lnTo>
                  <a:pt x="322" y="924"/>
                </a:lnTo>
                <a:lnTo>
                  <a:pt x="338" y="929"/>
                </a:lnTo>
                <a:lnTo>
                  <a:pt x="354" y="933"/>
                </a:lnTo>
                <a:lnTo>
                  <a:pt x="372" y="938"/>
                </a:lnTo>
                <a:lnTo>
                  <a:pt x="389" y="941"/>
                </a:lnTo>
                <a:lnTo>
                  <a:pt x="406" y="943"/>
                </a:lnTo>
                <a:lnTo>
                  <a:pt x="426" y="944"/>
                </a:lnTo>
                <a:lnTo>
                  <a:pt x="444" y="944"/>
                </a:lnTo>
                <a:lnTo>
                  <a:pt x="465" y="944"/>
                </a:lnTo>
                <a:lnTo>
                  <a:pt x="484" y="943"/>
                </a:lnTo>
                <a:lnTo>
                  <a:pt x="506" y="941"/>
                </a:lnTo>
                <a:lnTo>
                  <a:pt x="527" y="938"/>
                </a:lnTo>
                <a:lnTo>
                  <a:pt x="563" y="930"/>
                </a:lnTo>
                <a:lnTo>
                  <a:pt x="597" y="922"/>
                </a:lnTo>
                <a:lnTo>
                  <a:pt x="615" y="916"/>
                </a:lnTo>
                <a:lnTo>
                  <a:pt x="630" y="911"/>
                </a:lnTo>
                <a:lnTo>
                  <a:pt x="646" y="905"/>
                </a:lnTo>
                <a:lnTo>
                  <a:pt x="661" y="899"/>
                </a:lnTo>
                <a:lnTo>
                  <a:pt x="675" y="892"/>
                </a:lnTo>
                <a:lnTo>
                  <a:pt x="689" y="885"/>
                </a:lnTo>
                <a:lnTo>
                  <a:pt x="703" y="877"/>
                </a:lnTo>
                <a:lnTo>
                  <a:pt x="716" y="869"/>
                </a:lnTo>
                <a:lnTo>
                  <a:pt x="729" y="860"/>
                </a:lnTo>
                <a:lnTo>
                  <a:pt x="741" y="851"/>
                </a:lnTo>
                <a:lnTo>
                  <a:pt x="753" y="842"/>
                </a:lnTo>
                <a:lnTo>
                  <a:pt x="764" y="832"/>
                </a:lnTo>
                <a:lnTo>
                  <a:pt x="774" y="821"/>
                </a:lnTo>
                <a:lnTo>
                  <a:pt x="785" y="810"/>
                </a:lnTo>
                <a:lnTo>
                  <a:pt x="795" y="798"/>
                </a:lnTo>
                <a:lnTo>
                  <a:pt x="804" y="787"/>
                </a:lnTo>
                <a:lnTo>
                  <a:pt x="812" y="774"/>
                </a:lnTo>
                <a:lnTo>
                  <a:pt x="821" y="761"/>
                </a:lnTo>
                <a:lnTo>
                  <a:pt x="828" y="747"/>
                </a:lnTo>
                <a:lnTo>
                  <a:pt x="836" y="733"/>
                </a:lnTo>
                <a:lnTo>
                  <a:pt x="843" y="718"/>
                </a:lnTo>
                <a:lnTo>
                  <a:pt x="849" y="703"/>
                </a:lnTo>
                <a:lnTo>
                  <a:pt x="854" y="687"/>
                </a:lnTo>
                <a:lnTo>
                  <a:pt x="860" y="671"/>
                </a:lnTo>
                <a:lnTo>
                  <a:pt x="865" y="654"/>
                </a:lnTo>
                <a:lnTo>
                  <a:pt x="868" y="636"/>
                </a:lnTo>
                <a:lnTo>
                  <a:pt x="873" y="619"/>
                </a:lnTo>
                <a:lnTo>
                  <a:pt x="876" y="601"/>
                </a:lnTo>
                <a:lnTo>
                  <a:pt x="879" y="572"/>
                </a:lnTo>
                <a:lnTo>
                  <a:pt x="881" y="538"/>
                </a:lnTo>
                <a:lnTo>
                  <a:pt x="882" y="501"/>
                </a:lnTo>
                <a:lnTo>
                  <a:pt x="882" y="461"/>
                </a:lnTo>
                <a:lnTo>
                  <a:pt x="881" y="418"/>
                </a:lnTo>
                <a:lnTo>
                  <a:pt x="879" y="373"/>
                </a:lnTo>
                <a:lnTo>
                  <a:pt x="875" y="328"/>
                </a:lnTo>
                <a:lnTo>
                  <a:pt x="872" y="282"/>
                </a:lnTo>
                <a:lnTo>
                  <a:pt x="866" y="237"/>
                </a:lnTo>
                <a:lnTo>
                  <a:pt x="860" y="193"/>
                </a:lnTo>
                <a:lnTo>
                  <a:pt x="853" y="151"/>
                </a:lnTo>
                <a:lnTo>
                  <a:pt x="846" y="112"/>
                </a:lnTo>
                <a:lnTo>
                  <a:pt x="838" y="77"/>
                </a:lnTo>
                <a:lnTo>
                  <a:pt x="830" y="46"/>
                </a:lnTo>
                <a:lnTo>
                  <a:pt x="825" y="32"/>
                </a:lnTo>
                <a:lnTo>
                  <a:pt x="821" y="20"/>
                </a:lnTo>
                <a:lnTo>
                  <a:pt x="816" y="9"/>
                </a:lnTo>
                <a:lnTo>
                  <a:pt x="811" y="0"/>
                </a:lnTo>
                <a:lnTo>
                  <a:pt x="0" y="104"/>
                </a:lnTo>
                <a:close/>
              </a:path>
            </a:pathLst>
          </a:custGeom>
          <a:solidFill>
            <a:srgbClr val="0d65a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15"/>
          <p:cNvSpPr/>
          <p:nvPr/>
        </p:nvSpPr>
        <p:spPr>
          <a:xfrm rot="1228800">
            <a:off x="5558760" y="2206080"/>
            <a:ext cx="266760" cy="446040"/>
          </a:xfrm>
          <a:custGeom>
            <a:avLst/>
            <a:gdLst/>
            <a:ahLst/>
            <a:rect l="l" t="t" r="r" b="b"/>
            <a:pathLst>
              <a:path w="1154" h="1928">
                <a:moveTo>
                  <a:pt x="8" y="1139"/>
                </a:moveTo>
                <a:lnTo>
                  <a:pt x="4" y="1099"/>
                </a:lnTo>
                <a:lnTo>
                  <a:pt x="2" y="1058"/>
                </a:lnTo>
                <a:lnTo>
                  <a:pt x="0" y="1016"/>
                </a:lnTo>
                <a:lnTo>
                  <a:pt x="0" y="973"/>
                </a:lnTo>
                <a:lnTo>
                  <a:pt x="1" y="930"/>
                </a:lnTo>
                <a:lnTo>
                  <a:pt x="3" y="885"/>
                </a:lnTo>
                <a:lnTo>
                  <a:pt x="7" y="841"/>
                </a:lnTo>
                <a:lnTo>
                  <a:pt x="12" y="798"/>
                </a:lnTo>
                <a:lnTo>
                  <a:pt x="17" y="754"/>
                </a:lnTo>
                <a:lnTo>
                  <a:pt x="23" y="710"/>
                </a:lnTo>
                <a:lnTo>
                  <a:pt x="31" y="667"/>
                </a:lnTo>
                <a:lnTo>
                  <a:pt x="39" y="626"/>
                </a:lnTo>
                <a:lnTo>
                  <a:pt x="47" y="585"/>
                </a:lnTo>
                <a:lnTo>
                  <a:pt x="57" y="545"/>
                </a:lnTo>
                <a:lnTo>
                  <a:pt x="67" y="507"/>
                </a:lnTo>
                <a:lnTo>
                  <a:pt x="76" y="471"/>
                </a:lnTo>
                <a:lnTo>
                  <a:pt x="87" y="437"/>
                </a:lnTo>
                <a:lnTo>
                  <a:pt x="98" y="405"/>
                </a:lnTo>
                <a:lnTo>
                  <a:pt x="111" y="372"/>
                </a:lnTo>
                <a:lnTo>
                  <a:pt x="124" y="340"/>
                </a:lnTo>
                <a:lnTo>
                  <a:pt x="139" y="309"/>
                </a:lnTo>
                <a:lnTo>
                  <a:pt x="155" y="277"/>
                </a:lnTo>
                <a:lnTo>
                  <a:pt x="172" y="248"/>
                </a:lnTo>
                <a:lnTo>
                  <a:pt x="191" y="219"/>
                </a:lnTo>
                <a:lnTo>
                  <a:pt x="211" y="191"/>
                </a:lnTo>
                <a:lnTo>
                  <a:pt x="233" y="164"/>
                </a:lnTo>
                <a:lnTo>
                  <a:pt x="256" y="138"/>
                </a:lnTo>
                <a:lnTo>
                  <a:pt x="279" y="114"/>
                </a:lnTo>
                <a:lnTo>
                  <a:pt x="292" y="103"/>
                </a:lnTo>
                <a:lnTo>
                  <a:pt x="305" y="93"/>
                </a:lnTo>
                <a:lnTo>
                  <a:pt x="318" y="82"/>
                </a:lnTo>
                <a:lnTo>
                  <a:pt x="332" y="71"/>
                </a:lnTo>
                <a:lnTo>
                  <a:pt x="346" y="62"/>
                </a:lnTo>
                <a:lnTo>
                  <a:pt x="360" y="53"/>
                </a:lnTo>
                <a:lnTo>
                  <a:pt x="376" y="44"/>
                </a:lnTo>
                <a:lnTo>
                  <a:pt x="391" y="36"/>
                </a:lnTo>
                <a:lnTo>
                  <a:pt x="409" y="28"/>
                </a:lnTo>
                <a:lnTo>
                  <a:pt x="427" y="20"/>
                </a:lnTo>
                <a:lnTo>
                  <a:pt x="446" y="14"/>
                </a:lnTo>
                <a:lnTo>
                  <a:pt x="464" y="8"/>
                </a:lnTo>
                <a:lnTo>
                  <a:pt x="483" y="5"/>
                </a:lnTo>
                <a:lnTo>
                  <a:pt x="503" y="2"/>
                </a:lnTo>
                <a:lnTo>
                  <a:pt x="522" y="0"/>
                </a:lnTo>
                <a:lnTo>
                  <a:pt x="541" y="0"/>
                </a:lnTo>
                <a:lnTo>
                  <a:pt x="560" y="0"/>
                </a:lnTo>
                <a:lnTo>
                  <a:pt x="580" y="1"/>
                </a:lnTo>
                <a:lnTo>
                  <a:pt x="599" y="3"/>
                </a:lnTo>
                <a:lnTo>
                  <a:pt x="618" y="7"/>
                </a:lnTo>
                <a:lnTo>
                  <a:pt x="638" y="12"/>
                </a:lnTo>
                <a:lnTo>
                  <a:pt x="657" y="17"/>
                </a:lnTo>
                <a:lnTo>
                  <a:pt x="676" y="23"/>
                </a:lnTo>
                <a:lnTo>
                  <a:pt x="695" y="31"/>
                </a:lnTo>
                <a:lnTo>
                  <a:pt x="712" y="40"/>
                </a:lnTo>
                <a:lnTo>
                  <a:pt x="730" y="48"/>
                </a:lnTo>
                <a:lnTo>
                  <a:pt x="746" y="57"/>
                </a:lnTo>
                <a:lnTo>
                  <a:pt x="761" y="67"/>
                </a:lnTo>
                <a:lnTo>
                  <a:pt x="775" y="75"/>
                </a:lnTo>
                <a:lnTo>
                  <a:pt x="789" y="86"/>
                </a:lnTo>
                <a:lnTo>
                  <a:pt x="803" y="96"/>
                </a:lnTo>
                <a:lnTo>
                  <a:pt x="816" y="107"/>
                </a:lnTo>
                <a:lnTo>
                  <a:pt x="840" y="128"/>
                </a:lnTo>
                <a:lnTo>
                  <a:pt x="864" y="150"/>
                </a:lnTo>
                <a:lnTo>
                  <a:pt x="885" y="171"/>
                </a:lnTo>
                <a:lnTo>
                  <a:pt x="906" y="193"/>
                </a:lnTo>
                <a:lnTo>
                  <a:pt x="928" y="219"/>
                </a:lnTo>
                <a:lnTo>
                  <a:pt x="950" y="245"/>
                </a:lnTo>
                <a:lnTo>
                  <a:pt x="971" y="274"/>
                </a:lnTo>
                <a:lnTo>
                  <a:pt x="990" y="303"/>
                </a:lnTo>
                <a:lnTo>
                  <a:pt x="1007" y="335"/>
                </a:lnTo>
                <a:lnTo>
                  <a:pt x="1025" y="367"/>
                </a:lnTo>
                <a:lnTo>
                  <a:pt x="1040" y="399"/>
                </a:lnTo>
                <a:lnTo>
                  <a:pt x="1054" y="433"/>
                </a:lnTo>
                <a:lnTo>
                  <a:pt x="1068" y="467"/>
                </a:lnTo>
                <a:lnTo>
                  <a:pt x="1080" y="502"/>
                </a:lnTo>
                <a:lnTo>
                  <a:pt x="1091" y="536"/>
                </a:lnTo>
                <a:lnTo>
                  <a:pt x="1102" y="571"/>
                </a:lnTo>
                <a:lnTo>
                  <a:pt x="1111" y="606"/>
                </a:lnTo>
                <a:lnTo>
                  <a:pt x="1120" y="640"/>
                </a:lnTo>
                <a:lnTo>
                  <a:pt x="1127" y="674"/>
                </a:lnTo>
                <a:lnTo>
                  <a:pt x="1135" y="706"/>
                </a:lnTo>
                <a:lnTo>
                  <a:pt x="1139" y="732"/>
                </a:lnTo>
                <a:lnTo>
                  <a:pt x="1142" y="760"/>
                </a:lnTo>
                <a:lnTo>
                  <a:pt x="1145" y="789"/>
                </a:lnTo>
                <a:lnTo>
                  <a:pt x="1149" y="821"/>
                </a:lnTo>
                <a:lnTo>
                  <a:pt x="1151" y="854"/>
                </a:lnTo>
                <a:lnTo>
                  <a:pt x="1153" y="889"/>
                </a:lnTo>
                <a:lnTo>
                  <a:pt x="1154" y="924"/>
                </a:lnTo>
                <a:lnTo>
                  <a:pt x="1154" y="962"/>
                </a:lnTo>
                <a:lnTo>
                  <a:pt x="1154" y="1039"/>
                </a:lnTo>
                <a:lnTo>
                  <a:pt x="1153" y="1120"/>
                </a:lnTo>
                <a:lnTo>
                  <a:pt x="1150" y="1203"/>
                </a:lnTo>
                <a:lnTo>
                  <a:pt x="1144" y="1287"/>
                </a:lnTo>
                <a:lnTo>
                  <a:pt x="1138" y="1370"/>
                </a:lnTo>
                <a:lnTo>
                  <a:pt x="1130" y="1453"/>
                </a:lnTo>
                <a:lnTo>
                  <a:pt x="1121" y="1533"/>
                </a:lnTo>
                <a:lnTo>
                  <a:pt x="1111" y="1611"/>
                </a:lnTo>
                <a:lnTo>
                  <a:pt x="1099" y="1683"/>
                </a:lnTo>
                <a:lnTo>
                  <a:pt x="1087" y="1749"/>
                </a:lnTo>
                <a:lnTo>
                  <a:pt x="1081" y="1781"/>
                </a:lnTo>
                <a:lnTo>
                  <a:pt x="1074" y="1810"/>
                </a:lnTo>
                <a:lnTo>
                  <a:pt x="1068" y="1837"/>
                </a:lnTo>
                <a:lnTo>
                  <a:pt x="1061" y="1862"/>
                </a:lnTo>
                <a:lnTo>
                  <a:pt x="1058" y="1872"/>
                </a:lnTo>
                <a:lnTo>
                  <a:pt x="1055" y="1881"/>
                </a:lnTo>
                <a:lnTo>
                  <a:pt x="1050" y="1890"/>
                </a:lnTo>
                <a:lnTo>
                  <a:pt x="1045" y="1897"/>
                </a:lnTo>
                <a:lnTo>
                  <a:pt x="1040" y="1904"/>
                </a:lnTo>
                <a:lnTo>
                  <a:pt x="1034" y="1910"/>
                </a:lnTo>
                <a:lnTo>
                  <a:pt x="1028" y="1915"/>
                </a:lnTo>
                <a:lnTo>
                  <a:pt x="1021" y="1919"/>
                </a:lnTo>
                <a:lnTo>
                  <a:pt x="1014" y="1922"/>
                </a:lnTo>
                <a:lnTo>
                  <a:pt x="1006" y="1924"/>
                </a:lnTo>
                <a:lnTo>
                  <a:pt x="998" y="1926"/>
                </a:lnTo>
                <a:lnTo>
                  <a:pt x="989" y="1928"/>
                </a:lnTo>
                <a:lnTo>
                  <a:pt x="979" y="1928"/>
                </a:lnTo>
                <a:lnTo>
                  <a:pt x="969" y="1928"/>
                </a:lnTo>
                <a:lnTo>
                  <a:pt x="959" y="1925"/>
                </a:lnTo>
                <a:lnTo>
                  <a:pt x="947" y="1924"/>
                </a:lnTo>
                <a:lnTo>
                  <a:pt x="881" y="1912"/>
                </a:lnTo>
                <a:lnTo>
                  <a:pt x="820" y="1904"/>
                </a:lnTo>
                <a:lnTo>
                  <a:pt x="764" y="1896"/>
                </a:lnTo>
                <a:lnTo>
                  <a:pt x="711" y="1890"/>
                </a:lnTo>
                <a:lnTo>
                  <a:pt x="661" y="1884"/>
                </a:lnTo>
                <a:lnTo>
                  <a:pt x="611" y="1881"/>
                </a:lnTo>
                <a:lnTo>
                  <a:pt x="560" y="1879"/>
                </a:lnTo>
                <a:lnTo>
                  <a:pt x="507" y="1879"/>
                </a:lnTo>
                <a:lnTo>
                  <a:pt x="447" y="1883"/>
                </a:lnTo>
                <a:lnTo>
                  <a:pt x="395" y="1889"/>
                </a:lnTo>
                <a:lnTo>
                  <a:pt x="350" y="1894"/>
                </a:lnTo>
                <a:lnTo>
                  <a:pt x="311" y="1897"/>
                </a:lnTo>
                <a:lnTo>
                  <a:pt x="293" y="1897"/>
                </a:lnTo>
                <a:lnTo>
                  <a:pt x="277" y="1896"/>
                </a:lnTo>
                <a:lnTo>
                  <a:pt x="263" y="1894"/>
                </a:lnTo>
                <a:lnTo>
                  <a:pt x="250" y="1890"/>
                </a:lnTo>
                <a:lnTo>
                  <a:pt x="245" y="1886"/>
                </a:lnTo>
                <a:lnTo>
                  <a:pt x="239" y="1883"/>
                </a:lnTo>
                <a:lnTo>
                  <a:pt x="234" y="1880"/>
                </a:lnTo>
                <a:lnTo>
                  <a:pt x="229" y="1876"/>
                </a:lnTo>
                <a:lnTo>
                  <a:pt x="224" y="1870"/>
                </a:lnTo>
                <a:lnTo>
                  <a:pt x="220" y="1865"/>
                </a:lnTo>
                <a:lnTo>
                  <a:pt x="216" y="1858"/>
                </a:lnTo>
                <a:lnTo>
                  <a:pt x="211" y="1852"/>
                </a:lnTo>
                <a:lnTo>
                  <a:pt x="199" y="1822"/>
                </a:lnTo>
                <a:lnTo>
                  <a:pt x="185" y="1787"/>
                </a:lnTo>
                <a:lnTo>
                  <a:pt x="171" y="1747"/>
                </a:lnTo>
                <a:lnTo>
                  <a:pt x="156" y="1703"/>
                </a:lnTo>
                <a:lnTo>
                  <a:pt x="140" y="1656"/>
                </a:lnTo>
                <a:lnTo>
                  <a:pt x="125" y="1606"/>
                </a:lnTo>
                <a:lnTo>
                  <a:pt x="109" y="1554"/>
                </a:lnTo>
                <a:lnTo>
                  <a:pt x="94" y="1502"/>
                </a:lnTo>
                <a:lnTo>
                  <a:pt x="80" y="1449"/>
                </a:lnTo>
                <a:lnTo>
                  <a:pt x="66" y="1396"/>
                </a:lnTo>
                <a:lnTo>
                  <a:pt x="52" y="1345"/>
                </a:lnTo>
                <a:lnTo>
                  <a:pt x="40" y="1297"/>
                </a:lnTo>
                <a:lnTo>
                  <a:pt x="30" y="1251"/>
                </a:lnTo>
                <a:lnTo>
                  <a:pt x="20" y="1209"/>
                </a:lnTo>
                <a:lnTo>
                  <a:pt x="14" y="1172"/>
                </a:lnTo>
                <a:lnTo>
                  <a:pt x="8" y="1139"/>
                </a:lnTo>
                <a:close/>
              </a:path>
            </a:pathLst>
          </a:custGeom>
          <a:solidFill>
            <a:srgbClr val="0d65a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16"/>
          <p:cNvSpPr/>
          <p:nvPr/>
        </p:nvSpPr>
        <p:spPr>
          <a:xfrm rot="1228800">
            <a:off x="5449320" y="2678040"/>
            <a:ext cx="203760" cy="217800"/>
          </a:xfrm>
          <a:custGeom>
            <a:avLst/>
            <a:gdLst/>
            <a:ahLst/>
            <a:rect l="l" t="t" r="r" b="b"/>
            <a:pathLst>
              <a:path w="883" h="945">
                <a:moveTo>
                  <a:pt x="883" y="105"/>
                </a:moveTo>
                <a:lnTo>
                  <a:pt x="879" y="179"/>
                </a:lnTo>
                <a:lnTo>
                  <a:pt x="875" y="257"/>
                </a:lnTo>
                <a:lnTo>
                  <a:pt x="873" y="297"/>
                </a:lnTo>
                <a:lnTo>
                  <a:pt x="870" y="337"/>
                </a:lnTo>
                <a:lnTo>
                  <a:pt x="865" y="377"/>
                </a:lnTo>
                <a:lnTo>
                  <a:pt x="861" y="417"/>
                </a:lnTo>
                <a:lnTo>
                  <a:pt x="856" y="456"/>
                </a:lnTo>
                <a:lnTo>
                  <a:pt x="849" y="494"/>
                </a:lnTo>
                <a:lnTo>
                  <a:pt x="842" y="532"/>
                </a:lnTo>
                <a:lnTo>
                  <a:pt x="833" y="569"/>
                </a:lnTo>
                <a:lnTo>
                  <a:pt x="823" y="605"/>
                </a:lnTo>
                <a:lnTo>
                  <a:pt x="814" y="638"/>
                </a:lnTo>
                <a:lnTo>
                  <a:pt x="801" y="670"/>
                </a:lnTo>
                <a:lnTo>
                  <a:pt x="788" y="701"/>
                </a:lnTo>
                <a:lnTo>
                  <a:pt x="774" y="728"/>
                </a:lnTo>
                <a:lnTo>
                  <a:pt x="759" y="755"/>
                </a:lnTo>
                <a:lnTo>
                  <a:pt x="741" y="781"/>
                </a:lnTo>
                <a:lnTo>
                  <a:pt x="723" y="805"/>
                </a:lnTo>
                <a:lnTo>
                  <a:pt x="713" y="817"/>
                </a:lnTo>
                <a:lnTo>
                  <a:pt x="702" y="828"/>
                </a:lnTo>
                <a:lnTo>
                  <a:pt x="693" y="840"/>
                </a:lnTo>
                <a:lnTo>
                  <a:pt x="681" y="851"/>
                </a:lnTo>
                <a:lnTo>
                  <a:pt x="670" y="861"/>
                </a:lnTo>
                <a:lnTo>
                  <a:pt x="658" y="870"/>
                </a:lnTo>
                <a:lnTo>
                  <a:pt x="645" y="880"/>
                </a:lnTo>
                <a:lnTo>
                  <a:pt x="632" y="889"/>
                </a:lnTo>
                <a:lnTo>
                  <a:pt x="619" y="897"/>
                </a:lnTo>
                <a:lnTo>
                  <a:pt x="605" y="905"/>
                </a:lnTo>
                <a:lnTo>
                  <a:pt x="591" y="912"/>
                </a:lnTo>
                <a:lnTo>
                  <a:pt x="576" y="919"/>
                </a:lnTo>
                <a:lnTo>
                  <a:pt x="561" y="924"/>
                </a:lnTo>
                <a:lnTo>
                  <a:pt x="545" y="930"/>
                </a:lnTo>
                <a:lnTo>
                  <a:pt x="529" y="934"/>
                </a:lnTo>
                <a:lnTo>
                  <a:pt x="511" y="938"/>
                </a:lnTo>
                <a:lnTo>
                  <a:pt x="494" y="940"/>
                </a:lnTo>
                <a:lnTo>
                  <a:pt x="476" y="943"/>
                </a:lnTo>
                <a:lnTo>
                  <a:pt x="457" y="945"/>
                </a:lnTo>
                <a:lnTo>
                  <a:pt x="438" y="945"/>
                </a:lnTo>
                <a:lnTo>
                  <a:pt x="418" y="945"/>
                </a:lnTo>
                <a:lnTo>
                  <a:pt x="398" y="944"/>
                </a:lnTo>
                <a:lnTo>
                  <a:pt x="377" y="940"/>
                </a:lnTo>
                <a:lnTo>
                  <a:pt x="356" y="938"/>
                </a:lnTo>
                <a:lnTo>
                  <a:pt x="319" y="931"/>
                </a:lnTo>
                <a:lnTo>
                  <a:pt x="284" y="922"/>
                </a:lnTo>
                <a:lnTo>
                  <a:pt x="268" y="917"/>
                </a:lnTo>
                <a:lnTo>
                  <a:pt x="252" y="911"/>
                </a:lnTo>
                <a:lnTo>
                  <a:pt x="237" y="906"/>
                </a:lnTo>
                <a:lnTo>
                  <a:pt x="222" y="899"/>
                </a:lnTo>
                <a:lnTo>
                  <a:pt x="207" y="893"/>
                </a:lnTo>
                <a:lnTo>
                  <a:pt x="193" y="885"/>
                </a:lnTo>
                <a:lnTo>
                  <a:pt x="180" y="878"/>
                </a:lnTo>
                <a:lnTo>
                  <a:pt x="167" y="869"/>
                </a:lnTo>
                <a:lnTo>
                  <a:pt x="154" y="861"/>
                </a:lnTo>
                <a:lnTo>
                  <a:pt x="142" y="852"/>
                </a:lnTo>
                <a:lnTo>
                  <a:pt x="130" y="842"/>
                </a:lnTo>
                <a:lnTo>
                  <a:pt x="118" y="831"/>
                </a:lnTo>
                <a:lnTo>
                  <a:pt x="107" y="822"/>
                </a:lnTo>
                <a:lnTo>
                  <a:pt x="98" y="810"/>
                </a:lnTo>
                <a:lnTo>
                  <a:pt x="88" y="799"/>
                </a:lnTo>
                <a:lnTo>
                  <a:pt x="78" y="786"/>
                </a:lnTo>
                <a:lnTo>
                  <a:pt x="70" y="774"/>
                </a:lnTo>
                <a:lnTo>
                  <a:pt x="62" y="761"/>
                </a:lnTo>
                <a:lnTo>
                  <a:pt x="54" y="747"/>
                </a:lnTo>
                <a:lnTo>
                  <a:pt x="47" y="733"/>
                </a:lnTo>
                <a:lnTo>
                  <a:pt x="40" y="718"/>
                </a:lnTo>
                <a:lnTo>
                  <a:pt x="34" y="703"/>
                </a:lnTo>
                <a:lnTo>
                  <a:pt x="27" y="688"/>
                </a:lnTo>
                <a:lnTo>
                  <a:pt x="23" y="672"/>
                </a:lnTo>
                <a:lnTo>
                  <a:pt x="18" y="654"/>
                </a:lnTo>
                <a:lnTo>
                  <a:pt x="13" y="637"/>
                </a:lnTo>
                <a:lnTo>
                  <a:pt x="10" y="619"/>
                </a:lnTo>
                <a:lnTo>
                  <a:pt x="7" y="600"/>
                </a:lnTo>
                <a:lnTo>
                  <a:pt x="3" y="572"/>
                </a:lnTo>
                <a:lnTo>
                  <a:pt x="0" y="539"/>
                </a:lnTo>
                <a:lnTo>
                  <a:pt x="0" y="502"/>
                </a:lnTo>
                <a:lnTo>
                  <a:pt x="0" y="461"/>
                </a:lnTo>
                <a:lnTo>
                  <a:pt x="2" y="419"/>
                </a:lnTo>
                <a:lnTo>
                  <a:pt x="4" y="373"/>
                </a:lnTo>
                <a:lnTo>
                  <a:pt x="7" y="328"/>
                </a:lnTo>
                <a:lnTo>
                  <a:pt x="11" y="283"/>
                </a:lnTo>
                <a:lnTo>
                  <a:pt x="17" y="237"/>
                </a:lnTo>
                <a:lnTo>
                  <a:pt x="22" y="193"/>
                </a:lnTo>
                <a:lnTo>
                  <a:pt x="29" y="151"/>
                </a:lnTo>
                <a:lnTo>
                  <a:pt x="36" y="112"/>
                </a:lnTo>
                <a:lnTo>
                  <a:pt x="45" y="76"/>
                </a:lnTo>
                <a:lnTo>
                  <a:pt x="52" y="46"/>
                </a:lnTo>
                <a:lnTo>
                  <a:pt x="58" y="32"/>
                </a:lnTo>
                <a:lnTo>
                  <a:pt x="62" y="20"/>
                </a:lnTo>
                <a:lnTo>
                  <a:pt x="66" y="9"/>
                </a:lnTo>
                <a:lnTo>
                  <a:pt x="72" y="0"/>
                </a:lnTo>
                <a:lnTo>
                  <a:pt x="883" y="105"/>
                </a:lnTo>
                <a:close/>
              </a:path>
            </a:pathLst>
          </a:custGeom>
          <a:solidFill>
            <a:srgbClr val="0d65a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17"/>
          <p:cNvSpPr/>
          <p:nvPr/>
        </p:nvSpPr>
        <p:spPr>
          <a:xfrm>
            <a:off x="6379560" y="2470680"/>
            <a:ext cx="2547720" cy="48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>
              <a:lnSpc>
                <a:spcPct val="100000"/>
              </a:lnSpc>
            </a:pPr>
            <a:r>
              <a:rPr b="0" lang="fr-F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needed, the model can be enhanced either by new data input or different layers architecture for better precision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18"/>
          <p:cNvSpPr/>
          <p:nvPr/>
        </p:nvSpPr>
        <p:spPr>
          <a:xfrm>
            <a:off x="5514480" y="4269600"/>
            <a:ext cx="3484800" cy="48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>
              <a:lnSpc>
                <a:spcPct val="100000"/>
              </a:lnSpc>
            </a:pPr>
            <a:r>
              <a:rPr b="0" lang="fr-F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 every product extracted, the neural convolutional network will extract features that distinguish every class of shoes for the purpose of classifying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19"/>
          <p:cNvSpPr/>
          <p:nvPr/>
        </p:nvSpPr>
        <p:spPr>
          <a:xfrm>
            <a:off x="576000" y="2896920"/>
            <a:ext cx="3028680" cy="48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 algn="r">
              <a:lnSpc>
                <a:spcPct val="100000"/>
              </a:lnSpc>
            </a:pPr>
            <a:r>
              <a:rPr b="0" lang="fr-F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 every new picture that is taken by the users, the neural network calculates features and classifies in the most probable kind.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0"/>
          <p:cNvSpPr/>
          <p:nvPr/>
        </p:nvSpPr>
        <p:spPr>
          <a:xfrm>
            <a:off x="216000" y="4695840"/>
            <a:ext cx="2523600" cy="48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 algn="r">
              <a:lnSpc>
                <a:spcPct val="100000"/>
              </a:lnSpc>
            </a:pPr>
            <a:r>
              <a:rPr b="0" lang="fr-F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Amazon and other vendors provide APIs for a free, unlimited data acquisition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1"/>
          <p:cNvSpPr/>
          <p:nvPr/>
        </p:nvSpPr>
        <p:spPr>
          <a:xfrm>
            <a:off x="2867400" y="4627440"/>
            <a:ext cx="460080" cy="460080"/>
          </a:xfrm>
          <a:prstGeom prst="ellipse">
            <a:avLst/>
          </a:prstGeom>
          <a:solidFill>
            <a:srgbClr val="ce202a"/>
          </a:solidFill>
          <a:ln>
            <a:noFill/>
          </a:ln>
          <a:effectLst>
            <a:innerShdw dir="5400000" dist="38100">
              <a:srgbClr val="000000">
                <a:alpha val="2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2" name="CustomShape 22"/>
          <p:cNvSpPr/>
          <p:nvPr/>
        </p:nvSpPr>
        <p:spPr>
          <a:xfrm>
            <a:off x="2925000" y="4673520"/>
            <a:ext cx="323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3"/>
          <p:cNvSpPr/>
          <p:nvPr/>
        </p:nvSpPr>
        <p:spPr>
          <a:xfrm>
            <a:off x="4988520" y="4171680"/>
            <a:ext cx="460080" cy="460080"/>
          </a:xfrm>
          <a:prstGeom prst="ellipse">
            <a:avLst/>
          </a:prstGeom>
          <a:solidFill>
            <a:srgbClr val="7f7f7f"/>
          </a:solidFill>
          <a:ln>
            <a:noFill/>
          </a:ln>
          <a:effectLst>
            <a:innerShdw dir="5400000" dist="38100">
              <a:srgbClr val="000000">
                <a:alpha val="2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4" name="CustomShape 24"/>
          <p:cNvSpPr/>
          <p:nvPr/>
        </p:nvSpPr>
        <p:spPr>
          <a:xfrm>
            <a:off x="5056920" y="4225680"/>
            <a:ext cx="323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5"/>
          <p:cNvSpPr/>
          <p:nvPr/>
        </p:nvSpPr>
        <p:spPr>
          <a:xfrm>
            <a:off x="3656520" y="2788200"/>
            <a:ext cx="460080" cy="460080"/>
          </a:xfrm>
          <a:prstGeom prst="ellipse">
            <a:avLst/>
          </a:prstGeom>
          <a:solidFill>
            <a:srgbClr val="e99e09"/>
          </a:solidFill>
          <a:ln>
            <a:noFill/>
          </a:ln>
          <a:effectLst>
            <a:innerShdw dir="5400000" dist="38100">
              <a:srgbClr val="000000">
                <a:alpha val="2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6" name="CustomShape 26"/>
          <p:cNvSpPr/>
          <p:nvPr/>
        </p:nvSpPr>
        <p:spPr>
          <a:xfrm>
            <a:off x="3723840" y="2829240"/>
            <a:ext cx="323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7"/>
          <p:cNvSpPr/>
          <p:nvPr/>
        </p:nvSpPr>
        <p:spPr>
          <a:xfrm>
            <a:off x="5814720" y="2415960"/>
            <a:ext cx="460080" cy="460080"/>
          </a:xfrm>
          <a:prstGeom prst="ellipse">
            <a:avLst/>
          </a:prstGeom>
          <a:solidFill>
            <a:srgbClr val="227c13"/>
          </a:solidFill>
          <a:ln>
            <a:noFill/>
          </a:ln>
          <a:effectLst>
            <a:innerShdw dir="5400000" dist="38100">
              <a:srgbClr val="000000">
                <a:alpha val="2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8" name="CustomShape 28"/>
          <p:cNvSpPr/>
          <p:nvPr/>
        </p:nvSpPr>
        <p:spPr>
          <a:xfrm>
            <a:off x="5863680" y="2444400"/>
            <a:ext cx="323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9"/>
          <p:cNvSpPr/>
          <p:nvPr/>
        </p:nvSpPr>
        <p:spPr>
          <a:xfrm>
            <a:off x="941040" y="4410720"/>
            <a:ext cx="273780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(Image, Product label acquisition)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30"/>
          <p:cNvSpPr/>
          <p:nvPr/>
        </p:nvSpPr>
        <p:spPr>
          <a:xfrm>
            <a:off x="1147320" y="2304000"/>
            <a:ext cx="321948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learnt model is used for forecasting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kind of shoes new pictures are of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1"/>
          <p:cNvSpPr/>
          <p:nvPr/>
        </p:nvSpPr>
        <p:spPr>
          <a:xfrm>
            <a:off x="5896440" y="2031120"/>
            <a:ext cx="27194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learnt model can be updated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32"/>
          <p:cNvSpPr/>
          <p:nvPr/>
        </p:nvSpPr>
        <p:spPr>
          <a:xfrm>
            <a:off x="5381280" y="3898800"/>
            <a:ext cx="27284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Learning from pictures and labels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2736000" y="5458320"/>
            <a:ext cx="1938240" cy="372960"/>
          </a:xfrm>
          <a:prstGeom prst="rect">
            <a:avLst/>
          </a:prstGeom>
          <a:ln>
            <a:noFill/>
          </a:ln>
        </p:spPr>
      </p:pic>
      <p:pic>
        <p:nvPicPr>
          <p:cNvPr id="184" name="" descr=""/>
          <p:cNvPicPr/>
          <p:nvPr/>
        </p:nvPicPr>
        <p:blipFill>
          <a:blip r:embed="rId2"/>
          <a:stretch/>
        </p:blipFill>
        <p:spPr>
          <a:xfrm>
            <a:off x="5184000" y="5040000"/>
            <a:ext cx="3815280" cy="1237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628560" y="865080"/>
            <a:ext cx="78901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80000"/>
              </a:lnSpc>
            </a:pPr>
            <a:r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is the output of the algorithm ?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628560" y="403200"/>
            <a:ext cx="7885800" cy="460440"/>
          </a:xfrm>
          <a:prstGeom prst="rect">
            <a:avLst/>
          </a:prstGeom>
          <a:gradFill>
            <a:gsLst>
              <a:gs pos="0">
                <a:srgbClr val="71a6da"/>
              </a:gs>
              <a:gs pos="100000">
                <a:srgbClr val="549ada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PicShop Algorithm, Output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6600960" y="635508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YACHAOUI Ayman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3029040" y="6355080"/>
            <a:ext cx="3085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PicShop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5"/>
          <p:cNvSpPr/>
          <p:nvPr/>
        </p:nvSpPr>
        <p:spPr>
          <a:xfrm>
            <a:off x="1577160" y="1866960"/>
            <a:ext cx="875520" cy="3485160"/>
          </a:xfrm>
          <a:custGeom>
            <a:avLst/>
            <a:gdLst/>
            <a:ahLst/>
            <a:rect l="l" t="t" r="r" b="b"/>
            <a:pathLst>
              <a:path w="1214" h="4837">
                <a:moveTo>
                  <a:pt x="614" y="0"/>
                </a:moveTo>
                <a:lnTo>
                  <a:pt x="632" y="1"/>
                </a:lnTo>
                <a:lnTo>
                  <a:pt x="648" y="3"/>
                </a:lnTo>
                <a:lnTo>
                  <a:pt x="665" y="5"/>
                </a:lnTo>
                <a:lnTo>
                  <a:pt x="681" y="7"/>
                </a:lnTo>
                <a:lnTo>
                  <a:pt x="696" y="11"/>
                </a:lnTo>
                <a:lnTo>
                  <a:pt x="713" y="16"/>
                </a:lnTo>
                <a:lnTo>
                  <a:pt x="728" y="21"/>
                </a:lnTo>
                <a:lnTo>
                  <a:pt x="743" y="26"/>
                </a:lnTo>
                <a:lnTo>
                  <a:pt x="758" y="34"/>
                </a:lnTo>
                <a:lnTo>
                  <a:pt x="772" y="40"/>
                </a:lnTo>
                <a:lnTo>
                  <a:pt x="786" y="49"/>
                </a:lnTo>
                <a:lnTo>
                  <a:pt x="799" y="58"/>
                </a:lnTo>
                <a:lnTo>
                  <a:pt x="812" y="66"/>
                </a:lnTo>
                <a:lnTo>
                  <a:pt x="825" y="76"/>
                </a:lnTo>
                <a:lnTo>
                  <a:pt x="837" y="87"/>
                </a:lnTo>
                <a:lnTo>
                  <a:pt x="847" y="98"/>
                </a:lnTo>
                <a:lnTo>
                  <a:pt x="859" y="109"/>
                </a:lnTo>
                <a:lnTo>
                  <a:pt x="869" y="121"/>
                </a:lnTo>
                <a:lnTo>
                  <a:pt x="879" y="133"/>
                </a:lnTo>
                <a:lnTo>
                  <a:pt x="889" y="146"/>
                </a:lnTo>
                <a:lnTo>
                  <a:pt x="897" y="160"/>
                </a:lnTo>
                <a:lnTo>
                  <a:pt x="905" y="174"/>
                </a:lnTo>
                <a:lnTo>
                  <a:pt x="912" y="188"/>
                </a:lnTo>
                <a:lnTo>
                  <a:pt x="919" y="202"/>
                </a:lnTo>
                <a:lnTo>
                  <a:pt x="925" y="217"/>
                </a:lnTo>
                <a:lnTo>
                  <a:pt x="930" y="234"/>
                </a:lnTo>
                <a:lnTo>
                  <a:pt x="935" y="249"/>
                </a:lnTo>
                <a:lnTo>
                  <a:pt x="938" y="265"/>
                </a:lnTo>
                <a:lnTo>
                  <a:pt x="941" y="281"/>
                </a:lnTo>
                <a:lnTo>
                  <a:pt x="944" y="297"/>
                </a:lnTo>
                <a:lnTo>
                  <a:pt x="945" y="315"/>
                </a:lnTo>
                <a:lnTo>
                  <a:pt x="945" y="331"/>
                </a:lnTo>
                <a:lnTo>
                  <a:pt x="945" y="3725"/>
                </a:lnTo>
                <a:lnTo>
                  <a:pt x="960" y="3736"/>
                </a:lnTo>
                <a:lnTo>
                  <a:pt x="975" y="3747"/>
                </a:lnTo>
                <a:lnTo>
                  <a:pt x="989" y="3758"/>
                </a:lnTo>
                <a:lnTo>
                  <a:pt x="1003" y="3770"/>
                </a:lnTo>
                <a:lnTo>
                  <a:pt x="1017" y="3781"/>
                </a:lnTo>
                <a:lnTo>
                  <a:pt x="1030" y="3794"/>
                </a:lnTo>
                <a:lnTo>
                  <a:pt x="1043" y="3807"/>
                </a:lnTo>
                <a:lnTo>
                  <a:pt x="1056" y="3820"/>
                </a:lnTo>
                <a:lnTo>
                  <a:pt x="1068" y="3834"/>
                </a:lnTo>
                <a:lnTo>
                  <a:pt x="1080" y="3848"/>
                </a:lnTo>
                <a:lnTo>
                  <a:pt x="1090" y="3862"/>
                </a:lnTo>
                <a:lnTo>
                  <a:pt x="1101" y="3878"/>
                </a:lnTo>
                <a:lnTo>
                  <a:pt x="1112" y="3893"/>
                </a:lnTo>
                <a:lnTo>
                  <a:pt x="1122" y="3908"/>
                </a:lnTo>
                <a:lnTo>
                  <a:pt x="1132" y="3923"/>
                </a:lnTo>
                <a:lnTo>
                  <a:pt x="1140" y="3939"/>
                </a:lnTo>
                <a:lnTo>
                  <a:pt x="1149" y="3955"/>
                </a:lnTo>
                <a:lnTo>
                  <a:pt x="1157" y="3973"/>
                </a:lnTo>
                <a:lnTo>
                  <a:pt x="1165" y="3989"/>
                </a:lnTo>
                <a:lnTo>
                  <a:pt x="1171" y="4006"/>
                </a:lnTo>
                <a:lnTo>
                  <a:pt x="1178" y="4023"/>
                </a:lnTo>
                <a:lnTo>
                  <a:pt x="1184" y="4042"/>
                </a:lnTo>
                <a:lnTo>
                  <a:pt x="1190" y="4059"/>
                </a:lnTo>
                <a:lnTo>
                  <a:pt x="1195" y="4077"/>
                </a:lnTo>
                <a:lnTo>
                  <a:pt x="1200" y="4096"/>
                </a:lnTo>
                <a:lnTo>
                  <a:pt x="1203" y="4114"/>
                </a:lnTo>
                <a:lnTo>
                  <a:pt x="1206" y="4134"/>
                </a:lnTo>
                <a:lnTo>
                  <a:pt x="1209" y="4152"/>
                </a:lnTo>
                <a:lnTo>
                  <a:pt x="1211" y="4171"/>
                </a:lnTo>
                <a:lnTo>
                  <a:pt x="1213" y="4191"/>
                </a:lnTo>
                <a:lnTo>
                  <a:pt x="1214" y="4210"/>
                </a:lnTo>
                <a:lnTo>
                  <a:pt x="1214" y="4230"/>
                </a:lnTo>
                <a:lnTo>
                  <a:pt x="1214" y="4261"/>
                </a:lnTo>
                <a:lnTo>
                  <a:pt x="1210" y="4292"/>
                </a:lnTo>
                <a:lnTo>
                  <a:pt x="1207" y="4323"/>
                </a:lnTo>
                <a:lnTo>
                  <a:pt x="1202" y="4352"/>
                </a:lnTo>
                <a:lnTo>
                  <a:pt x="1195" y="4382"/>
                </a:lnTo>
                <a:lnTo>
                  <a:pt x="1187" y="4410"/>
                </a:lnTo>
                <a:lnTo>
                  <a:pt x="1177" y="4438"/>
                </a:lnTo>
                <a:lnTo>
                  <a:pt x="1166" y="4466"/>
                </a:lnTo>
                <a:lnTo>
                  <a:pt x="1154" y="4493"/>
                </a:lnTo>
                <a:lnTo>
                  <a:pt x="1140" y="4519"/>
                </a:lnTo>
                <a:lnTo>
                  <a:pt x="1126" y="4545"/>
                </a:lnTo>
                <a:lnTo>
                  <a:pt x="1110" y="4569"/>
                </a:lnTo>
                <a:lnTo>
                  <a:pt x="1094" y="4594"/>
                </a:lnTo>
                <a:lnTo>
                  <a:pt x="1075" y="4616"/>
                </a:lnTo>
                <a:lnTo>
                  <a:pt x="1056" y="4638"/>
                </a:lnTo>
                <a:lnTo>
                  <a:pt x="1036" y="4660"/>
                </a:lnTo>
                <a:lnTo>
                  <a:pt x="1015" y="4679"/>
                </a:lnTo>
                <a:lnTo>
                  <a:pt x="993" y="4698"/>
                </a:lnTo>
                <a:lnTo>
                  <a:pt x="970" y="4717"/>
                </a:lnTo>
                <a:lnTo>
                  <a:pt x="946" y="4733"/>
                </a:lnTo>
                <a:lnTo>
                  <a:pt x="922" y="4749"/>
                </a:lnTo>
                <a:lnTo>
                  <a:pt x="896" y="4764"/>
                </a:lnTo>
                <a:lnTo>
                  <a:pt x="870" y="4777"/>
                </a:lnTo>
                <a:lnTo>
                  <a:pt x="843" y="4789"/>
                </a:lnTo>
                <a:lnTo>
                  <a:pt x="815" y="4800"/>
                </a:lnTo>
                <a:lnTo>
                  <a:pt x="787" y="4810"/>
                </a:lnTo>
                <a:lnTo>
                  <a:pt x="758" y="4818"/>
                </a:lnTo>
                <a:lnTo>
                  <a:pt x="729" y="4825"/>
                </a:lnTo>
                <a:lnTo>
                  <a:pt x="700" y="4830"/>
                </a:lnTo>
                <a:lnTo>
                  <a:pt x="668" y="4834"/>
                </a:lnTo>
                <a:lnTo>
                  <a:pt x="638" y="4837"/>
                </a:lnTo>
                <a:lnTo>
                  <a:pt x="607" y="4837"/>
                </a:lnTo>
                <a:lnTo>
                  <a:pt x="575" y="4837"/>
                </a:lnTo>
                <a:lnTo>
                  <a:pt x="544" y="4834"/>
                </a:lnTo>
                <a:lnTo>
                  <a:pt x="514" y="4830"/>
                </a:lnTo>
                <a:lnTo>
                  <a:pt x="485" y="4825"/>
                </a:lnTo>
                <a:lnTo>
                  <a:pt x="454" y="4818"/>
                </a:lnTo>
                <a:lnTo>
                  <a:pt x="426" y="4810"/>
                </a:lnTo>
                <a:lnTo>
                  <a:pt x="398" y="4800"/>
                </a:lnTo>
                <a:lnTo>
                  <a:pt x="370" y="4789"/>
                </a:lnTo>
                <a:lnTo>
                  <a:pt x="343" y="4777"/>
                </a:lnTo>
                <a:lnTo>
                  <a:pt x="317" y="4764"/>
                </a:lnTo>
                <a:lnTo>
                  <a:pt x="291" y="4749"/>
                </a:lnTo>
                <a:lnTo>
                  <a:pt x="267" y="4733"/>
                </a:lnTo>
                <a:lnTo>
                  <a:pt x="243" y="4717"/>
                </a:lnTo>
                <a:lnTo>
                  <a:pt x="220" y="4698"/>
                </a:lnTo>
                <a:lnTo>
                  <a:pt x="198" y="4679"/>
                </a:lnTo>
                <a:lnTo>
                  <a:pt x="177" y="4660"/>
                </a:lnTo>
                <a:lnTo>
                  <a:pt x="157" y="4638"/>
                </a:lnTo>
                <a:lnTo>
                  <a:pt x="138" y="4616"/>
                </a:lnTo>
                <a:lnTo>
                  <a:pt x="120" y="4594"/>
                </a:lnTo>
                <a:lnTo>
                  <a:pt x="103" y="4569"/>
                </a:lnTo>
                <a:lnTo>
                  <a:pt x="87" y="4545"/>
                </a:lnTo>
                <a:lnTo>
                  <a:pt x="72" y="4519"/>
                </a:lnTo>
                <a:lnTo>
                  <a:pt x="59" y="4493"/>
                </a:lnTo>
                <a:lnTo>
                  <a:pt x="47" y="4466"/>
                </a:lnTo>
                <a:lnTo>
                  <a:pt x="36" y="4438"/>
                </a:lnTo>
                <a:lnTo>
                  <a:pt x="27" y="4410"/>
                </a:lnTo>
                <a:lnTo>
                  <a:pt x="18" y="4382"/>
                </a:lnTo>
                <a:lnTo>
                  <a:pt x="12" y="4352"/>
                </a:lnTo>
                <a:lnTo>
                  <a:pt x="6" y="4323"/>
                </a:lnTo>
                <a:lnTo>
                  <a:pt x="2" y="4292"/>
                </a:lnTo>
                <a:lnTo>
                  <a:pt x="0" y="4261"/>
                </a:lnTo>
                <a:lnTo>
                  <a:pt x="0" y="4230"/>
                </a:lnTo>
                <a:lnTo>
                  <a:pt x="0" y="4209"/>
                </a:lnTo>
                <a:lnTo>
                  <a:pt x="1" y="4190"/>
                </a:lnTo>
                <a:lnTo>
                  <a:pt x="2" y="4169"/>
                </a:lnTo>
                <a:lnTo>
                  <a:pt x="4" y="4150"/>
                </a:lnTo>
                <a:lnTo>
                  <a:pt x="7" y="4130"/>
                </a:lnTo>
                <a:lnTo>
                  <a:pt x="11" y="4111"/>
                </a:lnTo>
                <a:lnTo>
                  <a:pt x="15" y="4091"/>
                </a:lnTo>
                <a:lnTo>
                  <a:pt x="19" y="4073"/>
                </a:lnTo>
                <a:lnTo>
                  <a:pt x="25" y="4055"/>
                </a:lnTo>
                <a:lnTo>
                  <a:pt x="31" y="4036"/>
                </a:lnTo>
                <a:lnTo>
                  <a:pt x="38" y="4018"/>
                </a:lnTo>
                <a:lnTo>
                  <a:pt x="44" y="4000"/>
                </a:lnTo>
                <a:lnTo>
                  <a:pt x="52" y="3982"/>
                </a:lnTo>
                <a:lnTo>
                  <a:pt x="60" y="3965"/>
                </a:lnTo>
                <a:lnTo>
                  <a:pt x="69" y="3948"/>
                </a:lnTo>
                <a:lnTo>
                  <a:pt x="78" y="3932"/>
                </a:lnTo>
                <a:lnTo>
                  <a:pt x="87" y="3915"/>
                </a:lnTo>
                <a:lnTo>
                  <a:pt x="97" y="3899"/>
                </a:lnTo>
                <a:lnTo>
                  <a:pt x="108" y="3883"/>
                </a:lnTo>
                <a:lnTo>
                  <a:pt x="119" y="3868"/>
                </a:lnTo>
                <a:lnTo>
                  <a:pt x="130" y="3853"/>
                </a:lnTo>
                <a:lnTo>
                  <a:pt x="142" y="3839"/>
                </a:lnTo>
                <a:lnTo>
                  <a:pt x="154" y="3824"/>
                </a:lnTo>
                <a:lnTo>
                  <a:pt x="167" y="3811"/>
                </a:lnTo>
                <a:lnTo>
                  <a:pt x="180" y="3797"/>
                </a:lnTo>
                <a:lnTo>
                  <a:pt x="194" y="3784"/>
                </a:lnTo>
                <a:lnTo>
                  <a:pt x="208" y="3772"/>
                </a:lnTo>
                <a:lnTo>
                  <a:pt x="222" y="3759"/>
                </a:lnTo>
                <a:lnTo>
                  <a:pt x="237" y="3747"/>
                </a:lnTo>
                <a:lnTo>
                  <a:pt x="252" y="3736"/>
                </a:lnTo>
                <a:lnTo>
                  <a:pt x="268" y="3725"/>
                </a:lnTo>
                <a:lnTo>
                  <a:pt x="284" y="3715"/>
                </a:lnTo>
                <a:lnTo>
                  <a:pt x="284" y="331"/>
                </a:lnTo>
                <a:lnTo>
                  <a:pt x="285" y="315"/>
                </a:lnTo>
                <a:lnTo>
                  <a:pt x="286" y="297"/>
                </a:lnTo>
                <a:lnTo>
                  <a:pt x="288" y="281"/>
                </a:lnTo>
                <a:lnTo>
                  <a:pt x="290" y="265"/>
                </a:lnTo>
                <a:lnTo>
                  <a:pt x="295" y="249"/>
                </a:lnTo>
                <a:lnTo>
                  <a:pt x="299" y="234"/>
                </a:lnTo>
                <a:lnTo>
                  <a:pt x="304" y="217"/>
                </a:lnTo>
                <a:lnTo>
                  <a:pt x="310" y="202"/>
                </a:lnTo>
                <a:lnTo>
                  <a:pt x="316" y="188"/>
                </a:lnTo>
                <a:lnTo>
                  <a:pt x="324" y="174"/>
                </a:lnTo>
                <a:lnTo>
                  <a:pt x="332" y="160"/>
                </a:lnTo>
                <a:lnTo>
                  <a:pt x="341" y="146"/>
                </a:lnTo>
                <a:lnTo>
                  <a:pt x="350" y="133"/>
                </a:lnTo>
                <a:lnTo>
                  <a:pt x="359" y="121"/>
                </a:lnTo>
                <a:lnTo>
                  <a:pt x="370" y="109"/>
                </a:lnTo>
                <a:lnTo>
                  <a:pt x="381" y="98"/>
                </a:lnTo>
                <a:lnTo>
                  <a:pt x="393" y="87"/>
                </a:lnTo>
                <a:lnTo>
                  <a:pt x="405" y="76"/>
                </a:lnTo>
                <a:lnTo>
                  <a:pt x="417" y="66"/>
                </a:lnTo>
                <a:lnTo>
                  <a:pt x="430" y="58"/>
                </a:lnTo>
                <a:lnTo>
                  <a:pt x="444" y="49"/>
                </a:lnTo>
                <a:lnTo>
                  <a:pt x="458" y="40"/>
                </a:lnTo>
                <a:lnTo>
                  <a:pt x="472" y="34"/>
                </a:lnTo>
                <a:lnTo>
                  <a:pt x="486" y="26"/>
                </a:lnTo>
                <a:lnTo>
                  <a:pt x="501" y="21"/>
                </a:lnTo>
                <a:lnTo>
                  <a:pt x="516" y="16"/>
                </a:lnTo>
                <a:lnTo>
                  <a:pt x="532" y="11"/>
                </a:lnTo>
                <a:lnTo>
                  <a:pt x="548" y="7"/>
                </a:lnTo>
                <a:lnTo>
                  <a:pt x="565" y="5"/>
                </a:lnTo>
                <a:lnTo>
                  <a:pt x="581" y="3"/>
                </a:lnTo>
                <a:lnTo>
                  <a:pt x="598" y="1"/>
                </a:lnTo>
                <a:lnTo>
                  <a:pt x="61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innerShdw dir="5400000" dist="38100">
              <a:srgbClr val="000000">
                <a:alpha val="2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0" name="CustomShape 6"/>
          <p:cNvSpPr/>
          <p:nvPr/>
        </p:nvSpPr>
        <p:spPr>
          <a:xfrm>
            <a:off x="1654920" y="4567680"/>
            <a:ext cx="713880" cy="713880"/>
          </a:xfrm>
          <a:prstGeom prst="ellipse">
            <a:avLst/>
          </a:prstGeom>
          <a:solidFill>
            <a:srgbClr val="e99e09"/>
          </a:solidFill>
          <a:ln>
            <a:noFill/>
          </a:ln>
          <a:effectLst>
            <a:innerShdw dir="5400000" dist="38100">
              <a:srgbClr val="000000">
                <a:alpha val="2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1" name="CustomShape 7"/>
          <p:cNvSpPr/>
          <p:nvPr/>
        </p:nvSpPr>
        <p:spPr>
          <a:xfrm>
            <a:off x="1848240" y="4340160"/>
            <a:ext cx="327600" cy="373680"/>
          </a:xfrm>
          <a:prstGeom prst="rect">
            <a:avLst/>
          </a:prstGeom>
          <a:solidFill>
            <a:srgbClr val="e99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8"/>
          <p:cNvSpPr/>
          <p:nvPr/>
        </p:nvSpPr>
        <p:spPr>
          <a:xfrm>
            <a:off x="1848240" y="4279680"/>
            <a:ext cx="327600" cy="119880"/>
          </a:xfrm>
          <a:custGeom>
            <a:avLst/>
            <a:gdLst/>
            <a:ahLst/>
            <a:rect l="l" t="t" r="r" b="b"/>
            <a:pathLst>
              <a:path w="452" h="165">
                <a:moveTo>
                  <a:pt x="226" y="0"/>
                </a:moveTo>
                <a:lnTo>
                  <a:pt x="249" y="0"/>
                </a:lnTo>
                <a:lnTo>
                  <a:pt x="272" y="1"/>
                </a:lnTo>
                <a:lnTo>
                  <a:pt x="293" y="3"/>
                </a:lnTo>
                <a:lnTo>
                  <a:pt x="314" y="6"/>
                </a:lnTo>
                <a:lnTo>
                  <a:pt x="334" y="10"/>
                </a:lnTo>
                <a:lnTo>
                  <a:pt x="353" y="14"/>
                </a:lnTo>
                <a:lnTo>
                  <a:pt x="370" y="18"/>
                </a:lnTo>
                <a:lnTo>
                  <a:pt x="386" y="24"/>
                </a:lnTo>
                <a:lnTo>
                  <a:pt x="401" y="29"/>
                </a:lnTo>
                <a:lnTo>
                  <a:pt x="414" y="35"/>
                </a:lnTo>
                <a:lnTo>
                  <a:pt x="425" y="43"/>
                </a:lnTo>
                <a:lnTo>
                  <a:pt x="435" y="50"/>
                </a:lnTo>
                <a:lnTo>
                  <a:pt x="442" y="57"/>
                </a:lnTo>
                <a:lnTo>
                  <a:pt x="448" y="66"/>
                </a:lnTo>
                <a:lnTo>
                  <a:pt x="450" y="69"/>
                </a:lnTo>
                <a:lnTo>
                  <a:pt x="451" y="73"/>
                </a:lnTo>
                <a:lnTo>
                  <a:pt x="452" y="78"/>
                </a:lnTo>
                <a:lnTo>
                  <a:pt x="452" y="82"/>
                </a:lnTo>
                <a:lnTo>
                  <a:pt x="452" y="86"/>
                </a:lnTo>
                <a:lnTo>
                  <a:pt x="451" y="91"/>
                </a:lnTo>
                <a:lnTo>
                  <a:pt x="450" y="95"/>
                </a:lnTo>
                <a:lnTo>
                  <a:pt x="448" y="98"/>
                </a:lnTo>
                <a:lnTo>
                  <a:pt x="442" y="107"/>
                </a:lnTo>
                <a:lnTo>
                  <a:pt x="435" y="114"/>
                </a:lnTo>
                <a:lnTo>
                  <a:pt x="425" y="122"/>
                </a:lnTo>
                <a:lnTo>
                  <a:pt x="414" y="128"/>
                </a:lnTo>
                <a:lnTo>
                  <a:pt x="401" y="135"/>
                </a:lnTo>
                <a:lnTo>
                  <a:pt x="386" y="140"/>
                </a:lnTo>
                <a:lnTo>
                  <a:pt x="370" y="146"/>
                </a:lnTo>
                <a:lnTo>
                  <a:pt x="353" y="151"/>
                </a:lnTo>
                <a:lnTo>
                  <a:pt x="334" y="154"/>
                </a:lnTo>
                <a:lnTo>
                  <a:pt x="314" y="159"/>
                </a:lnTo>
                <a:lnTo>
                  <a:pt x="293" y="161"/>
                </a:lnTo>
                <a:lnTo>
                  <a:pt x="272" y="163"/>
                </a:lnTo>
                <a:lnTo>
                  <a:pt x="249" y="164"/>
                </a:lnTo>
                <a:lnTo>
                  <a:pt x="226" y="165"/>
                </a:lnTo>
                <a:lnTo>
                  <a:pt x="203" y="164"/>
                </a:lnTo>
                <a:lnTo>
                  <a:pt x="180" y="163"/>
                </a:lnTo>
                <a:lnTo>
                  <a:pt x="158" y="161"/>
                </a:lnTo>
                <a:lnTo>
                  <a:pt x="138" y="159"/>
                </a:lnTo>
                <a:lnTo>
                  <a:pt x="117" y="154"/>
                </a:lnTo>
                <a:lnTo>
                  <a:pt x="99" y="151"/>
                </a:lnTo>
                <a:lnTo>
                  <a:pt x="82" y="146"/>
                </a:lnTo>
                <a:lnTo>
                  <a:pt x="66" y="140"/>
                </a:lnTo>
                <a:lnTo>
                  <a:pt x="51" y="135"/>
                </a:lnTo>
                <a:lnTo>
                  <a:pt x="37" y="128"/>
                </a:lnTo>
                <a:lnTo>
                  <a:pt x="27" y="122"/>
                </a:lnTo>
                <a:lnTo>
                  <a:pt x="17" y="114"/>
                </a:lnTo>
                <a:lnTo>
                  <a:pt x="9" y="107"/>
                </a:lnTo>
                <a:lnTo>
                  <a:pt x="4" y="98"/>
                </a:lnTo>
                <a:lnTo>
                  <a:pt x="2" y="95"/>
                </a:lnTo>
                <a:lnTo>
                  <a:pt x="1" y="91"/>
                </a:lnTo>
                <a:lnTo>
                  <a:pt x="0" y="86"/>
                </a:lnTo>
                <a:lnTo>
                  <a:pt x="0" y="82"/>
                </a:lnTo>
                <a:lnTo>
                  <a:pt x="0" y="78"/>
                </a:lnTo>
                <a:lnTo>
                  <a:pt x="1" y="73"/>
                </a:lnTo>
                <a:lnTo>
                  <a:pt x="2" y="69"/>
                </a:lnTo>
                <a:lnTo>
                  <a:pt x="4" y="66"/>
                </a:lnTo>
                <a:lnTo>
                  <a:pt x="9" y="57"/>
                </a:lnTo>
                <a:lnTo>
                  <a:pt x="17" y="50"/>
                </a:lnTo>
                <a:lnTo>
                  <a:pt x="27" y="43"/>
                </a:lnTo>
                <a:lnTo>
                  <a:pt x="37" y="35"/>
                </a:lnTo>
                <a:lnTo>
                  <a:pt x="51" y="29"/>
                </a:lnTo>
                <a:lnTo>
                  <a:pt x="66" y="24"/>
                </a:lnTo>
                <a:lnTo>
                  <a:pt x="82" y="18"/>
                </a:lnTo>
                <a:lnTo>
                  <a:pt x="99" y="14"/>
                </a:lnTo>
                <a:lnTo>
                  <a:pt x="117" y="10"/>
                </a:lnTo>
                <a:lnTo>
                  <a:pt x="138" y="6"/>
                </a:lnTo>
                <a:lnTo>
                  <a:pt x="158" y="3"/>
                </a:lnTo>
                <a:lnTo>
                  <a:pt x="180" y="1"/>
                </a:lnTo>
                <a:lnTo>
                  <a:pt x="203" y="0"/>
                </a:lnTo>
                <a:lnTo>
                  <a:pt x="226" y="0"/>
                </a:lnTo>
                <a:close/>
              </a:path>
            </a:pathLst>
          </a:custGeom>
          <a:solidFill>
            <a:srgbClr val="ba7e0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9"/>
          <p:cNvSpPr/>
          <p:nvPr/>
        </p:nvSpPr>
        <p:spPr>
          <a:xfrm>
            <a:off x="1782000" y="2322360"/>
            <a:ext cx="198000" cy="2135520"/>
          </a:xfrm>
          <a:custGeom>
            <a:avLst/>
            <a:gdLst/>
            <a:ahLst/>
            <a:rect l="l" t="t" r="r" b="b"/>
            <a:pathLst>
              <a:path w="275" h="2964">
                <a:moveTo>
                  <a:pt x="0" y="171"/>
                </a:moveTo>
                <a:lnTo>
                  <a:pt x="160" y="171"/>
                </a:lnTo>
                <a:lnTo>
                  <a:pt x="160" y="195"/>
                </a:lnTo>
                <a:lnTo>
                  <a:pt x="0" y="195"/>
                </a:lnTo>
                <a:lnTo>
                  <a:pt x="0" y="171"/>
                </a:lnTo>
                <a:close/>
                <a:moveTo>
                  <a:pt x="0" y="2340"/>
                </a:moveTo>
                <a:lnTo>
                  <a:pt x="275" y="2340"/>
                </a:lnTo>
                <a:lnTo>
                  <a:pt x="275" y="2363"/>
                </a:lnTo>
                <a:lnTo>
                  <a:pt x="0" y="2363"/>
                </a:lnTo>
                <a:lnTo>
                  <a:pt x="0" y="2340"/>
                </a:lnTo>
                <a:close/>
                <a:moveTo>
                  <a:pt x="0" y="1560"/>
                </a:moveTo>
                <a:lnTo>
                  <a:pt x="275" y="1560"/>
                </a:lnTo>
                <a:lnTo>
                  <a:pt x="275" y="1584"/>
                </a:lnTo>
                <a:lnTo>
                  <a:pt x="0" y="1584"/>
                </a:lnTo>
                <a:lnTo>
                  <a:pt x="0" y="1560"/>
                </a:lnTo>
                <a:close/>
                <a:moveTo>
                  <a:pt x="0" y="780"/>
                </a:moveTo>
                <a:lnTo>
                  <a:pt x="275" y="780"/>
                </a:lnTo>
                <a:lnTo>
                  <a:pt x="275" y="805"/>
                </a:lnTo>
                <a:lnTo>
                  <a:pt x="0" y="805"/>
                </a:lnTo>
                <a:lnTo>
                  <a:pt x="0" y="780"/>
                </a:lnTo>
                <a:close/>
                <a:moveTo>
                  <a:pt x="0" y="2939"/>
                </a:moveTo>
                <a:lnTo>
                  <a:pt x="160" y="2939"/>
                </a:lnTo>
                <a:lnTo>
                  <a:pt x="160" y="2964"/>
                </a:lnTo>
                <a:lnTo>
                  <a:pt x="0" y="2964"/>
                </a:lnTo>
                <a:lnTo>
                  <a:pt x="0" y="2939"/>
                </a:lnTo>
                <a:close/>
                <a:moveTo>
                  <a:pt x="0" y="2160"/>
                </a:moveTo>
                <a:lnTo>
                  <a:pt x="160" y="2160"/>
                </a:lnTo>
                <a:lnTo>
                  <a:pt x="160" y="2184"/>
                </a:lnTo>
                <a:lnTo>
                  <a:pt x="0" y="2184"/>
                </a:lnTo>
                <a:lnTo>
                  <a:pt x="0" y="2160"/>
                </a:lnTo>
                <a:close/>
                <a:moveTo>
                  <a:pt x="0" y="1381"/>
                </a:moveTo>
                <a:lnTo>
                  <a:pt x="160" y="1381"/>
                </a:lnTo>
                <a:lnTo>
                  <a:pt x="160" y="1406"/>
                </a:lnTo>
                <a:lnTo>
                  <a:pt x="0" y="1406"/>
                </a:lnTo>
                <a:lnTo>
                  <a:pt x="0" y="1381"/>
                </a:lnTo>
                <a:close/>
                <a:moveTo>
                  <a:pt x="0" y="2797"/>
                </a:moveTo>
                <a:lnTo>
                  <a:pt x="160" y="2797"/>
                </a:lnTo>
                <a:lnTo>
                  <a:pt x="160" y="2820"/>
                </a:lnTo>
                <a:lnTo>
                  <a:pt x="0" y="2820"/>
                </a:lnTo>
                <a:lnTo>
                  <a:pt x="0" y="2797"/>
                </a:lnTo>
                <a:close/>
                <a:moveTo>
                  <a:pt x="0" y="2017"/>
                </a:moveTo>
                <a:lnTo>
                  <a:pt x="160" y="2017"/>
                </a:lnTo>
                <a:lnTo>
                  <a:pt x="160" y="2041"/>
                </a:lnTo>
                <a:lnTo>
                  <a:pt x="0" y="2041"/>
                </a:lnTo>
                <a:lnTo>
                  <a:pt x="0" y="2017"/>
                </a:lnTo>
                <a:close/>
                <a:moveTo>
                  <a:pt x="0" y="1237"/>
                </a:moveTo>
                <a:lnTo>
                  <a:pt x="160" y="1237"/>
                </a:lnTo>
                <a:lnTo>
                  <a:pt x="160" y="1262"/>
                </a:lnTo>
                <a:lnTo>
                  <a:pt x="0" y="1262"/>
                </a:lnTo>
                <a:lnTo>
                  <a:pt x="0" y="1237"/>
                </a:lnTo>
                <a:close/>
                <a:moveTo>
                  <a:pt x="0" y="2653"/>
                </a:moveTo>
                <a:lnTo>
                  <a:pt x="160" y="2653"/>
                </a:lnTo>
                <a:lnTo>
                  <a:pt x="160" y="2677"/>
                </a:lnTo>
                <a:lnTo>
                  <a:pt x="0" y="2677"/>
                </a:lnTo>
                <a:lnTo>
                  <a:pt x="0" y="2653"/>
                </a:lnTo>
                <a:close/>
                <a:moveTo>
                  <a:pt x="0" y="1873"/>
                </a:moveTo>
                <a:lnTo>
                  <a:pt x="160" y="1873"/>
                </a:lnTo>
                <a:lnTo>
                  <a:pt x="160" y="1897"/>
                </a:lnTo>
                <a:lnTo>
                  <a:pt x="0" y="1897"/>
                </a:lnTo>
                <a:lnTo>
                  <a:pt x="0" y="1873"/>
                </a:lnTo>
                <a:close/>
                <a:moveTo>
                  <a:pt x="0" y="1093"/>
                </a:moveTo>
                <a:lnTo>
                  <a:pt x="160" y="1093"/>
                </a:lnTo>
                <a:lnTo>
                  <a:pt x="160" y="1118"/>
                </a:lnTo>
                <a:lnTo>
                  <a:pt x="0" y="1118"/>
                </a:lnTo>
                <a:lnTo>
                  <a:pt x="0" y="1093"/>
                </a:lnTo>
                <a:close/>
                <a:moveTo>
                  <a:pt x="0" y="2509"/>
                </a:moveTo>
                <a:lnTo>
                  <a:pt x="160" y="2509"/>
                </a:lnTo>
                <a:lnTo>
                  <a:pt x="160" y="2533"/>
                </a:lnTo>
                <a:lnTo>
                  <a:pt x="0" y="2533"/>
                </a:lnTo>
                <a:lnTo>
                  <a:pt x="0" y="2509"/>
                </a:lnTo>
                <a:close/>
                <a:moveTo>
                  <a:pt x="0" y="1730"/>
                </a:moveTo>
                <a:lnTo>
                  <a:pt x="160" y="1730"/>
                </a:lnTo>
                <a:lnTo>
                  <a:pt x="160" y="1754"/>
                </a:lnTo>
                <a:lnTo>
                  <a:pt x="0" y="1754"/>
                </a:lnTo>
                <a:lnTo>
                  <a:pt x="0" y="1730"/>
                </a:lnTo>
                <a:close/>
                <a:moveTo>
                  <a:pt x="0" y="950"/>
                </a:moveTo>
                <a:lnTo>
                  <a:pt x="160" y="950"/>
                </a:lnTo>
                <a:lnTo>
                  <a:pt x="160" y="975"/>
                </a:lnTo>
                <a:lnTo>
                  <a:pt x="0" y="975"/>
                </a:lnTo>
                <a:lnTo>
                  <a:pt x="0" y="950"/>
                </a:lnTo>
                <a:close/>
                <a:moveTo>
                  <a:pt x="0" y="0"/>
                </a:moveTo>
                <a:lnTo>
                  <a:pt x="275" y="0"/>
                </a:lnTo>
                <a:lnTo>
                  <a:pt x="275" y="25"/>
                </a:lnTo>
                <a:lnTo>
                  <a:pt x="0" y="25"/>
                </a:lnTo>
                <a:lnTo>
                  <a:pt x="0" y="0"/>
                </a:lnTo>
                <a:close/>
                <a:moveTo>
                  <a:pt x="0" y="601"/>
                </a:moveTo>
                <a:lnTo>
                  <a:pt x="160" y="601"/>
                </a:lnTo>
                <a:lnTo>
                  <a:pt x="160" y="626"/>
                </a:lnTo>
                <a:lnTo>
                  <a:pt x="0" y="626"/>
                </a:lnTo>
                <a:lnTo>
                  <a:pt x="0" y="601"/>
                </a:lnTo>
                <a:close/>
                <a:moveTo>
                  <a:pt x="0" y="458"/>
                </a:moveTo>
                <a:lnTo>
                  <a:pt x="160" y="458"/>
                </a:lnTo>
                <a:lnTo>
                  <a:pt x="160" y="482"/>
                </a:lnTo>
                <a:lnTo>
                  <a:pt x="0" y="482"/>
                </a:lnTo>
                <a:lnTo>
                  <a:pt x="0" y="458"/>
                </a:lnTo>
                <a:close/>
                <a:moveTo>
                  <a:pt x="0" y="315"/>
                </a:moveTo>
                <a:lnTo>
                  <a:pt x="160" y="315"/>
                </a:lnTo>
                <a:lnTo>
                  <a:pt x="160" y="338"/>
                </a:lnTo>
                <a:lnTo>
                  <a:pt x="0" y="338"/>
                </a:lnTo>
                <a:lnTo>
                  <a:pt x="0" y="31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10"/>
          <p:cNvSpPr/>
          <p:nvPr/>
        </p:nvSpPr>
        <p:spPr>
          <a:xfrm>
            <a:off x="3152160" y="1866960"/>
            <a:ext cx="875520" cy="3485160"/>
          </a:xfrm>
          <a:custGeom>
            <a:avLst/>
            <a:gdLst/>
            <a:ahLst/>
            <a:rect l="l" t="t" r="r" b="b"/>
            <a:pathLst>
              <a:path w="1214" h="4837">
                <a:moveTo>
                  <a:pt x="614" y="0"/>
                </a:moveTo>
                <a:lnTo>
                  <a:pt x="632" y="1"/>
                </a:lnTo>
                <a:lnTo>
                  <a:pt x="648" y="3"/>
                </a:lnTo>
                <a:lnTo>
                  <a:pt x="665" y="5"/>
                </a:lnTo>
                <a:lnTo>
                  <a:pt x="681" y="7"/>
                </a:lnTo>
                <a:lnTo>
                  <a:pt x="696" y="11"/>
                </a:lnTo>
                <a:lnTo>
                  <a:pt x="713" y="16"/>
                </a:lnTo>
                <a:lnTo>
                  <a:pt x="728" y="21"/>
                </a:lnTo>
                <a:lnTo>
                  <a:pt x="743" y="26"/>
                </a:lnTo>
                <a:lnTo>
                  <a:pt x="758" y="34"/>
                </a:lnTo>
                <a:lnTo>
                  <a:pt x="772" y="40"/>
                </a:lnTo>
                <a:lnTo>
                  <a:pt x="786" y="49"/>
                </a:lnTo>
                <a:lnTo>
                  <a:pt x="799" y="58"/>
                </a:lnTo>
                <a:lnTo>
                  <a:pt x="812" y="66"/>
                </a:lnTo>
                <a:lnTo>
                  <a:pt x="825" y="76"/>
                </a:lnTo>
                <a:lnTo>
                  <a:pt x="837" y="87"/>
                </a:lnTo>
                <a:lnTo>
                  <a:pt x="847" y="98"/>
                </a:lnTo>
                <a:lnTo>
                  <a:pt x="859" y="109"/>
                </a:lnTo>
                <a:lnTo>
                  <a:pt x="869" y="121"/>
                </a:lnTo>
                <a:lnTo>
                  <a:pt x="879" y="133"/>
                </a:lnTo>
                <a:lnTo>
                  <a:pt x="889" y="146"/>
                </a:lnTo>
                <a:lnTo>
                  <a:pt x="897" y="160"/>
                </a:lnTo>
                <a:lnTo>
                  <a:pt x="905" y="174"/>
                </a:lnTo>
                <a:lnTo>
                  <a:pt x="912" y="188"/>
                </a:lnTo>
                <a:lnTo>
                  <a:pt x="919" y="202"/>
                </a:lnTo>
                <a:lnTo>
                  <a:pt x="925" y="217"/>
                </a:lnTo>
                <a:lnTo>
                  <a:pt x="930" y="234"/>
                </a:lnTo>
                <a:lnTo>
                  <a:pt x="935" y="249"/>
                </a:lnTo>
                <a:lnTo>
                  <a:pt x="938" y="265"/>
                </a:lnTo>
                <a:lnTo>
                  <a:pt x="941" y="281"/>
                </a:lnTo>
                <a:lnTo>
                  <a:pt x="944" y="297"/>
                </a:lnTo>
                <a:lnTo>
                  <a:pt x="945" y="315"/>
                </a:lnTo>
                <a:lnTo>
                  <a:pt x="945" y="331"/>
                </a:lnTo>
                <a:lnTo>
                  <a:pt x="945" y="3725"/>
                </a:lnTo>
                <a:lnTo>
                  <a:pt x="960" y="3736"/>
                </a:lnTo>
                <a:lnTo>
                  <a:pt x="975" y="3747"/>
                </a:lnTo>
                <a:lnTo>
                  <a:pt x="989" y="3758"/>
                </a:lnTo>
                <a:lnTo>
                  <a:pt x="1003" y="3770"/>
                </a:lnTo>
                <a:lnTo>
                  <a:pt x="1017" y="3781"/>
                </a:lnTo>
                <a:lnTo>
                  <a:pt x="1030" y="3794"/>
                </a:lnTo>
                <a:lnTo>
                  <a:pt x="1043" y="3807"/>
                </a:lnTo>
                <a:lnTo>
                  <a:pt x="1056" y="3820"/>
                </a:lnTo>
                <a:lnTo>
                  <a:pt x="1068" y="3834"/>
                </a:lnTo>
                <a:lnTo>
                  <a:pt x="1080" y="3848"/>
                </a:lnTo>
                <a:lnTo>
                  <a:pt x="1090" y="3862"/>
                </a:lnTo>
                <a:lnTo>
                  <a:pt x="1101" y="3878"/>
                </a:lnTo>
                <a:lnTo>
                  <a:pt x="1112" y="3893"/>
                </a:lnTo>
                <a:lnTo>
                  <a:pt x="1122" y="3908"/>
                </a:lnTo>
                <a:lnTo>
                  <a:pt x="1132" y="3923"/>
                </a:lnTo>
                <a:lnTo>
                  <a:pt x="1140" y="3939"/>
                </a:lnTo>
                <a:lnTo>
                  <a:pt x="1149" y="3955"/>
                </a:lnTo>
                <a:lnTo>
                  <a:pt x="1157" y="3973"/>
                </a:lnTo>
                <a:lnTo>
                  <a:pt x="1165" y="3989"/>
                </a:lnTo>
                <a:lnTo>
                  <a:pt x="1171" y="4006"/>
                </a:lnTo>
                <a:lnTo>
                  <a:pt x="1178" y="4023"/>
                </a:lnTo>
                <a:lnTo>
                  <a:pt x="1184" y="4042"/>
                </a:lnTo>
                <a:lnTo>
                  <a:pt x="1190" y="4059"/>
                </a:lnTo>
                <a:lnTo>
                  <a:pt x="1195" y="4077"/>
                </a:lnTo>
                <a:lnTo>
                  <a:pt x="1200" y="4096"/>
                </a:lnTo>
                <a:lnTo>
                  <a:pt x="1203" y="4114"/>
                </a:lnTo>
                <a:lnTo>
                  <a:pt x="1206" y="4134"/>
                </a:lnTo>
                <a:lnTo>
                  <a:pt x="1209" y="4152"/>
                </a:lnTo>
                <a:lnTo>
                  <a:pt x="1211" y="4171"/>
                </a:lnTo>
                <a:lnTo>
                  <a:pt x="1213" y="4191"/>
                </a:lnTo>
                <a:lnTo>
                  <a:pt x="1214" y="4210"/>
                </a:lnTo>
                <a:lnTo>
                  <a:pt x="1214" y="4230"/>
                </a:lnTo>
                <a:lnTo>
                  <a:pt x="1214" y="4261"/>
                </a:lnTo>
                <a:lnTo>
                  <a:pt x="1210" y="4292"/>
                </a:lnTo>
                <a:lnTo>
                  <a:pt x="1207" y="4323"/>
                </a:lnTo>
                <a:lnTo>
                  <a:pt x="1202" y="4352"/>
                </a:lnTo>
                <a:lnTo>
                  <a:pt x="1195" y="4382"/>
                </a:lnTo>
                <a:lnTo>
                  <a:pt x="1187" y="4410"/>
                </a:lnTo>
                <a:lnTo>
                  <a:pt x="1177" y="4438"/>
                </a:lnTo>
                <a:lnTo>
                  <a:pt x="1166" y="4466"/>
                </a:lnTo>
                <a:lnTo>
                  <a:pt x="1154" y="4493"/>
                </a:lnTo>
                <a:lnTo>
                  <a:pt x="1140" y="4519"/>
                </a:lnTo>
                <a:lnTo>
                  <a:pt x="1126" y="4545"/>
                </a:lnTo>
                <a:lnTo>
                  <a:pt x="1110" y="4569"/>
                </a:lnTo>
                <a:lnTo>
                  <a:pt x="1094" y="4594"/>
                </a:lnTo>
                <a:lnTo>
                  <a:pt x="1075" y="4616"/>
                </a:lnTo>
                <a:lnTo>
                  <a:pt x="1056" y="4638"/>
                </a:lnTo>
                <a:lnTo>
                  <a:pt x="1036" y="4660"/>
                </a:lnTo>
                <a:lnTo>
                  <a:pt x="1015" y="4679"/>
                </a:lnTo>
                <a:lnTo>
                  <a:pt x="993" y="4698"/>
                </a:lnTo>
                <a:lnTo>
                  <a:pt x="970" y="4717"/>
                </a:lnTo>
                <a:lnTo>
                  <a:pt x="946" y="4733"/>
                </a:lnTo>
                <a:lnTo>
                  <a:pt x="922" y="4749"/>
                </a:lnTo>
                <a:lnTo>
                  <a:pt x="896" y="4764"/>
                </a:lnTo>
                <a:lnTo>
                  <a:pt x="870" y="4777"/>
                </a:lnTo>
                <a:lnTo>
                  <a:pt x="843" y="4789"/>
                </a:lnTo>
                <a:lnTo>
                  <a:pt x="815" y="4800"/>
                </a:lnTo>
                <a:lnTo>
                  <a:pt x="787" y="4810"/>
                </a:lnTo>
                <a:lnTo>
                  <a:pt x="758" y="4818"/>
                </a:lnTo>
                <a:lnTo>
                  <a:pt x="729" y="4825"/>
                </a:lnTo>
                <a:lnTo>
                  <a:pt x="700" y="4830"/>
                </a:lnTo>
                <a:lnTo>
                  <a:pt x="668" y="4834"/>
                </a:lnTo>
                <a:lnTo>
                  <a:pt x="638" y="4837"/>
                </a:lnTo>
                <a:lnTo>
                  <a:pt x="607" y="4837"/>
                </a:lnTo>
                <a:lnTo>
                  <a:pt x="575" y="4837"/>
                </a:lnTo>
                <a:lnTo>
                  <a:pt x="544" y="4834"/>
                </a:lnTo>
                <a:lnTo>
                  <a:pt x="514" y="4830"/>
                </a:lnTo>
                <a:lnTo>
                  <a:pt x="485" y="4825"/>
                </a:lnTo>
                <a:lnTo>
                  <a:pt x="454" y="4818"/>
                </a:lnTo>
                <a:lnTo>
                  <a:pt x="426" y="4810"/>
                </a:lnTo>
                <a:lnTo>
                  <a:pt x="398" y="4800"/>
                </a:lnTo>
                <a:lnTo>
                  <a:pt x="370" y="4789"/>
                </a:lnTo>
                <a:lnTo>
                  <a:pt x="343" y="4777"/>
                </a:lnTo>
                <a:lnTo>
                  <a:pt x="317" y="4764"/>
                </a:lnTo>
                <a:lnTo>
                  <a:pt x="291" y="4749"/>
                </a:lnTo>
                <a:lnTo>
                  <a:pt x="267" y="4733"/>
                </a:lnTo>
                <a:lnTo>
                  <a:pt x="243" y="4717"/>
                </a:lnTo>
                <a:lnTo>
                  <a:pt x="220" y="4698"/>
                </a:lnTo>
                <a:lnTo>
                  <a:pt x="198" y="4679"/>
                </a:lnTo>
                <a:lnTo>
                  <a:pt x="177" y="4660"/>
                </a:lnTo>
                <a:lnTo>
                  <a:pt x="157" y="4638"/>
                </a:lnTo>
                <a:lnTo>
                  <a:pt x="138" y="4616"/>
                </a:lnTo>
                <a:lnTo>
                  <a:pt x="120" y="4594"/>
                </a:lnTo>
                <a:lnTo>
                  <a:pt x="103" y="4569"/>
                </a:lnTo>
                <a:lnTo>
                  <a:pt x="87" y="4545"/>
                </a:lnTo>
                <a:lnTo>
                  <a:pt x="72" y="4519"/>
                </a:lnTo>
                <a:lnTo>
                  <a:pt x="59" y="4493"/>
                </a:lnTo>
                <a:lnTo>
                  <a:pt x="47" y="4466"/>
                </a:lnTo>
                <a:lnTo>
                  <a:pt x="36" y="4438"/>
                </a:lnTo>
                <a:lnTo>
                  <a:pt x="27" y="4410"/>
                </a:lnTo>
                <a:lnTo>
                  <a:pt x="18" y="4382"/>
                </a:lnTo>
                <a:lnTo>
                  <a:pt x="12" y="4352"/>
                </a:lnTo>
                <a:lnTo>
                  <a:pt x="6" y="4323"/>
                </a:lnTo>
                <a:lnTo>
                  <a:pt x="2" y="4292"/>
                </a:lnTo>
                <a:lnTo>
                  <a:pt x="0" y="4261"/>
                </a:lnTo>
                <a:lnTo>
                  <a:pt x="0" y="4230"/>
                </a:lnTo>
                <a:lnTo>
                  <a:pt x="0" y="4209"/>
                </a:lnTo>
                <a:lnTo>
                  <a:pt x="1" y="4190"/>
                </a:lnTo>
                <a:lnTo>
                  <a:pt x="2" y="4169"/>
                </a:lnTo>
                <a:lnTo>
                  <a:pt x="4" y="4150"/>
                </a:lnTo>
                <a:lnTo>
                  <a:pt x="7" y="4130"/>
                </a:lnTo>
                <a:lnTo>
                  <a:pt x="11" y="4111"/>
                </a:lnTo>
                <a:lnTo>
                  <a:pt x="15" y="4091"/>
                </a:lnTo>
                <a:lnTo>
                  <a:pt x="19" y="4073"/>
                </a:lnTo>
                <a:lnTo>
                  <a:pt x="25" y="4055"/>
                </a:lnTo>
                <a:lnTo>
                  <a:pt x="31" y="4036"/>
                </a:lnTo>
                <a:lnTo>
                  <a:pt x="38" y="4018"/>
                </a:lnTo>
                <a:lnTo>
                  <a:pt x="44" y="4000"/>
                </a:lnTo>
                <a:lnTo>
                  <a:pt x="52" y="3982"/>
                </a:lnTo>
                <a:lnTo>
                  <a:pt x="60" y="3965"/>
                </a:lnTo>
                <a:lnTo>
                  <a:pt x="69" y="3948"/>
                </a:lnTo>
                <a:lnTo>
                  <a:pt x="78" y="3932"/>
                </a:lnTo>
                <a:lnTo>
                  <a:pt x="87" y="3915"/>
                </a:lnTo>
                <a:lnTo>
                  <a:pt x="97" y="3899"/>
                </a:lnTo>
                <a:lnTo>
                  <a:pt x="108" y="3883"/>
                </a:lnTo>
                <a:lnTo>
                  <a:pt x="119" y="3868"/>
                </a:lnTo>
                <a:lnTo>
                  <a:pt x="130" y="3853"/>
                </a:lnTo>
                <a:lnTo>
                  <a:pt x="142" y="3839"/>
                </a:lnTo>
                <a:lnTo>
                  <a:pt x="154" y="3824"/>
                </a:lnTo>
                <a:lnTo>
                  <a:pt x="167" y="3811"/>
                </a:lnTo>
                <a:lnTo>
                  <a:pt x="180" y="3797"/>
                </a:lnTo>
                <a:lnTo>
                  <a:pt x="194" y="3784"/>
                </a:lnTo>
                <a:lnTo>
                  <a:pt x="208" y="3772"/>
                </a:lnTo>
                <a:lnTo>
                  <a:pt x="222" y="3759"/>
                </a:lnTo>
                <a:lnTo>
                  <a:pt x="237" y="3747"/>
                </a:lnTo>
                <a:lnTo>
                  <a:pt x="252" y="3736"/>
                </a:lnTo>
                <a:lnTo>
                  <a:pt x="268" y="3725"/>
                </a:lnTo>
                <a:lnTo>
                  <a:pt x="284" y="3715"/>
                </a:lnTo>
                <a:lnTo>
                  <a:pt x="284" y="331"/>
                </a:lnTo>
                <a:lnTo>
                  <a:pt x="285" y="315"/>
                </a:lnTo>
                <a:lnTo>
                  <a:pt x="286" y="297"/>
                </a:lnTo>
                <a:lnTo>
                  <a:pt x="288" y="281"/>
                </a:lnTo>
                <a:lnTo>
                  <a:pt x="290" y="265"/>
                </a:lnTo>
                <a:lnTo>
                  <a:pt x="295" y="249"/>
                </a:lnTo>
                <a:lnTo>
                  <a:pt x="299" y="234"/>
                </a:lnTo>
                <a:lnTo>
                  <a:pt x="304" y="217"/>
                </a:lnTo>
                <a:lnTo>
                  <a:pt x="310" y="202"/>
                </a:lnTo>
                <a:lnTo>
                  <a:pt x="316" y="188"/>
                </a:lnTo>
                <a:lnTo>
                  <a:pt x="324" y="174"/>
                </a:lnTo>
                <a:lnTo>
                  <a:pt x="332" y="160"/>
                </a:lnTo>
                <a:lnTo>
                  <a:pt x="341" y="146"/>
                </a:lnTo>
                <a:lnTo>
                  <a:pt x="350" y="133"/>
                </a:lnTo>
                <a:lnTo>
                  <a:pt x="359" y="121"/>
                </a:lnTo>
                <a:lnTo>
                  <a:pt x="370" y="109"/>
                </a:lnTo>
                <a:lnTo>
                  <a:pt x="381" y="98"/>
                </a:lnTo>
                <a:lnTo>
                  <a:pt x="393" y="87"/>
                </a:lnTo>
                <a:lnTo>
                  <a:pt x="405" y="76"/>
                </a:lnTo>
                <a:lnTo>
                  <a:pt x="417" y="66"/>
                </a:lnTo>
                <a:lnTo>
                  <a:pt x="430" y="58"/>
                </a:lnTo>
                <a:lnTo>
                  <a:pt x="444" y="49"/>
                </a:lnTo>
                <a:lnTo>
                  <a:pt x="458" y="40"/>
                </a:lnTo>
                <a:lnTo>
                  <a:pt x="472" y="34"/>
                </a:lnTo>
                <a:lnTo>
                  <a:pt x="486" y="26"/>
                </a:lnTo>
                <a:lnTo>
                  <a:pt x="501" y="21"/>
                </a:lnTo>
                <a:lnTo>
                  <a:pt x="516" y="16"/>
                </a:lnTo>
                <a:lnTo>
                  <a:pt x="532" y="11"/>
                </a:lnTo>
                <a:lnTo>
                  <a:pt x="548" y="7"/>
                </a:lnTo>
                <a:lnTo>
                  <a:pt x="565" y="5"/>
                </a:lnTo>
                <a:lnTo>
                  <a:pt x="581" y="3"/>
                </a:lnTo>
                <a:lnTo>
                  <a:pt x="598" y="1"/>
                </a:lnTo>
                <a:lnTo>
                  <a:pt x="61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innerShdw dir="5400000" dist="38100">
              <a:srgbClr val="000000">
                <a:alpha val="2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5" name="CustomShape 11"/>
          <p:cNvSpPr/>
          <p:nvPr/>
        </p:nvSpPr>
        <p:spPr>
          <a:xfrm>
            <a:off x="3230280" y="4567680"/>
            <a:ext cx="713880" cy="713880"/>
          </a:xfrm>
          <a:prstGeom prst="ellipse">
            <a:avLst/>
          </a:prstGeom>
          <a:solidFill>
            <a:srgbClr val="ce202a"/>
          </a:solidFill>
          <a:ln>
            <a:noFill/>
          </a:ln>
          <a:effectLst>
            <a:innerShdw dir="5400000" dist="38100">
              <a:srgbClr val="000000">
                <a:alpha val="2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6" name="CustomShape 12"/>
          <p:cNvSpPr/>
          <p:nvPr/>
        </p:nvSpPr>
        <p:spPr>
          <a:xfrm>
            <a:off x="3423240" y="3665520"/>
            <a:ext cx="327600" cy="1048320"/>
          </a:xfrm>
          <a:prstGeom prst="rect">
            <a:avLst/>
          </a:prstGeom>
          <a:solidFill>
            <a:srgbClr val="ce2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13"/>
          <p:cNvSpPr/>
          <p:nvPr/>
        </p:nvSpPr>
        <p:spPr>
          <a:xfrm>
            <a:off x="3423240" y="3607920"/>
            <a:ext cx="327600" cy="119880"/>
          </a:xfrm>
          <a:custGeom>
            <a:avLst/>
            <a:gdLst/>
            <a:ahLst/>
            <a:rect l="l" t="t" r="r" b="b"/>
            <a:pathLst>
              <a:path w="452" h="165">
                <a:moveTo>
                  <a:pt x="226" y="0"/>
                </a:moveTo>
                <a:lnTo>
                  <a:pt x="249" y="0"/>
                </a:lnTo>
                <a:lnTo>
                  <a:pt x="272" y="1"/>
                </a:lnTo>
                <a:lnTo>
                  <a:pt x="293" y="3"/>
                </a:lnTo>
                <a:lnTo>
                  <a:pt x="314" y="6"/>
                </a:lnTo>
                <a:lnTo>
                  <a:pt x="334" y="10"/>
                </a:lnTo>
                <a:lnTo>
                  <a:pt x="353" y="14"/>
                </a:lnTo>
                <a:lnTo>
                  <a:pt x="370" y="18"/>
                </a:lnTo>
                <a:lnTo>
                  <a:pt x="386" y="24"/>
                </a:lnTo>
                <a:lnTo>
                  <a:pt x="401" y="29"/>
                </a:lnTo>
                <a:lnTo>
                  <a:pt x="414" y="35"/>
                </a:lnTo>
                <a:lnTo>
                  <a:pt x="425" y="43"/>
                </a:lnTo>
                <a:lnTo>
                  <a:pt x="435" y="50"/>
                </a:lnTo>
                <a:lnTo>
                  <a:pt x="442" y="57"/>
                </a:lnTo>
                <a:lnTo>
                  <a:pt x="448" y="66"/>
                </a:lnTo>
                <a:lnTo>
                  <a:pt x="450" y="69"/>
                </a:lnTo>
                <a:lnTo>
                  <a:pt x="451" y="73"/>
                </a:lnTo>
                <a:lnTo>
                  <a:pt x="452" y="78"/>
                </a:lnTo>
                <a:lnTo>
                  <a:pt x="452" y="82"/>
                </a:lnTo>
                <a:lnTo>
                  <a:pt x="452" y="86"/>
                </a:lnTo>
                <a:lnTo>
                  <a:pt x="451" y="91"/>
                </a:lnTo>
                <a:lnTo>
                  <a:pt x="450" y="95"/>
                </a:lnTo>
                <a:lnTo>
                  <a:pt x="448" y="98"/>
                </a:lnTo>
                <a:lnTo>
                  <a:pt x="442" y="107"/>
                </a:lnTo>
                <a:lnTo>
                  <a:pt x="435" y="114"/>
                </a:lnTo>
                <a:lnTo>
                  <a:pt x="425" y="122"/>
                </a:lnTo>
                <a:lnTo>
                  <a:pt x="414" y="128"/>
                </a:lnTo>
                <a:lnTo>
                  <a:pt x="401" y="135"/>
                </a:lnTo>
                <a:lnTo>
                  <a:pt x="386" y="140"/>
                </a:lnTo>
                <a:lnTo>
                  <a:pt x="370" y="146"/>
                </a:lnTo>
                <a:lnTo>
                  <a:pt x="353" y="151"/>
                </a:lnTo>
                <a:lnTo>
                  <a:pt x="334" y="154"/>
                </a:lnTo>
                <a:lnTo>
                  <a:pt x="314" y="159"/>
                </a:lnTo>
                <a:lnTo>
                  <a:pt x="293" y="161"/>
                </a:lnTo>
                <a:lnTo>
                  <a:pt x="272" y="163"/>
                </a:lnTo>
                <a:lnTo>
                  <a:pt x="249" y="164"/>
                </a:lnTo>
                <a:lnTo>
                  <a:pt x="226" y="165"/>
                </a:lnTo>
                <a:lnTo>
                  <a:pt x="203" y="164"/>
                </a:lnTo>
                <a:lnTo>
                  <a:pt x="180" y="163"/>
                </a:lnTo>
                <a:lnTo>
                  <a:pt x="158" y="161"/>
                </a:lnTo>
                <a:lnTo>
                  <a:pt x="138" y="159"/>
                </a:lnTo>
                <a:lnTo>
                  <a:pt x="117" y="154"/>
                </a:lnTo>
                <a:lnTo>
                  <a:pt x="99" y="151"/>
                </a:lnTo>
                <a:lnTo>
                  <a:pt x="82" y="146"/>
                </a:lnTo>
                <a:lnTo>
                  <a:pt x="66" y="140"/>
                </a:lnTo>
                <a:lnTo>
                  <a:pt x="51" y="135"/>
                </a:lnTo>
                <a:lnTo>
                  <a:pt x="37" y="128"/>
                </a:lnTo>
                <a:lnTo>
                  <a:pt x="27" y="122"/>
                </a:lnTo>
                <a:lnTo>
                  <a:pt x="17" y="114"/>
                </a:lnTo>
                <a:lnTo>
                  <a:pt x="9" y="107"/>
                </a:lnTo>
                <a:lnTo>
                  <a:pt x="4" y="98"/>
                </a:lnTo>
                <a:lnTo>
                  <a:pt x="2" y="95"/>
                </a:lnTo>
                <a:lnTo>
                  <a:pt x="1" y="91"/>
                </a:lnTo>
                <a:lnTo>
                  <a:pt x="0" y="86"/>
                </a:lnTo>
                <a:lnTo>
                  <a:pt x="0" y="82"/>
                </a:lnTo>
                <a:lnTo>
                  <a:pt x="0" y="78"/>
                </a:lnTo>
                <a:lnTo>
                  <a:pt x="1" y="73"/>
                </a:lnTo>
                <a:lnTo>
                  <a:pt x="2" y="69"/>
                </a:lnTo>
                <a:lnTo>
                  <a:pt x="4" y="66"/>
                </a:lnTo>
                <a:lnTo>
                  <a:pt x="9" y="57"/>
                </a:lnTo>
                <a:lnTo>
                  <a:pt x="17" y="50"/>
                </a:lnTo>
                <a:lnTo>
                  <a:pt x="27" y="43"/>
                </a:lnTo>
                <a:lnTo>
                  <a:pt x="37" y="35"/>
                </a:lnTo>
                <a:lnTo>
                  <a:pt x="51" y="29"/>
                </a:lnTo>
                <a:lnTo>
                  <a:pt x="66" y="24"/>
                </a:lnTo>
                <a:lnTo>
                  <a:pt x="82" y="18"/>
                </a:lnTo>
                <a:lnTo>
                  <a:pt x="99" y="14"/>
                </a:lnTo>
                <a:lnTo>
                  <a:pt x="117" y="10"/>
                </a:lnTo>
                <a:lnTo>
                  <a:pt x="138" y="6"/>
                </a:lnTo>
                <a:lnTo>
                  <a:pt x="158" y="3"/>
                </a:lnTo>
                <a:lnTo>
                  <a:pt x="180" y="1"/>
                </a:lnTo>
                <a:lnTo>
                  <a:pt x="203" y="0"/>
                </a:lnTo>
                <a:lnTo>
                  <a:pt x="226" y="0"/>
                </a:lnTo>
                <a:close/>
              </a:path>
            </a:pathLst>
          </a:custGeom>
          <a:solidFill>
            <a:srgbClr val="a51a2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14"/>
          <p:cNvSpPr/>
          <p:nvPr/>
        </p:nvSpPr>
        <p:spPr>
          <a:xfrm>
            <a:off x="3357000" y="2322360"/>
            <a:ext cx="198000" cy="2135520"/>
          </a:xfrm>
          <a:custGeom>
            <a:avLst/>
            <a:gdLst/>
            <a:ahLst/>
            <a:rect l="l" t="t" r="r" b="b"/>
            <a:pathLst>
              <a:path w="275" h="2964">
                <a:moveTo>
                  <a:pt x="0" y="171"/>
                </a:moveTo>
                <a:lnTo>
                  <a:pt x="160" y="171"/>
                </a:lnTo>
                <a:lnTo>
                  <a:pt x="160" y="195"/>
                </a:lnTo>
                <a:lnTo>
                  <a:pt x="0" y="195"/>
                </a:lnTo>
                <a:lnTo>
                  <a:pt x="0" y="171"/>
                </a:lnTo>
                <a:close/>
                <a:moveTo>
                  <a:pt x="0" y="2340"/>
                </a:moveTo>
                <a:lnTo>
                  <a:pt x="275" y="2340"/>
                </a:lnTo>
                <a:lnTo>
                  <a:pt x="275" y="2363"/>
                </a:lnTo>
                <a:lnTo>
                  <a:pt x="0" y="2363"/>
                </a:lnTo>
                <a:lnTo>
                  <a:pt x="0" y="2340"/>
                </a:lnTo>
                <a:close/>
                <a:moveTo>
                  <a:pt x="0" y="1560"/>
                </a:moveTo>
                <a:lnTo>
                  <a:pt x="275" y="1560"/>
                </a:lnTo>
                <a:lnTo>
                  <a:pt x="275" y="1584"/>
                </a:lnTo>
                <a:lnTo>
                  <a:pt x="0" y="1584"/>
                </a:lnTo>
                <a:lnTo>
                  <a:pt x="0" y="1560"/>
                </a:lnTo>
                <a:close/>
                <a:moveTo>
                  <a:pt x="0" y="780"/>
                </a:moveTo>
                <a:lnTo>
                  <a:pt x="275" y="780"/>
                </a:lnTo>
                <a:lnTo>
                  <a:pt x="275" y="805"/>
                </a:lnTo>
                <a:lnTo>
                  <a:pt x="0" y="805"/>
                </a:lnTo>
                <a:lnTo>
                  <a:pt x="0" y="780"/>
                </a:lnTo>
                <a:close/>
                <a:moveTo>
                  <a:pt x="0" y="2939"/>
                </a:moveTo>
                <a:lnTo>
                  <a:pt x="160" y="2939"/>
                </a:lnTo>
                <a:lnTo>
                  <a:pt x="160" y="2964"/>
                </a:lnTo>
                <a:lnTo>
                  <a:pt x="0" y="2964"/>
                </a:lnTo>
                <a:lnTo>
                  <a:pt x="0" y="2939"/>
                </a:lnTo>
                <a:close/>
                <a:moveTo>
                  <a:pt x="0" y="2160"/>
                </a:moveTo>
                <a:lnTo>
                  <a:pt x="160" y="2160"/>
                </a:lnTo>
                <a:lnTo>
                  <a:pt x="160" y="2184"/>
                </a:lnTo>
                <a:lnTo>
                  <a:pt x="0" y="2184"/>
                </a:lnTo>
                <a:lnTo>
                  <a:pt x="0" y="2160"/>
                </a:lnTo>
                <a:close/>
                <a:moveTo>
                  <a:pt x="0" y="1381"/>
                </a:moveTo>
                <a:lnTo>
                  <a:pt x="160" y="1381"/>
                </a:lnTo>
                <a:lnTo>
                  <a:pt x="160" y="1406"/>
                </a:lnTo>
                <a:lnTo>
                  <a:pt x="0" y="1406"/>
                </a:lnTo>
                <a:lnTo>
                  <a:pt x="0" y="1381"/>
                </a:lnTo>
                <a:close/>
                <a:moveTo>
                  <a:pt x="0" y="2797"/>
                </a:moveTo>
                <a:lnTo>
                  <a:pt x="160" y="2797"/>
                </a:lnTo>
                <a:lnTo>
                  <a:pt x="160" y="2820"/>
                </a:lnTo>
                <a:lnTo>
                  <a:pt x="0" y="2820"/>
                </a:lnTo>
                <a:lnTo>
                  <a:pt x="0" y="2797"/>
                </a:lnTo>
                <a:close/>
                <a:moveTo>
                  <a:pt x="0" y="2017"/>
                </a:moveTo>
                <a:lnTo>
                  <a:pt x="160" y="2017"/>
                </a:lnTo>
                <a:lnTo>
                  <a:pt x="160" y="2041"/>
                </a:lnTo>
                <a:lnTo>
                  <a:pt x="0" y="2041"/>
                </a:lnTo>
                <a:lnTo>
                  <a:pt x="0" y="2017"/>
                </a:lnTo>
                <a:close/>
                <a:moveTo>
                  <a:pt x="0" y="1237"/>
                </a:moveTo>
                <a:lnTo>
                  <a:pt x="160" y="1237"/>
                </a:lnTo>
                <a:lnTo>
                  <a:pt x="160" y="1262"/>
                </a:lnTo>
                <a:lnTo>
                  <a:pt x="0" y="1262"/>
                </a:lnTo>
                <a:lnTo>
                  <a:pt x="0" y="1237"/>
                </a:lnTo>
                <a:close/>
                <a:moveTo>
                  <a:pt x="0" y="2653"/>
                </a:moveTo>
                <a:lnTo>
                  <a:pt x="160" y="2653"/>
                </a:lnTo>
                <a:lnTo>
                  <a:pt x="160" y="2677"/>
                </a:lnTo>
                <a:lnTo>
                  <a:pt x="0" y="2677"/>
                </a:lnTo>
                <a:lnTo>
                  <a:pt x="0" y="2653"/>
                </a:lnTo>
                <a:close/>
                <a:moveTo>
                  <a:pt x="0" y="1873"/>
                </a:moveTo>
                <a:lnTo>
                  <a:pt x="160" y="1873"/>
                </a:lnTo>
                <a:lnTo>
                  <a:pt x="160" y="1897"/>
                </a:lnTo>
                <a:lnTo>
                  <a:pt x="0" y="1897"/>
                </a:lnTo>
                <a:lnTo>
                  <a:pt x="0" y="1873"/>
                </a:lnTo>
                <a:close/>
                <a:moveTo>
                  <a:pt x="0" y="1093"/>
                </a:moveTo>
                <a:lnTo>
                  <a:pt x="160" y="1093"/>
                </a:lnTo>
                <a:lnTo>
                  <a:pt x="160" y="1118"/>
                </a:lnTo>
                <a:lnTo>
                  <a:pt x="0" y="1118"/>
                </a:lnTo>
                <a:lnTo>
                  <a:pt x="0" y="1093"/>
                </a:lnTo>
                <a:close/>
                <a:moveTo>
                  <a:pt x="0" y="2509"/>
                </a:moveTo>
                <a:lnTo>
                  <a:pt x="160" y="2509"/>
                </a:lnTo>
                <a:lnTo>
                  <a:pt x="160" y="2533"/>
                </a:lnTo>
                <a:lnTo>
                  <a:pt x="0" y="2533"/>
                </a:lnTo>
                <a:lnTo>
                  <a:pt x="0" y="2509"/>
                </a:lnTo>
                <a:close/>
                <a:moveTo>
                  <a:pt x="0" y="1730"/>
                </a:moveTo>
                <a:lnTo>
                  <a:pt x="160" y="1730"/>
                </a:lnTo>
                <a:lnTo>
                  <a:pt x="160" y="1754"/>
                </a:lnTo>
                <a:lnTo>
                  <a:pt x="0" y="1754"/>
                </a:lnTo>
                <a:lnTo>
                  <a:pt x="0" y="1730"/>
                </a:lnTo>
                <a:close/>
                <a:moveTo>
                  <a:pt x="0" y="950"/>
                </a:moveTo>
                <a:lnTo>
                  <a:pt x="160" y="950"/>
                </a:lnTo>
                <a:lnTo>
                  <a:pt x="160" y="975"/>
                </a:lnTo>
                <a:lnTo>
                  <a:pt x="0" y="975"/>
                </a:lnTo>
                <a:lnTo>
                  <a:pt x="0" y="950"/>
                </a:lnTo>
                <a:close/>
                <a:moveTo>
                  <a:pt x="0" y="0"/>
                </a:moveTo>
                <a:lnTo>
                  <a:pt x="275" y="0"/>
                </a:lnTo>
                <a:lnTo>
                  <a:pt x="275" y="25"/>
                </a:lnTo>
                <a:lnTo>
                  <a:pt x="0" y="25"/>
                </a:lnTo>
                <a:lnTo>
                  <a:pt x="0" y="0"/>
                </a:lnTo>
                <a:close/>
                <a:moveTo>
                  <a:pt x="0" y="601"/>
                </a:moveTo>
                <a:lnTo>
                  <a:pt x="160" y="601"/>
                </a:lnTo>
                <a:lnTo>
                  <a:pt x="160" y="626"/>
                </a:lnTo>
                <a:lnTo>
                  <a:pt x="0" y="626"/>
                </a:lnTo>
                <a:lnTo>
                  <a:pt x="0" y="601"/>
                </a:lnTo>
                <a:close/>
                <a:moveTo>
                  <a:pt x="0" y="458"/>
                </a:moveTo>
                <a:lnTo>
                  <a:pt x="160" y="458"/>
                </a:lnTo>
                <a:lnTo>
                  <a:pt x="160" y="482"/>
                </a:lnTo>
                <a:lnTo>
                  <a:pt x="0" y="482"/>
                </a:lnTo>
                <a:lnTo>
                  <a:pt x="0" y="458"/>
                </a:lnTo>
                <a:close/>
                <a:moveTo>
                  <a:pt x="0" y="315"/>
                </a:moveTo>
                <a:lnTo>
                  <a:pt x="160" y="315"/>
                </a:lnTo>
                <a:lnTo>
                  <a:pt x="160" y="338"/>
                </a:lnTo>
                <a:lnTo>
                  <a:pt x="0" y="338"/>
                </a:lnTo>
                <a:lnTo>
                  <a:pt x="0" y="31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15"/>
          <p:cNvSpPr/>
          <p:nvPr/>
        </p:nvSpPr>
        <p:spPr>
          <a:xfrm>
            <a:off x="6674040" y="1866960"/>
            <a:ext cx="875520" cy="3485160"/>
          </a:xfrm>
          <a:custGeom>
            <a:avLst/>
            <a:gdLst/>
            <a:ahLst/>
            <a:rect l="l" t="t" r="r" b="b"/>
            <a:pathLst>
              <a:path w="1214" h="4837">
                <a:moveTo>
                  <a:pt x="614" y="0"/>
                </a:moveTo>
                <a:lnTo>
                  <a:pt x="632" y="1"/>
                </a:lnTo>
                <a:lnTo>
                  <a:pt x="648" y="3"/>
                </a:lnTo>
                <a:lnTo>
                  <a:pt x="665" y="5"/>
                </a:lnTo>
                <a:lnTo>
                  <a:pt x="681" y="7"/>
                </a:lnTo>
                <a:lnTo>
                  <a:pt x="696" y="11"/>
                </a:lnTo>
                <a:lnTo>
                  <a:pt x="713" y="16"/>
                </a:lnTo>
                <a:lnTo>
                  <a:pt x="728" y="21"/>
                </a:lnTo>
                <a:lnTo>
                  <a:pt x="743" y="26"/>
                </a:lnTo>
                <a:lnTo>
                  <a:pt x="758" y="34"/>
                </a:lnTo>
                <a:lnTo>
                  <a:pt x="772" y="40"/>
                </a:lnTo>
                <a:lnTo>
                  <a:pt x="786" y="49"/>
                </a:lnTo>
                <a:lnTo>
                  <a:pt x="799" y="58"/>
                </a:lnTo>
                <a:lnTo>
                  <a:pt x="812" y="66"/>
                </a:lnTo>
                <a:lnTo>
                  <a:pt x="825" y="76"/>
                </a:lnTo>
                <a:lnTo>
                  <a:pt x="837" y="87"/>
                </a:lnTo>
                <a:lnTo>
                  <a:pt x="847" y="98"/>
                </a:lnTo>
                <a:lnTo>
                  <a:pt x="859" y="109"/>
                </a:lnTo>
                <a:lnTo>
                  <a:pt x="869" y="121"/>
                </a:lnTo>
                <a:lnTo>
                  <a:pt x="879" y="133"/>
                </a:lnTo>
                <a:lnTo>
                  <a:pt x="889" y="146"/>
                </a:lnTo>
                <a:lnTo>
                  <a:pt x="897" y="160"/>
                </a:lnTo>
                <a:lnTo>
                  <a:pt x="905" y="174"/>
                </a:lnTo>
                <a:lnTo>
                  <a:pt x="912" y="188"/>
                </a:lnTo>
                <a:lnTo>
                  <a:pt x="919" y="202"/>
                </a:lnTo>
                <a:lnTo>
                  <a:pt x="925" y="217"/>
                </a:lnTo>
                <a:lnTo>
                  <a:pt x="930" y="234"/>
                </a:lnTo>
                <a:lnTo>
                  <a:pt x="935" y="249"/>
                </a:lnTo>
                <a:lnTo>
                  <a:pt x="938" y="265"/>
                </a:lnTo>
                <a:lnTo>
                  <a:pt x="941" y="281"/>
                </a:lnTo>
                <a:lnTo>
                  <a:pt x="944" y="297"/>
                </a:lnTo>
                <a:lnTo>
                  <a:pt x="945" y="315"/>
                </a:lnTo>
                <a:lnTo>
                  <a:pt x="945" y="331"/>
                </a:lnTo>
                <a:lnTo>
                  <a:pt x="945" y="3725"/>
                </a:lnTo>
                <a:lnTo>
                  <a:pt x="960" y="3736"/>
                </a:lnTo>
                <a:lnTo>
                  <a:pt x="975" y="3747"/>
                </a:lnTo>
                <a:lnTo>
                  <a:pt x="989" y="3758"/>
                </a:lnTo>
                <a:lnTo>
                  <a:pt x="1003" y="3770"/>
                </a:lnTo>
                <a:lnTo>
                  <a:pt x="1017" y="3781"/>
                </a:lnTo>
                <a:lnTo>
                  <a:pt x="1030" y="3794"/>
                </a:lnTo>
                <a:lnTo>
                  <a:pt x="1043" y="3807"/>
                </a:lnTo>
                <a:lnTo>
                  <a:pt x="1056" y="3820"/>
                </a:lnTo>
                <a:lnTo>
                  <a:pt x="1068" y="3834"/>
                </a:lnTo>
                <a:lnTo>
                  <a:pt x="1080" y="3848"/>
                </a:lnTo>
                <a:lnTo>
                  <a:pt x="1090" y="3862"/>
                </a:lnTo>
                <a:lnTo>
                  <a:pt x="1101" y="3878"/>
                </a:lnTo>
                <a:lnTo>
                  <a:pt x="1112" y="3893"/>
                </a:lnTo>
                <a:lnTo>
                  <a:pt x="1122" y="3908"/>
                </a:lnTo>
                <a:lnTo>
                  <a:pt x="1132" y="3923"/>
                </a:lnTo>
                <a:lnTo>
                  <a:pt x="1140" y="3939"/>
                </a:lnTo>
                <a:lnTo>
                  <a:pt x="1149" y="3955"/>
                </a:lnTo>
                <a:lnTo>
                  <a:pt x="1157" y="3973"/>
                </a:lnTo>
                <a:lnTo>
                  <a:pt x="1165" y="3989"/>
                </a:lnTo>
                <a:lnTo>
                  <a:pt x="1171" y="4006"/>
                </a:lnTo>
                <a:lnTo>
                  <a:pt x="1178" y="4023"/>
                </a:lnTo>
                <a:lnTo>
                  <a:pt x="1184" y="4042"/>
                </a:lnTo>
                <a:lnTo>
                  <a:pt x="1190" y="4059"/>
                </a:lnTo>
                <a:lnTo>
                  <a:pt x="1195" y="4077"/>
                </a:lnTo>
                <a:lnTo>
                  <a:pt x="1200" y="4096"/>
                </a:lnTo>
                <a:lnTo>
                  <a:pt x="1203" y="4114"/>
                </a:lnTo>
                <a:lnTo>
                  <a:pt x="1206" y="4134"/>
                </a:lnTo>
                <a:lnTo>
                  <a:pt x="1209" y="4152"/>
                </a:lnTo>
                <a:lnTo>
                  <a:pt x="1211" y="4171"/>
                </a:lnTo>
                <a:lnTo>
                  <a:pt x="1213" y="4191"/>
                </a:lnTo>
                <a:lnTo>
                  <a:pt x="1214" y="4210"/>
                </a:lnTo>
                <a:lnTo>
                  <a:pt x="1214" y="4230"/>
                </a:lnTo>
                <a:lnTo>
                  <a:pt x="1214" y="4261"/>
                </a:lnTo>
                <a:lnTo>
                  <a:pt x="1210" y="4292"/>
                </a:lnTo>
                <a:lnTo>
                  <a:pt x="1207" y="4323"/>
                </a:lnTo>
                <a:lnTo>
                  <a:pt x="1202" y="4352"/>
                </a:lnTo>
                <a:lnTo>
                  <a:pt x="1195" y="4382"/>
                </a:lnTo>
                <a:lnTo>
                  <a:pt x="1187" y="4410"/>
                </a:lnTo>
                <a:lnTo>
                  <a:pt x="1177" y="4438"/>
                </a:lnTo>
                <a:lnTo>
                  <a:pt x="1166" y="4466"/>
                </a:lnTo>
                <a:lnTo>
                  <a:pt x="1154" y="4493"/>
                </a:lnTo>
                <a:lnTo>
                  <a:pt x="1140" y="4519"/>
                </a:lnTo>
                <a:lnTo>
                  <a:pt x="1126" y="4545"/>
                </a:lnTo>
                <a:lnTo>
                  <a:pt x="1110" y="4569"/>
                </a:lnTo>
                <a:lnTo>
                  <a:pt x="1094" y="4594"/>
                </a:lnTo>
                <a:lnTo>
                  <a:pt x="1075" y="4616"/>
                </a:lnTo>
                <a:lnTo>
                  <a:pt x="1056" y="4638"/>
                </a:lnTo>
                <a:lnTo>
                  <a:pt x="1036" y="4660"/>
                </a:lnTo>
                <a:lnTo>
                  <a:pt x="1015" y="4679"/>
                </a:lnTo>
                <a:lnTo>
                  <a:pt x="993" y="4698"/>
                </a:lnTo>
                <a:lnTo>
                  <a:pt x="970" y="4717"/>
                </a:lnTo>
                <a:lnTo>
                  <a:pt x="946" y="4733"/>
                </a:lnTo>
                <a:lnTo>
                  <a:pt x="922" y="4749"/>
                </a:lnTo>
                <a:lnTo>
                  <a:pt x="896" y="4764"/>
                </a:lnTo>
                <a:lnTo>
                  <a:pt x="870" y="4777"/>
                </a:lnTo>
                <a:lnTo>
                  <a:pt x="843" y="4789"/>
                </a:lnTo>
                <a:lnTo>
                  <a:pt x="815" y="4800"/>
                </a:lnTo>
                <a:lnTo>
                  <a:pt x="787" y="4810"/>
                </a:lnTo>
                <a:lnTo>
                  <a:pt x="758" y="4818"/>
                </a:lnTo>
                <a:lnTo>
                  <a:pt x="729" y="4825"/>
                </a:lnTo>
                <a:lnTo>
                  <a:pt x="700" y="4830"/>
                </a:lnTo>
                <a:lnTo>
                  <a:pt x="668" y="4834"/>
                </a:lnTo>
                <a:lnTo>
                  <a:pt x="638" y="4837"/>
                </a:lnTo>
                <a:lnTo>
                  <a:pt x="607" y="4837"/>
                </a:lnTo>
                <a:lnTo>
                  <a:pt x="575" y="4837"/>
                </a:lnTo>
                <a:lnTo>
                  <a:pt x="544" y="4834"/>
                </a:lnTo>
                <a:lnTo>
                  <a:pt x="514" y="4830"/>
                </a:lnTo>
                <a:lnTo>
                  <a:pt x="485" y="4825"/>
                </a:lnTo>
                <a:lnTo>
                  <a:pt x="454" y="4818"/>
                </a:lnTo>
                <a:lnTo>
                  <a:pt x="426" y="4810"/>
                </a:lnTo>
                <a:lnTo>
                  <a:pt x="398" y="4800"/>
                </a:lnTo>
                <a:lnTo>
                  <a:pt x="370" y="4789"/>
                </a:lnTo>
                <a:lnTo>
                  <a:pt x="343" y="4777"/>
                </a:lnTo>
                <a:lnTo>
                  <a:pt x="317" y="4764"/>
                </a:lnTo>
                <a:lnTo>
                  <a:pt x="291" y="4749"/>
                </a:lnTo>
                <a:lnTo>
                  <a:pt x="267" y="4733"/>
                </a:lnTo>
                <a:lnTo>
                  <a:pt x="243" y="4717"/>
                </a:lnTo>
                <a:lnTo>
                  <a:pt x="220" y="4698"/>
                </a:lnTo>
                <a:lnTo>
                  <a:pt x="198" y="4679"/>
                </a:lnTo>
                <a:lnTo>
                  <a:pt x="177" y="4660"/>
                </a:lnTo>
                <a:lnTo>
                  <a:pt x="157" y="4638"/>
                </a:lnTo>
                <a:lnTo>
                  <a:pt x="138" y="4616"/>
                </a:lnTo>
                <a:lnTo>
                  <a:pt x="120" y="4594"/>
                </a:lnTo>
                <a:lnTo>
                  <a:pt x="103" y="4569"/>
                </a:lnTo>
                <a:lnTo>
                  <a:pt x="87" y="4545"/>
                </a:lnTo>
                <a:lnTo>
                  <a:pt x="72" y="4519"/>
                </a:lnTo>
                <a:lnTo>
                  <a:pt x="59" y="4493"/>
                </a:lnTo>
                <a:lnTo>
                  <a:pt x="47" y="4466"/>
                </a:lnTo>
                <a:lnTo>
                  <a:pt x="36" y="4438"/>
                </a:lnTo>
                <a:lnTo>
                  <a:pt x="27" y="4410"/>
                </a:lnTo>
                <a:lnTo>
                  <a:pt x="18" y="4382"/>
                </a:lnTo>
                <a:lnTo>
                  <a:pt x="12" y="4352"/>
                </a:lnTo>
                <a:lnTo>
                  <a:pt x="6" y="4323"/>
                </a:lnTo>
                <a:lnTo>
                  <a:pt x="2" y="4292"/>
                </a:lnTo>
                <a:lnTo>
                  <a:pt x="0" y="4261"/>
                </a:lnTo>
                <a:lnTo>
                  <a:pt x="0" y="4230"/>
                </a:lnTo>
                <a:lnTo>
                  <a:pt x="0" y="4209"/>
                </a:lnTo>
                <a:lnTo>
                  <a:pt x="1" y="4190"/>
                </a:lnTo>
                <a:lnTo>
                  <a:pt x="2" y="4169"/>
                </a:lnTo>
                <a:lnTo>
                  <a:pt x="4" y="4150"/>
                </a:lnTo>
                <a:lnTo>
                  <a:pt x="7" y="4130"/>
                </a:lnTo>
                <a:lnTo>
                  <a:pt x="11" y="4111"/>
                </a:lnTo>
                <a:lnTo>
                  <a:pt x="15" y="4091"/>
                </a:lnTo>
                <a:lnTo>
                  <a:pt x="19" y="4073"/>
                </a:lnTo>
                <a:lnTo>
                  <a:pt x="25" y="4055"/>
                </a:lnTo>
                <a:lnTo>
                  <a:pt x="31" y="4036"/>
                </a:lnTo>
                <a:lnTo>
                  <a:pt x="38" y="4018"/>
                </a:lnTo>
                <a:lnTo>
                  <a:pt x="44" y="4000"/>
                </a:lnTo>
                <a:lnTo>
                  <a:pt x="52" y="3982"/>
                </a:lnTo>
                <a:lnTo>
                  <a:pt x="60" y="3965"/>
                </a:lnTo>
                <a:lnTo>
                  <a:pt x="69" y="3948"/>
                </a:lnTo>
                <a:lnTo>
                  <a:pt x="78" y="3932"/>
                </a:lnTo>
                <a:lnTo>
                  <a:pt x="87" y="3915"/>
                </a:lnTo>
                <a:lnTo>
                  <a:pt x="97" y="3899"/>
                </a:lnTo>
                <a:lnTo>
                  <a:pt x="108" y="3883"/>
                </a:lnTo>
                <a:lnTo>
                  <a:pt x="119" y="3868"/>
                </a:lnTo>
                <a:lnTo>
                  <a:pt x="130" y="3853"/>
                </a:lnTo>
                <a:lnTo>
                  <a:pt x="142" y="3839"/>
                </a:lnTo>
                <a:lnTo>
                  <a:pt x="154" y="3824"/>
                </a:lnTo>
                <a:lnTo>
                  <a:pt x="167" y="3811"/>
                </a:lnTo>
                <a:lnTo>
                  <a:pt x="180" y="3797"/>
                </a:lnTo>
                <a:lnTo>
                  <a:pt x="194" y="3784"/>
                </a:lnTo>
                <a:lnTo>
                  <a:pt x="208" y="3772"/>
                </a:lnTo>
                <a:lnTo>
                  <a:pt x="222" y="3759"/>
                </a:lnTo>
                <a:lnTo>
                  <a:pt x="237" y="3747"/>
                </a:lnTo>
                <a:lnTo>
                  <a:pt x="252" y="3736"/>
                </a:lnTo>
                <a:lnTo>
                  <a:pt x="268" y="3725"/>
                </a:lnTo>
                <a:lnTo>
                  <a:pt x="284" y="3715"/>
                </a:lnTo>
                <a:lnTo>
                  <a:pt x="284" y="331"/>
                </a:lnTo>
                <a:lnTo>
                  <a:pt x="285" y="315"/>
                </a:lnTo>
                <a:lnTo>
                  <a:pt x="286" y="297"/>
                </a:lnTo>
                <a:lnTo>
                  <a:pt x="288" y="281"/>
                </a:lnTo>
                <a:lnTo>
                  <a:pt x="290" y="265"/>
                </a:lnTo>
                <a:lnTo>
                  <a:pt x="295" y="249"/>
                </a:lnTo>
                <a:lnTo>
                  <a:pt x="299" y="234"/>
                </a:lnTo>
                <a:lnTo>
                  <a:pt x="304" y="217"/>
                </a:lnTo>
                <a:lnTo>
                  <a:pt x="310" y="202"/>
                </a:lnTo>
                <a:lnTo>
                  <a:pt x="316" y="188"/>
                </a:lnTo>
                <a:lnTo>
                  <a:pt x="324" y="174"/>
                </a:lnTo>
                <a:lnTo>
                  <a:pt x="332" y="160"/>
                </a:lnTo>
                <a:lnTo>
                  <a:pt x="341" y="146"/>
                </a:lnTo>
                <a:lnTo>
                  <a:pt x="350" y="133"/>
                </a:lnTo>
                <a:lnTo>
                  <a:pt x="359" y="121"/>
                </a:lnTo>
                <a:lnTo>
                  <a:pt x="370" y="109"/>
                </a:lnTo>
                <a:lnTo>
                  <a:pt x="381" y="98"/>
                </a:lnTo>
                <a:lnTo>
                  <a:pt x="393" y="87"/>
                </a:lnTo>
                <a:lnTo>
                  <a:pt x="405" y="76"/>
                </a:lnTo>
                <a:lnTo>
                  <a:pt x="417" y="66"/>
                </a:lnTo>
                <a:lnTo>
                  <a:pt x="430" y="58"/>
                </a:lnTo>
                <a:lnTo>
                  <a:pt x="444" y="49"/>
                </a:lnTo>
                <a:lnTo>
                  <a:pt x="458" y="40"/>
                </a:lnTo>
                <a:lnTo>
                  <a:pt x="472" y="34"/>
                </a:lnTo>
                <a:lnTo>
                  <a:pt x="486" y="26"/>
                </a:lnTo>
                <a:lnTo>
                  <a:pt x="501" y="21"/>
                </a:lnTo>
                <a:lnTo>
                  <a:pt x="516" y="16"/>
                </a:lnTo>
                <a:lnTo>
                  <a:pt x="532" y="11"/>
                </a:lnTo>
                <a:lnTo>
                  <a:pt x="548" y="7"/>
                </a:lnTo>
                <a:lnTo>
                  <a:pt x="565" y="5"/>
                </a:lnTo>
                <a:lnTo>
                  <a:pt x="581" y="3"/>
                </a:lnTo>
                <a:lnTo>
                  <a:pt x="598" y="1"/>
                </a:lnTo>
                <a:lnTo>
                  <a:pt x="61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innerShdw dir="5400000" dist="38100">
              <a:srgbClr val="000000">
                <a:alpha val="2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0" name="CustomShape 16"/>
          <p:cNvSpPr/>
          <p:nvPr/>
        </p:nvSpPr>
        <p:spPr>
          <a:xfrm>
            <a:off x="6751800" y="4567680"/>
            <a:ext cx="713880" cy="713880"/>
          </a:xfrm>
          <a:prstGeom prst="ellipse">
            <a:avLst/>
          </a:prstGeom>
          <a:solidFill>
            <a:srgbClr val="2a9b18"/>
          </a:solidFill>
          <a:ln>
            <a:noFill/>
          </a:ln>
          <a:effectLst>
            <a:innerShdw dir="5400000" dist="38100">
              <a:srgbClr val="000000">
                <a:alpha val="2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1" name="CustomShape 17"/>
          <p:cNvSpPr/>
          <p:nvPr/>
        </p:nvSpPr>
        <p:spPr>
          <a:xfrm>
            <a:off x="6944760" y="2322360"/>
            <a:ext cx="327600" cy="2391480"/>
          </a:xfrm>
          <a:prstGeom prst="rect">
            <a:avLst/>
          </a:prstGeom>
          <a:solidFill>
            <a:srgbClr val="2a9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18"/>
          <p:cNvSpPr/>
          <p:nvPr/>
        </p:nvSpPr>
        <p:spPr>
          <a:xfrm>
            <a:off x="6944760" y="2252160"/>
            <a:ext cx="327600" cy="119880"/>
          </a:xfrm>
          <a:custGeom>
            <a:avLst/>
            <a:gdLst/>
            <a:ahLst/>
            <a:rect l="l" t="t" r="r" b="b"/>
            <a:pathLst>
              <a:path w="452" h="165">
                <a:moveTo>
                  <a:pt x="226" y="0"/>
                </a:moveTo>
                <a:lnTo>
                  <a:pt x="249" y="0"/>
                </a:lnTo>
                <a:lnTo>
                  <a:pt x="272" y="1"/>
                </a:lnTo>
                <a:lnTo>
                  <a:pt x="293" y="3"/>
                </a:lnTo>
                <a:lnTo>
                  <a:pt x="314" y="6"/>
                </a:lnTo>
                <a:lnTo>
                  <a:pt x="334" y="10"/>
                </a:lnTo>
                <a:lnTo>
                  <a:pt x="353" y="14"/>
                </a:lnTo>
                <a:lnTo>
                  <a:pt x="370" y="18"/>
                </a:lnTo>
                <a:lnTo>
                  <a:pt x="386" y="24"/>
                </a:lnTo>
                <a:lnTo>
                  <a:pt x="401" y="29"/>
                </a:lnTo>
                <a:lnTo>
                  <a:pt x="414" y="35"/>
                </a:lnTo>
                <a:lnTo>
                  <a:pt x="425" y="43"/>
                </a:lnTo>
                <a:lnTo>
                  <a:pt x="435" y="50"/>
                </a:lnTo>
                <a:lnTo>
                  <a:pt x="442" y="57"/>
                </a:lnTo>
                <a:lnTo>
                  <a:pt x="448" y="66"/>
                </a:lnTo>
                <a:lnTo>
                  <a:pt x="450" y="69"/>
                </a:lnTo>
                <a:lnTo>
                  <a:pt x="451" y="73"/>
                </a:lnTo>
                <a:lnTo>
                  <a:pt x="452" y="78"/>
                </a:lnTo>
                <a:lnTo>
                  <a:pt x="452" y="82"/>
                </a:lnTo>
                <a:lnTo>
                  <a:pt x="452" y="86"/>
                </a:lnTo>
                <a:lnTo>
                  <a:pt x="451" y="91"/>
                </a:lnTo>
                <a:lnTo>
                  <a:pt x="450" y="95"/>
                </a:lnTo>
                <a:lnTo>
                  <a:pt x="448" y="98"/>
                </a:lnTo>
                <a:lnTo>
                  <a:pt x="442" y="107"/>
                </a:lnTo>
                <a:lnTo>
                  <a:pt x="435" y="114"/>
                </a:lnTo>
                <a:lnTo>
                  <a:pt x="425" y="122"/>
                </a:lnTo>
                <a:lnTo>
                  <a:pt x="414" y="128"/>
                </a:lnTo>
                <a:lnTo>
                  <a:pt x="401" y="135"/>
                </a:lnTo>
                <a:lnTo>
                  <a:pt x="386" y="140"/>
                </a:lnTo>
                <a:lnTo>
                  <a:pt x="370" y="146"/>
                </a:lnTo>
                <a:lnTo>
                  <a:pt x="353" y="151"/>
                </a:lnTo>
                <a:lnTo>
                  <a:pt x="334" y="154"/>
                </a:lnTo>
                <a:lnTo>
                  <a:pt x="314" y="159"/>
                </a:lnTo>
                <a:lnTo>
                  <a:pt x="293" y="161"/>
                </a:lnTo>
                <a:lnTo>
                  <a:pt x="272" y="163"/>
                </a:lnTo>
                <a:lnTo>
                  <a:pt x="249" y="164"/>
                </a:lnTo>
                <a:lnTo>
                  <a:pt x="226" y="165"/>
                </a:lnTo>
                <a:lnTo>
                  <a:pt x="203" y="164"/>
                </a:lnTo>
                <a:lnTo>
                  <a:pt x="180" y="163"/>
                </a:lnTo>
                <a:lnTo>
                  <a:pt x="158" y="161"/>
                </a:lnTo>
                <a:lnTo>
                  <a:pt x="138" y="159"/>
                </a:lnTo>
                <a:lnTo>
                  <a:pt x="117" y="154"/>
                </a:lnTo>
                <a:lnTo>
                  <a:pt x="99" y="151"/>
                </a:lnTo>
                <a:lnTo>
                  <a:pt x="82" y="146"/>
                </a:lnTo>
                <a:lnTo>
                  <a:pt x="66" y="140"/>
                </a:lnTo>
                <a:lnTo>
                  <a:pt x="51" y="135"/>
                </a:lnTo>
                <a:lnTo>
                  <a:pt x="37" y="128"/>
                </a:lnTo>
                <a:lnTo>
                  <a:pt x="27" y="122"/>
                </a:lnTo>
                <a:lnTo>
                  <a:pt x="17" y="114"/>
                </a:lnTo>
                <a:lnTo>
                  <a:pt x="9" y="107"/>
                </a:lnTo>
                <a:lnTo>
                  <a:pt x="4" y="98"/>
                </a:lnTo>
                <a:lnTo>
                  <a:pt x="2" y="95"/>
                </a:lnTo>
                <a:lnTo>
                  <a:pt x="1" y="91"/>
                </a:lnTo>
                <a:lnTo>
                  <a:pt x="0" y="86"/>
                </a:lnTo>
                <a:lnTo>
                  <a:pt x="0" y="82"/>
                </a:lnTo>
                <a:lnTo>
                  <a:pt x="0" y="78"/>
                </a:lnTo>
                <a:lnTo>
                  <a:pt x="1" y="73"/>
                </a:lnTo>
                <a:lnTo>
                  <a:pt x="2" y="69"/>
                </a:lnTo>
                <a:lnTo>
                  <a:pt x="4" y="66"/>
                </a:lnTo>
                <a:lnTo>
                  <a:pt x="9" y="57"/>
                </a:lnTo>
                <a:lnTo>
                  <a:pt x="17" y="50"/>
                </a:lnTo>
                <a:lnTo>
                  <a:pt x="27" y="43"/>
                </a:lnTo>
                <a:lnTo>
                  <a:pt x="37" y="35"/>
                </a:lnTo>
                <a:lnTo>
                  <a:pt x="51" y="29"/>
                </a:lnTo>
                <a:lnTo>
                  <a:pt x="66" y="24"/>
                </a:lnTo>
                <a:lnTo>
                  <a:pt x="82" y="18"/>
                </a:lnTo>
                <a:lnTo>
                  <a:pt x="99" y="14"/>
                </a:lnTo>
                <a:lnTo>
                  <a:pt x="117" y="10"/>
                </a:lnTo>
                <a:lnTo>
                  <a:pt x="138" y="6"/>
                </a:lnTo>
                <a:lnTo>
                  <a:pt x="158" y="3"/>
                </a:lnTo>
                <a:lnTo>
                  <a:pt x="180" y="1"/>
                </a:lnTo>
                <a:lnTo>
                  <a:pt x="203" y="0"/>
                </a:lnTo>
                <a:lnTo>
                  <a:pt x="226" y="0"/>
                </a:lnTo>
                <a:close/>
              </a:path>
            </a:pathLst>
          </a:custGeom>
          <a:solidFill>
            <a:srgbClr val="227c1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19"/>
          <p:cNvSpPr/>
          <p:nvPr/>
        </p:nvSpPr>
        <p:spPr>
          <a:xfrm>
            <a:off x="6878520" y="2322360"/>
            <a:ext cx="198000" cy="2135520"/>
          </a:xfrm>
          <a:custGeom>
            <a:avLst/>
            <a:gdLst/>
            <a:ahLst/>
            <a:rect l="l" t="t" r="r" b="b"/>
            <a:pathLst>
              <a:path w="275" h="2964">
                <a:moveTo>
                  <a:pt x="0" y="171"/>
                </a:moveTo>
                <a:lnTo>
                  <a:pt x="160" y="171"/>
                </a:lnTo>
                <a:lnTo>
                  <a:pt x="160" y="195"/>
                </a:lnTo>
                <a:lnTo>
                  <a:pt x="0" y="195"/>
                </a:lnTo>
                <a:lnTo>
                  <a:pt x="0" y="171"/>
                </a:lnTo>
                <a:close/>
                <a:moveTo>
                  <a:pt x="0" y="2340"/>
                </a:moveTo>
                <a:lnTo>
                  <a:pt x="275" y="2340"/>
                </a:lnTo>
                <a:lnTo>
                  <a:pt x="275" y="2363"/>
                </a:lnTo>
                <a:lnTo>
                  <a:pt x="0" y="2363"/>
                </a:lnTo>
                <a:lnTo>
                  <a:pt x="0" y="2340"/>
                </a:lnTo>
                <a:close/>
                <a:moveTo>
                  <a:pt x="0" y="1560"/>
                </a:moveTo>
                <a:lnTo>
                  <a:pt x="275" y="1560"/>
                </a:lnTo>
                <a:lnTo>
                  <a:pt x="275" y="1584"/>
                </a:lnTo>
                <a:lnTo>
                  <a:pt x="0" y="1584"/>
                </a:lnTo>
                <a:lnTo>
                  <a:pt x="0" y="1560"/>
                </a:lnTo>
                <a:close/>
                <a:moveTo>
                  <a:pt x="0" y="780"/>
                </a:moveTo>
                <a:lnTo>
                  <a:pt x="275" y="780"/>
                </a:lnTo>
                <a:lnTo>
                  <a:pt x="275" y="805"/>
                </a:lnTo>
                <a:lnTo>
                  <a:pt x="0" y="805"/>
                </a:lnTo>
                <a:lnTo>
                  <a:pt x="0" y="780"/>
                </a:lnTo>
                <a:close/>
                <a:moveTo>
                  <a:pt x="0" y="2939"/>
                </a:moveTo>
                <a:lnTo>
                  <a:pt x="160" y="2939"/>
                </a:lnTo>
                <a:lnTo>
                  <a:pt x="160" y="2964"/>
                </a:lnTo>
                <a:lnTo>
                  <a:pt x="0" y="2964"/>
                </a:lnTo>
                <a:lnTo>
                  <a:pt x="0" y="2939"/>
                </a:lnTo>
                <a:close/>
                <a:moveTo>
                  <a:pt x="0" y="2160"/>
                </a:moveTo>
                <a:lnTo>
                  <a:pt x="160" y="2160"/>
                </a:lnTo>
                <a:lnTo>
                  <a:pt x="160" y="2184"/>
                </a:lnTo>
                <a:lnTo>
                  <a:pt x="0" y="2184"/>
                </a:lnTo>
                <a:lnTo>
                  <a:pt x="0" y="2160"/>
                </a:lnTo>
                <a:close/>
                <a:moveTo>
                  <a:pt x="0" y="1381"/>
                </a:moveTo>
                <a:lnTo>
                  <a:pt x="160" y="1381"/>
                </a:lnTo>
                <a:lnTo>
                  <a:pt x="160" y="1406"/>
                </a:lnTo>
                <a:lnTo>
                  <a:pt x="0" y="1406"/>
                </a:lnTo>
                <a:lnTo>
                  <a:pt x="0" y="1381"/>
                </a:lnTo>
                <a:close/>
                <a:moveTo>
                  <a:pt x="0" y="2797"/>
                </a:moveTo>
                <a:lnTo>
                  <a:pt x="160" y="2797"/>
                </a:lnTo>
                <a:lnTo>
                  <a:pt x="160" y="2820"/>
                </a:lnTo>
                <a:lnTo>
                  <a:pt x="0" y="2820"/>
                </a:lnTo>
                <a:lnTo>
                  <a:pt x="0" y="2797"/>
                </a:lnTo>
                <a:close/>
                <a:moveTo>
                  <a:pt x="0" y="2017"/>
                </a:moveTo>
                <a:lnTo>
                  <a:pt x="160" y="2017"/>
                </a:lnTo>
                <a:lnTo>
                  <a:pt x="160" y="2041"/>
                </a:lnTo>
                <a:lnTo>
                  <a:pt x="0" y="2041"/>
                </a:lnTo>
                <a:lnTo>
                  <a:pt x="0" y="2017"/>
                </a:lnTo>
                <a:close/>
                <a:moveTo>
                  <a:pt x="0" y="1237"/>
                </a:moveTo>
                <a:lnTo>
                  <a:pt x="160" y="1237"/>
                </a:lnTo>
                <a:lnTo>
                  <a:pt x="160" y="1262"/>
                </a:lnTo>
                <a:lnTo>
                  <a:pt x="0" y="1262"/>
                </a:lnTo>
                <a:lnTo>
                  <a:pt x="0" y="1237"/>
                </a:lnTo>
                <a:close/>
                <a:moveTo>
                  <a:pt x="0" y="2653"/>
                </a:moveTo>
                <a:lnTo>
                  <a:pt x="160" y="2653"/>
                </a:lnTo>
                <a:lnTo>
                  <a:pt x="160" y="2677"/>
                </a:lnTo>
                <a:lnTo>
                  <a:pt x="0" y="2677"/>
                </a:lnTo>
                <a:lnTo>
                  <a:pt x="0" y="2653"/>
                </a:lnTo>
                <a:close/>
                <a:moveTo>
                  <a:pt x="0" y="1873"/>
                </a:moveTo>
                <a:lnTo>
                  <a:pt x="160" y="1873"/>
                </a:lnTo>
                <a:lnTo>
                  <a:pt x="160" y="1897"/>
                </a:lnTo>
                <a:lnTo>
                  <a:pt x="0" y="1897"/>
                </a:lnTo>
                <a:lnTo>
                  <a:pt x="0" y="1873"/>
                </a:lnTo>
                <a:close/>
                <a:moveTo>
                  <a:pt x="0" y="1093"/>
                </a:moveTo>
                <a:lnTo>
                  <a:pt x="160" y="1093"/>
                </a:lnTo>
                <a:lnTo>
                  <a:pt x="160" y="1118"/>
                </a:lnTo>
                <a:lnTo>
                  <a:pt x="0" y="1118"/>
                </a:lnTo>
                <a:lnTo>
                  <a:pt x="0" y="1093"/>
                </a:lnTo>
                <a:close/>
                <a:moveTo>
                  <a:pt x="0" y="2509"/>
                </a:moveTo>
                <a:lnTo>
                  <a:pt x="160" y="2509"/>
                </a:lnTo>
                <a:lnTo>
                  <a:pt x="160" y="2533"/>
                </a:lnTo>
                <a:lnTo>
                  <a:pt x="0" y="2533"/>
                </a:lnTo>
                <a:lnTo>
                  <a:pt x="0" y="2509"/>
                </a:lnTo>
                <a:close/>
                <a:moveTo>
                  <a:pt x="0" y="1730"/>
                </a:moveTo>
                <a:lnTo>
                  <a:pt x="160" y="1730"/>
                </a:lnTo>
                <a:lnTo>
                  <a:pt x="160" y="1754"/>
                </a:lnTo>
                <a:lnTo>
                  <a:pt x="0" y="1754"/>
                </a:lnTo>
                <a:lnTo>
                  <a:pt x="0" y="1730"/>
                </a:lnTo>
                <a:close/>
                <a:moveTo>
                  <a:pt x="0" y="950"/>
                </a:moveTo>
                <a:lnTo>
                  <a:pt x="160" y="950"/>
                </a:lnTo>
                <a:lnTo>
                  <a:pt x="160" y="975"/>
                </a:lnTo>
                <a:lnTo>
                  <a:pt x="0" y="975"/>
                </a:lnTo>
                <a:lnTo>
                  <a:pt x="0" y="950"/>
                </a:lnTo>
                <a:close/>
                <a:moveTo>
                  <a:pt x="0" y="0"/>
                </a:moveTo>
                <a:lnTo>
                  <a:pt x="275" y="0"/>
                </a:lnTo>
                <a:lnTo>
                  <a:pt x="275" y="25"/>
                </a:lnTo>
                <a:lnTo>
                  <a:pt x="0" y="25"/>
                </a:lnTo>
                <a:lnTo>
                  <a:pt x="0" y="0"/>
                </a:lnTo>
                <a:close/>
                <a:moveTo>
                  <a:pt x="0" y="601"/>
                </a:moveTo>
                <a:lnTo>
                  <a:pt x="160" y="601"/>
                </a:lnTo>
                <a:lnTo>
                  <a:pt x="160" y="626"/>
                </a:lnTo>
                <a:lnTo>
                  <a:pt x="0" y="626"/>
                </a:lnTo>
                <a:lnTo>
                  <a:pt x="0" y="601"/>
                </a:lnTo>
                <a:close/>
                <a:moveTo>
                  <a:pt x="0" y="458"/>
                </a:moveTo>
                <a:lnTo>
                  <a:pt x="160" y="458"/>
                </a:lnTo>
                <a:lnTo>
                  <a:pt x="160" y="482"/>
                </a:lnTo>
                <a:lnTo>
                  <a:pt x="0" y="482"/>
                </a:lnTo>
                <a:lnTo>
                  <a:pt x="0" y="458"/>
                </a:lnTo>
                <a:close/>
                <a:moveTo>
                  <a:pt x="0" y="315"/>
                </a:moveTo>
                <a:lnTo>
                  <a:pt x="160" y="315"/>
                </a:lnTo>
                <a:lnTo>
                  <a:pt x="160" y="338"/>
                </a:lnTo>
                <a:lnTo>
                  <a:pt x="0" y="338"/>
                </a:lnTo>
                <a:lnTo>
                  <a:pt x="0" y="31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20"/>
          <p:cNvSpPr/>
          <p:nvPr/>
        </p:nvSpPr>
        <p:spPr>
          <a:xfrm>
            <a:off x="4937400" y="1866960"/>
            <a:ext cx="875520" cy="3485160"/>
          </a:xfrm>
          <a:custGeom>
            <a:avLst/>
            <a:gdLst/>
            <a:ahLst/>
            <a:rect l="l" t="t" r="r" b="b"/>
            <a:pathLst>
              <a:path w="1214" h="4837">
                <a:moveTo>
                  <a:pt x="614" y="0"/>
                </a:moveTo>
                <a:lnTo>
                  <a:pt x="632" y="1"/>
                </a:lnTo>
                <a:lnTo>
                  <a:pt x="648" y="3"/>
                </a:lnTo>
                <a:lnTo>
                  <a:pt x="665" y="5"/>
                </a:lnTo>
                <a:lnTo>
                  <a:pt x="681" y="7"/>
                </a:lnTo>
                <a:lnTo>
                  <a:pt x="696" y="11"/>
                </a:lnTo>
                <a:lnTo>
                  <a:pt x="713" y="16"/>
                </a:lnTo>
                <a:lnTo>
                  <a:pt x="728" y="21"/>
                </a:lnTo>
                <a:lnTo>
                  <a:pt x="743" y="26"/>
                </a:lnTo>
                <a:lnTo>
                  <a:pt x="758" y="34"/>
                </a:lnTo>
                <a:lnTo>
                  <a:pt x="772" y="40"/>
                </a:lnTo>
                <a:lnTo>
                  <a:pt x="786" y="49"/>
                </a:lnTo>
                <a:lnTo>
                  <a:pt x="799" y="58"/>
                </a:lnTo>
                <a:lnTo>
                  <a:pt x="812" y="66"/>
                </a:lnTo>
                <a:lnTo>
                  <a:pt x="825" y="76"/>
                </a:lnTo>
                <a:lnTo>
                  <a:pt x="837" y="87"/>
                </a:lnTo>
                <a:lnTo>
                  <a:pt x="847" y="98"/>
                </a:lnTo>
                <a:lnTo>
                  <a:pt x="859" y="109"/>
                </a:lnTo>
                <a:lnTo>
                  <a:pt x="869" y="121"/>
                </a:lnTo>
                <a:lnTo>
                  <a:pt x="879" y="133"/>
                </a:lnTo>
                <a:lnTo>
                  <a:pt x="889" y="146"/>
                </a:lnTo>
                <a:lnTo>
                  <a:pt x="897" y="160"/>
                </a:lnTo>
                <a:lnTo>
                  <a:pt x="905" y="174"/>
                </a:lnTo>
                <a:lnTo>
                  <a:pt x="912" y="188"/>
                </a:lnTo>
                <a:lnTo>
                  <a:pt x="919" y="202"/>
                </a:lnTo>
                <a:lnTo>
                  <a:pt x="925" y="217"/>
                </a:lnTo>
                <a:lnTo>
                  <a:pt x="930" y="234"/>
                </a:lnTo>
                <a:lnTo>
                  <a:pt x="935" y="249"/>
                </a:lnTo>
                <a:lnTo>
                  <a:pt x="938" y="265"/>
                </a:lnTo>
                <a:lnTo>
                  <a:pt x="941" y="281"/>
                </a:lnTo>
                <a:lnTo>
                  <a:pt x="944" y="297"/>
                </a:lnTo>
                <a:lnTo>
                  <a:pt x="945" y="315"/>
                </a:lnTo>
                <a:lnTo>
                  <a:pt x="945" y="331"/>
                </a:lnTo>
                <a:lnTo>
                  <a:pt x="945" y="3725"/>
                </a:lnTo>
                <a:lnTo>
                  <a:pt x="960" y="3736"/>
                </a:lnTo>
                <a:lnTo>
                  <a:pt x="975" y="3747"/>
                </a:lnTo>
                <a:lnTo>
                  <a:pt x="989" y="3758"/>
                </a:lnTo>
                <a:lnTo>
                  <a:pt x="1003" y="3770"/>
                </a:lnTo>
                <a:lnTo>
                  <a:pt x="1017" y="3781"/>
                </a:lnTo>
                <a:lnTo>
                  <a:pt x="1030" y="3794"/>
                </a:lnTo>
                <a:lnTo>
                  <a:pt x="1043" y="3807"/>
                </a:lnTo>
                <a:lnTo>
                  <a:pt x="1056" y="3820"/>
                </a:lnTo>
                <a:lnTo>
                  <a:pt x="1068" y="3834"/>
                </a:lnTo>
                <a:lnTo>
                  <a:pt x="1080" y="3848"/>
                </a:lnTo>
                <a:lnTo>
                  <a:pt x="1090" y="3862"/>
                </a:lnTo>
                <a:lnTo>
                  <a:pt x="1101" y="3878"/>
                </a:lnTo>
                <a:lnTo>
                  <a:pt x="1112" y="3893"/>
                </a:lnTo>
                <a:lnTo>
                  <a:pt x="1122" y="3908"/>
                </a:lnTo>
                <a:lnTo>
                  <a:pt x="1132" y="3923"/>
                </a:lnTo>
                <a:lnTo>
                  <a:pt x="1140" y="3939"/>
                </a:lnTo>
                <a:lnTo>
                  <a:pt x="1149" y="3955"/>
                </a:lnTo>
                <a:lnTo>
                  <a:pt x="1157" y="3973"/>
                </a:lnTo>
                <a:lnTo>
                  <a:pt x="1165" y="3989"/>
                </a:lnTo>
                <a:lnTo>
                  <a:pt x="1171" y="4006"/>
                </a:lnTo>
                <a:lnTo>
                  <a:pt x="1178" y="4023"/>
                </a:lnTo>
                <a:lnTo>
                  <a:pt x="1184" y="4042"/>
                </a:lnTo>
                <a:lnTo>
                  <a:pt x="1190" y="4059"/>
                </a:lnTo>
                <a:lnTo>
                  <a:pt x="1195" y="4077"/>
                </a:lnTo>
                <a:lnTo>
                  <a:pt x="1200" y="4096"/>
                </a:lnTo>
                <a:lnTo>
                  <a:pt x="1203" y="4114"/>
                </a:lnTo>
                <a:lnTo>
                  <a:pt x="1206" y="4134"/>
                </a:lnTo>
                <a:lnTo>
                  <a:pt x="1209" y="4152"/>
                </a:lnTo>
                <a:lnTo>
                  <a:pt x="1211" y="4171"/>
                </a:lnTo>
                <a:lnTo>
                  <a:pt x="1213" y="4191"/>
                </a:lnTo>
                <a:lnTo>
                  <a:pt x="1214" y="4210"/>
                </a:lnTo>
                <a:lnTo>
                  <a:pt x="1214" y="4230"/>
                </a:lnTo>
                <a:lnTo>
                  <a:pt x="1214" y="4261"/>
                </a:lnTo>
                <a:lnTo>
                  <a:pt x="1210" y="4292"/>
                </a:lnTo>
                <a:lnTo>
                  <a:pt x="1207" y="4323"/>
                </a:lnTo>
                <a:lnTo>
                  <a:pt x="1202" y="4352"/>
                </a:lnTo>
                <a:lnTo>
                  <a:pt x="1195" y="4382"/>
                </a:lnTo>
                <a:lnTo>
                  <a:pt x="1187" y="4410"/>
                </a:lnTo>
                <a:lnTo>
                  <a:pt x="1177" y="4438"/>
                </a:lnTo>
                <a:lnTo>
                  <a:pt x="1166" y="4466"/>
                </a:lnTo>
                <a:lnTo>
                  <a:pt x="1154" y="4493"/>
                </a:lnTo>
                <a:lnTo>
                  <a:pt x="1140" y="4519"/>
                </a:lnTo>
                <a:lnTo>
                  <a:pt x="1126" y="4545"/>
                </a:lnTo>
                <a:lnTo>
                  <a:pt x="1110" y="4569"/>
                </a:lnTo>
                <a:lnTo>
                  <a:pt x="1094" y="4594"/>
                </a:lnTo>
                <a:lnTo>
                  <a:pt x="1075" y="4616"/>
                </a:lnTo>
                <a:lnTo>
                  <a:pt x="1056" y="4638"/>
                </a:lnTo>
                <a:lnTo>
                  <a:pt x="1036" y="4660"/>
                </a:lnTo>
                <a:lnTo>
                  <a:pt x="1015" y="4679"/>
                </a:lnTo>
                <a:lnTo>
                  <a:pt x="993" y="4698"/>
                </a:lnTo>
                <a:lnTo>
                  <a:pt x="970" y="4717"/>
                </a:lnTo>
                <a:lnTo>
                  <a:pt x="946" y="4733"/>
                </a:lnTo>
                <a:lnTo>
                  <a:pt x="922" y="4749"/>
                </a:lnTo>
                <a:lnTo>
                  <a:pt x="896" y="4764"/>
                </a:lnTo>
                <a:lnTo>
                  <a:pt x="870" y="4777"/>
                </a:lnTo>
                <a:lnTo>
                  <a:pt x="843" y="4789"/>
                </a:lnTo>
                <a:lnTo>
                  <a:pt x="815" y="4800"/>
                </a:lnTo>
                <a:lnTo>
                  <a:pt x="787" y="4810"/>
                </a:lnTo>
                <a:lnTo>
                  <a:pt x="758" y="4818"/>
                </a:lnTo>
                <a:lnTo>
                  <a:pt x="729" y="4825"/>
                </a:lnTo>
                <a:lnTo>
                  <a:pt x="700" y="4830"/>
                </a:lnTo>
                <a:lnTo>
                  <a:pt x="668" y="4834"/>
                </a:lnTo>
                <a:lnTo>
                  <a:pt x="638" y="4837"/>
                </a:lnTo>
                <a:lnTo>
                  <a:pt x="607" y="4837"/>
                </a:lnTo>
                <a:lnTo>
                  <a:pt x="575" y="4837"/>
                </a:lnTo>
                <a:lnTo>
                  <a:pt x="544" y="4834"/>
                </a:lnTo>
                <a:lnTo>
                  <a:pt x="514" y="4830"/>
                </a:lnTo>
                <a:lnTo>
                  <a:pt x="485" y="4825"/>
                </a:lnTo>
                <a:lnTo>
                  <a:pt x="454" y="4818"/>
                </a:lnTo>
                <a:lnTo>
                  <a:pt x="426" y="4810"/>
                </a:lnTo>
                <a:lnTo>
                  <a:pt x="398" y="4800"/>
                </a:lnTo>
                <a:lnTo>
                  <a:pt x="370" y="4789"/>
                </a:lnTo>
                <a:lnTo>
                  <a:pt x="343" y="4777"/>
                </a:lnTo>
                <a:lnTo>
                  <a:pt x="317" y="4764"/>
                </a:lnTo>
                <a:lnTo>
                  <a:pt x="291" y="4749"/>
                </a:lnTo>
                <a:lnTo>
                  <a:pt x="267" y="4733"/>
                </a:lnTo>
                <a:lnTo>
                  <a:pt x="243" y="4717"/>
                </a:lnTo>
                <a:lnTo>
                  <a:pt x="220" y="4698"/>
                </a:lnTo>
                <a:lnTo>
                  <a:pt x="198" y="4679"/>
                </a:lnTo>
                <a:lnTo>
                  <a:pt x="177" y="4660"/>
                </a:lnTo>
                <a:lnTo>
                  <a:pt x="157" y="4638"/>
                </a:lnTo>
                <a:lnTo>
                  <a:pt x="138" y="4616"/>
                </a:lnTo>
                <a:lnTo>
                  <a:pt x="120" y="4594"/>
                </a:lnTo>
                <a:lnTo>
                  <a:pt x="103" y="4569"/>
                </a:lnTo>
                <a:lnTo>
                  <a:pt x="87" y="4545"/>
                </a:lnTo>
                <a:lnTo>
                  <a:pt x="72" y="4519"/>
                </a:lnTo>
                <a:lnTo>
                  <a:pt x="59" y="4493"/>
                </a:lnTo>
                <a:lnTo>
                  <a:pt x="47" y="4466"/>
                </a:lnTo>
                <a:lnTo>
                  <a:pt x="36" y="4438"/>
                </a:lnTo>
                <a:lnTo>
                  <a:pt x="27" y="4410"/>
                </a:lnTo>
                <a:lnTo>
                  <a:pt x="18" y="4382"/>
                </a:lnTo>
                <a:lnTo>
                  <a:pt x="12" y="4352"/>
                </a:lnTo>
                <a:lnTo>
                  <a:pt x="6" y="4323"/>
                </a:lnTo>
                <a:lnTo>
                  <a:pt x="2" y="4292"/>
                </a:lnTo>
                <a:lnTo>
                  <a:pt x="0" y="4261"/>
                </a:lnTo>
                <a:lnTo>
                  <a:pt x="0" y="4230"/>
                </a:lnTo>
                <a:lnTo>
                  <a:pt x="0" y="4209"/>
                </a:lnTo>
                <a:lnTo>
                  <a:pt x="1" y="4190"/>
                </a:lnTo>
                <a:lnTo>
                  <a:pt x="2" y="4169"/>
                </a:lnTo>
                <a:lnTo>
                  <a:pt x="4" y="4150"/>
                </a:lnTo>
                <a:lnTo>
                  <a:pt x="7" y="4130"/>
                </a:lnTo>
                <a:lnTo>
                  <a:pt x="11" y="4111"/>
                </a:lnTo>
                <a:lnTo>
                  <a:pt x="15" y="4091"/>
                </a:lnTo>
                <a:lnTo>
                  <a:pt x="19" y="4073"/>
                </a:lnTo>
                <a:lnTo>
                  <a:pt x="25" y="4055"/>
                </a:lnTo>
                <a:lnTo>
                  <a:pt x="31" y="4036"/>
                </a:lnTo>
                <a:lnTo>
                  <a:pt x="38" y="4018"/>
                </a:lnTo>
                <a:lnTo>
                  <a:pt x="44" y="4000"/>
                </a:lnTo>
                <a:lnTo>
                  <a:pt x="52" y="3982"/>
                </a:lnTo>
                <a:lnTo>
                  <a:pt x="60" y="3965"/>
                </a:lnTo>
                <a:lnTo>
                  <a:pt x="69" y="3948"/>
                </a:lnTo>
                <a:lnTo>
                  <a:pt x="78" y="3932"/>
                </a:lnTo>
                <a:lnTo>
                  <a:pt x="87" y="3915"/>
                </a:lnTo>
                <a:lnTo>
                  <a:pt x="97" y="3899"/>
                </a:lnTo>
                <a:lnTo>
                  <a:pt x="108" y="3883"/>
                </a:lnTo>
                <a:lnTo>
                  <a:pt x="119" y="3868"/>
                </a:lnTo>
                <a:lnTo>
                  <a:pt x="130" y="3853"/>
                </a:lnTo>
                <a:lnTo>
                  <a:pt x="142" y="3839"/>
                </a:lnTo>
                <a:lnTo>
                  <a:pt x="154" y="3824"/>
                </a:lnTo>
                <a:lnTo>
                  <a:pt x="167" y="3811"/>
                </a:lnTo>
                <a:lnTo>
                  <a:pt x="180" y="3797"/>
                </a:lnTo>
                <a:lnTo>
                  <a:pt x="194" y="3784"/>
                </a:lnTo>
                <a:lnTo>
                  <a:pt x="208" y="3772"/>
                </a:lnTo>
                <a:lnTo>
                  <a:pt x="222" y="3759"/>
                </a:lnTo>
                <a:lnTo>
                  <a:pt x="237" y="3747"/>
                </a:lnTo>
                <a:lnTo>
                  <a:pt x="252" y="3736"/>
                </a:lnTo>
                <a:lnTo>
                  <a:pt x="268" y="3725"/>
                </a:lnTo>
                <a:lnTo>
                  <a:pt x="284" y="3715"/>
                </a:lnTo>
                <a:lnTo>
                  <a:pt x="284" y="331"/>
                </a:lnTo>
                <a:lnTo>
                  <a:pt x="285" y="315"/>
                </a:lnTo>
                <a:lnTo>
                  <a:pt x="286" y="297"/>
                </a:lnTo>
                <a:lnTo>
                  <a:pt x="288" y="281"/>
                </a:lnTo>
                <a:lnTo>
                  <a:pt x="290" y="265"/>
                </a:lnTo>
                <a:lnTo>
                  <a:pt x="295" y="249"/>
                </a:lnTo>
                <a:lnTo>
                  <a:pt x="299" y="234"/>
                </a:lnTo>
                <a:lnTo>
                  <a:pt x="304" y="217"/>
                </a:lnTo>
                <a:lnTo>
                  <a:pt x="310" y="202"/>
                </a:lnTo>
                <a:lnTo>
                  <a:pt x="316" y="188"/>
                </a:lnTo>
                <a:lnTo>
                  <a:pt x="324" y="174"/>
                </a:lnTo>
                <a:lnTo>
                  <a:pt x="332" y="160"/>
                </a:lnTo>
                <a:lnTo>
                  <a:pt x="341" y="146"/>
                </a:lnTo>
                <a:lnTo>
                  <a:pt x="350" y="133"/>
                </a:lnTo>
                <a:lnTo>
                  <a:pt x="359" y="121"/>
                </a:lnTo>
                <a:lnTo>
                  <a:pt x="370" y="109"/>
                </a:lnTo>
                <a:lnTo>
                  <a:pt x="381" y="98"/>
                </a:lnTo>
                <a:lnTo>
                  <a:pt x="393" y="87"/>
                </a:lnTo>
                <a:lnTo>
                  <a:pt x="405" y="76"/>
                </a:lnTo>
                <a:lnTo>
                  <a:pt x="417" y="66"/>
                </a:lnTo>
                <a:lnTo>
                  <a:pt x="430" y="58"/>
                </a:lnTo>
                <a:lnTo>
                  <a:pt x="444" y="49"/>
                </a:lnTo>
                <a:lnTo>
                  <a:pt x="458" y="40"/>
                </a:lnTo>
                <a:lnTo>
                  <a:pt x="472" y="34"/>
                </a:lnTo>
                <a:lnTo>
                  <a:pt x="486" y="26"/>
                </a:lnTo>
                <a:lnTo>
                  <a:pt x="501" y="21"/>
                </a:lnTo>
                <a:lnTo>
                  <a:pt x="516" y="16"/>
                </a:lnTo>
                <a:lnTo>
                  <a:pt x="532" y="11"/>
                </a:lnTo>
                <a:lnTo>
                  <a:pt x="548" y="7"/>
                </a:lnTo>
                <a:lnTo>
                  <a:pt x="565" y="5"/>
                </a:lnTo>
                <a:lnTo>
                  <a:pt x="581" y="3"/>
                </a:lnTo>
                <a:lnTo>
                  <a:pt x="598" y="1"/>
                </a:lnTo>
                <a:lnTo>
                  <a:pt x="61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innerShdw dir="5400000" dist="38100">
              <a:srgbClr val="000000">
                <a:alpha val="2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5" name="CustomShape 21"/>
          <p:cNvSpPr/>
          <p:nvPr/>
        </p:nvSpPr>
        <p:spPr>
          <a:xfrm>
            <a:off x="5015160" y="4567680"/>
            <a:ext cx="713880" cy="713880"/>
          </a:xfrm>
          <a:prstGeom prst="ellipse">
            <a:avLst/>
          </a:prstGeom>
          <a:solidFill>
            <a:srgbClr val="0d65ac"/>
          </a:solidFill>
          <a:ln>
            <a:noFill/>
          </a:ln>
          <a:effectLst>
            <a:innerShdw dir="5400000" dist="38100">
              <a:srgbClr val="000000">
                <a:alpha val="2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6" name="CustomShape 22"/>
          <p:cNvSpPr/>
          <p:nvPr/>
        </p:nvSpPr>
        <p:spPr>
          <a:xfrm>
            <a:off x="5208480" y="2998800"/>
            <a:ext cx="327600" cy="1715040"/>
          </a:xfrm>
          <a:prstGeom prst="rect">
            <a:avLst/>
          </a:prstGeom>
          <a:solidFill>
            <a:srgbClr val="0d6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23"/>
          <p:cNvSpPr/>
          <p:nvPr/>
        </p:nvSpPr>
        <p:spPr>
          <a:xfrm>
            <a:off x="5208480" y="2943720"/>
            <a:ext cx="327600" cy="119880"/>
          </a:xfrm>
          <a:custGeom>
            <a:avLst/>
            <a:gdLst/>
            <a:ahLst/>
            <a:rect l="l" t="t" r="r" b="b"/>
            <a:pathLst>
              <a:path w="452" h="165">
                <a:moveTo>
                  <a:pt x="226" y="0"/>
                </a:moveTo>
                <a:lnTo>
                  <a:pt x="249" y="0"/>
                </a:lnTo>
                <a:lnTo>
                  <a:pt x="272" y="1"/>
                </a:lnTo>
                <a:lnTo>
                  <a:pt x="293" y="3"/>
                </a:lnTo>
                <a:lnTo>
                  <a:pt x="314" y="6"/>
                </a:lnTo>
                <a:lnTo>
                  <a:pt x="334" y="10"/>
                </a:lnTo>
                <a:lnTo>
                  <a:pt x="353" y="14"/>
                </a:lnTo>
                <a:lnTo>
                  <a:pt x="370" y="18"/>
                </a:lnTo>
                <a:lnTo>
                  <a:pt x="386" y="24"/>
                </a:lnTo>
                <a:lnTo>
                  <a:pt x="401" y="29"/>
                </a:lnTo>
                <a:lnTo>
                  <a:pt x="414" y="35"/>
                </a:lnTo>
                <a:lnTo>
                  <a:pt x="425" y="43"/>
                </a:lnTo>
                <a:lnTo>
                  <a:pt x="435" y="50"/>
                </a:lnTo>
                <a:lnTo>
                  <a:pt x="442" y="57"/>
                </a:lnTo>
                <a:lnTo>
                  <a:pt x="448" y="66"/>
                </a:lnTo>
                <a:lnTo>
                  <a:pt x="450" y="69"/>
                </a:lnTo>
                <a:lnTo>
                  <a:pt x="451" y="73"/>
                </a:lnTo>
                <a:lnTo>
                  <a:pt x="452" y="78"/>
                </a:lnTo>
                <a:lnTo>
                  <a:pt x="452" y="82"/>
                </a:lnTo>
                <a:lnTo>
                  <a:pt x="452" y="86"/>
                </a:lnTo>
                <a:lnTo>
                  <a:pt x="451" y="91"/>
                </a:lnTo>
                <a:lnTo>
                  <a:pt x="450" y="95"/>
                </a:lnTo>
                <a:lnTo>
                  <a:pt x="448" y="98"/>
                </a:lnTo>
                <a:lnTo>
                  <a:pt x="442" y="107"/>
                </a:lnTo>
                <a:lnTo>
                  <a:pt x="435" y="114"/>
                </a:lnTo>
                <a:lnTo>
                  <a:pt x="425" y="122"/>
                </a:lnTo>
                <a:lnTo>
                  <a:pt x="414" y="128"/>
                </a:lnTo>
                <a:lnTo>
                  <a:pt x="401" y="135"/>
                </a:lnTo>
                <a:lnTo>
                  <a:pt x="386" y="140"/>
                </a:lnTo>
                <a:lnTo>
                  <a:pt x="370" y="146"/>
                </a:lnTo>
                <a:lnTo>
                  <a:pt x="353" y="151"/>
                </a:lnTo>
                <a:lnTo>
                  <a:pt x="334" y="154"/>
                </a:lnTo>
                <a:lnTo>
                  <a:pt x="314" y="159"/>
                </a:lnTo>
                <a:lnTo>
                  <a:pt x="293" y="161"/>
                </a:lnTo>
                <a:lnTo>
                  <a:pt x="272" y="163"/>
                </a:lnTo>
                <a:lnTo>
                  <a:pt x="249" y="164"/>
                </a:lnTo>
                <a:lnTo>
                  <a:pt x="226" y="165"/>
                </a:lnTo>
                <a:lnTo>
                  <a:pt x="203" y="164"/>
                </a:lnTo>
                <a:lnTo>
                  <a:pt x="180" y="163"/>
                </a:lnTo>
                <a:lnTo>
                  <a:pt x="158" y="161"/>
                </a:lnTo>
                <a:lnTo>
                  <a:pt x="138" y="159"/>
                </a:lnTo>
                <a:lnTo>
                  <a:pt x="117" y="154"/>
                </a:lnTo>
                <a:lnTo>
                  <a:pt x="99" y="151"/>
                </a:lnTo>
                <a:lnTo>
                  <a:pt x="82" y="146"/>
                </a:lnTo>
                <a:lnTo>
                  <a:pt x="66" y="140"/>
                </a:lnTo>
                <a:lnTo>
                  <a:pt x="51" y="135"/>
                </a:lnTo>
                <a:lnTo>
                  <a:pt x="37" y="128"/>
                </a:lnTo>
                <a:lnTo>
                  <a:pt x="27" y="122"/>
                </a:lnTo>
                <a:lnTo>
                  <a:pt x="17" y="114"/>
                </a:lnTo>
                <a:lnTo>
                  <a:pt x="9" y="107"/>
                </a:lnTo>
                <a:lnTo>
                  <a:pt x="4" y="98"/>
                </a:lnTo>
                <a:lnTo>
                  <a:pt x="2" y="95"/>
                </a:lnTo>
                <a:lnTo>
                  <a:pt x="1" y="91"/>
                </a:lnTo>
                <a:lnTo>
                  <a:pt x="0" y="86"/>
                </a:lnTo>
                <a:lnTo>
                  <a:pt x="0" y="82"/>
                </a:lnTo>
                <a:lnTo>
                  <a:pt x="0" y="78"/>
                </a:lnTo>
                <a:lnTo>
                  <a:pt x="1" y="73"/>
                </a:lnTo>
                <a:lnTo>
                  <a:pt x="2" y="69"/>
                </a:lnTo>
                <a:lnTo>
                  <a:pt x="4" y="66"/>
                </a:lnTo>
                <a:lnTo>
                  <a:pt x="9" y="57"/>
                </a:lnTo>
                <a:lnTo>
                  <a:pt x="17" y="50"/>
                </a:lnTo>
                <a:lnTo>
                  <a:pt x="27" y="43"/>
                </a:lnTo>
                <a:lnTo>
                  <a:pt x="37" y="35"/>
                </a:lnTo>
                <a:lnTo>
                  <a:pt x="51" y="29"/>
                </a:lnTo>
                <a:lnTo>
                  <a:pt x="66" y="24"/>
                </a:lnTo>
                <a:lnTo>
                  <a:pt x="82" y="18"/>
                </a:lnTo>
                <a:lnTo>
                  <a:pt x="99" y="14"/>
                </a:lnTo>
                <a:lnTo>
                  <a:pt x="117" y="10"/>
                </a:lnTo>
                <a:lnTo>
                  <a:pt x="138" y="6"/>
                </a:lnTo>
                <a:lnTo>
                  <a:pt x="158" y="3"/>
                </a:lnTo>
                <a:lnTo>
                  <a:pt x="180" y="1"/>
                </a:lnTo>
                <a:lnTo>
                  <a:pt x="203" y="0"/>
                </a:lnTo>
                <a:lnTo>
                  <a:pt x="226" y="0"/>
                </a:lnTo>
                <a:close/>
              </a:path>
            </a:pathLst>
          </a:custGeom>
          <a:solidFill>
            <a:srgbClr val="0a518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24"/>
          <p:cNvSpPr/>
          <p:nvPr/>
        </p:nvSpPr>
        <p:spPr>
          <a:xfrm>
            <a:off x="5142240" y="2322360"/>
            <a:ext cx="198000" cy="2135520"/>
          </a:xfrm>
          <a:custGeom>
            <a:avLst/>
            <a:gdLst/>
            <a:ahLst/>
            <a:rect l="l" t="t" r="r" b="b"/>
            <a:pathLst>
              <a:path w="275" h="2964">
                <a:moveTo>
                  <a:pt x="0" y="171"/>
                </a:moveTo>
                <a:lnTo>
                  <a:pt x="160" y="171"/>
                </a:lnTo>
                <a:lnTo>
                  <a:pt x="160" y="195"/>
                </a:lnTo>
                <a:lnTo>
                  <a:pt x="0" y="195"/>
                </a:lnTo>
                <a:lnTo>
                  <a:pt x="0" y="171"/>
                </a:lnTo>
                <a:close/>
                <a:moveTo>
                  <a:pt x="0" y="2340"/>
                </a:moveTo>
                <a:lnTo>
                  <a:pt x="275" y="2340"/>
                </a:lnTo>
                <a:lnTo>
                  <a:pt x="275" y="2363"/>
                </a:lnTo>
                <a:lnTo>
                  <a:pt x="0" y="2363"/>
                </a:lnTo>
                <a:lnTo>
                  <a:pt x="0" y="2340"/>
                </a:lnTo>
                <a:close/>
                <a:moveTo>
                  <a:pt x="0" y="1560"/>
                </a:moveTo>
                <a:lnTo>
                  <a:pt x="275" y="1560"/>
                </a:lnTo>
                <a:lnTo>
                  <a:pt x="275" y="1584"/>
                </a:lnTo>
                <a:lnTo>
                  <a:pt x="0" y="1584"/>
                </a:lnTo>
                <a:lnTo>
                  <a:pt x="0" y="1560"/>
                </a:lnTo>
                <a:close/>
                <a:moveTo>
                  <a:pt x="0" y="780"/>
                </a:moveTo>
                <a:lnTo>
                  <a:pt x="275" y="780"/>
                </a:lnTo>
                <a:lnTo>
                  <a:pt x="275" y="805"/>
                </a:lnTo>
                <a:lnTo>
                  <a:pt x="0" y="805"/>
                </a:lnTo>
                <a:lnTo>
                  <a:pt x="0" y="780"/>
                </a:lnTo>
                <a:close/>
                <a:moveTo>
                  <a:pt x="0" y="2939"/>
                </a:moveTo>
                <a:lnTo>
                  <a:pt x="160" y="2939"/>
                </a:lnTo>
                <a:lnTo>
                  <a:pt x="160" y="2964"/>
                </a:lnTo>
                <a:lnTo>
                  <a:pt x="0" y="2964"/>
                </a:lnTo>
                <a:lnTo>
                  <a:pt x="0" y="2939"/>
                </a:lnTo>
                <a:close/>
                <a:moveTo>
                  <a:pt x="0" y="2160"/>
                </a:moveTo>
                <a:lnTo>
                  <a:pt x="160" y="2160"/>
                </a:lnTo>
                <a:lnTo>
                  <a:pt x="160" y="2184"/>
                </a:lnTo>
                <a:lnTo>
                  <a:pt x="0" y="2184"/>
                </a:lnTo>
                <a:lnTo>
                  <a:pt x="0" y="2160"/>
                </a:lnTo>
                <a:close/>
                <a:moveTo>
                  <a:pt x="0" y="1381"/>
                </a:moveTo>
                <a:lnTo>
                  <a:pt x="160" y="1381"/>
                </a:lnTo>
                <a:lnTo>
                  <a:pt x="160" y="1406"/>
                </a:lnTo>
                <a:lnTo>
                  <a:pt x="0" y="1406"/>
                </a:lnTo>
                <a:lnTo>
                  <a:pt x="0" y="1381"/>
                </a:lnTo>
                <a:close/>
                <a:moveTo>
                  <a:pt x="0" y="2797"/>
                </a:moveTo>
                <a:lnTo>
                  <a:pt x="160" y="2797"/>
                </a:lnTo>
                <a:lnTo>
                  <a:pt x="160" y="2820"/>
                </a:lnTo>
                <a:lnTo>
                  <a:pt x="0" y="2820"/>
                </a:lnTo>
                <a:lnTo>
                  <a:pt x="0" y="2797"/>
                </a:lnTo>
                <a:close/>
                <a:moveTo>
                  <a:pt x="0" y="2017"/>
                </a:moveTo>
                <a:lnTo>
                  <a:pt x="160" y="2017"/>
                </a:lnTo>
                <a:lnTo>
                  <a:pt x="160" y="2041"/>
                </a:lnTo>
                <a:lnTo>
                  <a:pt x="0" y="2041"/>
                </a:lnTo>
                <a:lnTo>
                  <a:pt x="0" y="2017"/>
                </a:lnTo>
                <a:close/>
                <a:moveTo>
                  <a:pt x="0" y="1237"/>
                </a:moveTo>
                <a:lnTo>
                  <a:pt x="160" y="1237"/>
                </a:lnTo>
                <a:lnTo>
                  <a:pt x="160" y="1262"/>
                </a:lnTo>
                <a:lnTo>
                  <a:pt x="0" y="1262"/>
                </a:lnTo>
                <a:lnTo>
                  <a:pt x="0" y="1237"/>
                </a:lnTo>
                <a:close/>
                <a:moveTo>
                  <a:pt x="0" y="2653"/>
                </a:moveTo>
                <a:lnTo>
                  <a:pt x="160" y="2653"/>
                </a:lnTo>
                <a:lnTo>
                  <a:pt x="160" y="2677"/>
                </a:lnTo>
                <a:lnTo>
                  <a:pt x="0" y="2677"/>
                </a:lnTo>
                <a:lnTo>
                  <a:pt x="0" y="2653"/>
                </a:lnTo>
                <a:close/>
                <a:moveTo>
                  <a:pt x="0" y="1873"/>
                </a:moveTo>
                <a:lnTo>
                  <a:pt x="160" y="1873"/>
                </a:lnTo>
                <a:lnTo>
                  <a:pt x="160" y="1897"/>
                </a:lnTo>
                <a:lnTo>
                  <a:pt x="0" y="1897"/>
                </a:lnTo>
                <a:lnTo>
                  <a:pt x="0" y="1873"/>
                </a:lnTo>
                <a:close/>
                <a:moveTo>
                  <a:pt x="0" y="1093"/>
                </a:moveTo>
                <a:lnTo>
                  <a:pt x="160" y="1093"/>
                </a:lnTo>
                <a:lnTo>
                  <a:pt x="160" y="1118"/>
                </a:lnTo>
                <a:lnTo>
                  <a:pt x="0" y="1118"/>
                </a:lnTo>
                <a:lnTo>
                  <a:pt x="0" y="1093"/>
                </a:lnTo>
                <a:close/>
                <a:moveTo>
                  <a:pt x="0" y="2509"/>
                </a:moveTo>
                <a:lnTo>
                  <a:pt x="160" y="2509"/>
                </a:lnTo>
                <a:lnTo>
                  <a:pt x="160" y="2533"/>
                </a:lnTo>
                <a:lnTo>
                  <a:pt x="0" y="2533"/>
                </a:lnTo>
                <a:lnTo>
                  <a:pt x="0" y="2509"/>
                </a:lnTo>
                <a:close/>
                <a:moveTo>
                  <a:pt x="0" y="1730"/>
                </a:moveTo>
                <a:lnTo>
                  <a:pt x="160" y="1730"/>
                </a:lnTo>
                <a:lnTo>
                  <a:pt x="160" y="1754"/>
                </a:lnTo>
                <a:lnTo>
                  <a:pt x="0" y="1754"/>
                </a:lnTo>
                <a:lnTo>
                  <a:pt x="0" y="1730"/>
                </a:lnTo>
                <a:close/>
                <a:moveTo>
                  <a:pt x="0" y="950"/>
                </a:moveTo>
                <a:lnTo>
                  <a:pt x="160" y="950"/>
                </a:lnTo>
                <a:lnTo>
                  <a:pt x="160" y="975"/>
                </a:lnTo>
                <a:lnTo>
                  <a:pt x="0" y="975"/>
                </a:lnTo>
                <a:lnTo>
                  <a:pt x="0" y="950"/>
                </a:lnTo>
                <a:close/>
                <a:moveTo>
                  <a:pt x="0" y="0"/>
                </a:moveTo>
                <a:lnTo>
                  <a:pt x="275" y="0"/>
                </a:lnTo>
                <a:lnTo>
                  <a:pt x="275" y="25"/>
                </a:lnTo>
                <a:lnTo>
                  <a:pt x="0" y="25"/>
                </a:lnTo>
                <a:lnTo>
                  <a:pt x="0" y="0"/>
                </a:lnTo>
                <a:close/>
                <a:moveTo>
                  <a:pt x="0" y="601"/>
                </a:moveTo>
                <a:lnTo>
                  <a:pt x="160" y="601"/>
                </a:lnTo>
                <a:lnTo>
                  <a:pt x="160" y="626"/>
                </a:lnTo>
                <a:lnTo>
                  <a:pt x="0" y="626"/>
                </a:lnTo>
                <a:lnTo>
                  <a:pt x="0" y="601"/>
                </a:lnTo>
                <a:close/>
                <a:moveTo>
                  <a:pt x="0" y="458"/>
                </a:moveTo>
                <a:lnTo>
                  <a:pt x="160" y="458"/>
                </a:lnTo>
                <a:lnTo>
                  <a:pt x="160" y="482"/>
                </a:lnTo>
                <a:lnTo>
                  <a:pt x="0" y="482"/>
                </a:lnTo>
                <a:lnTo>
                  <a:pt x="0" y="458"/>
                </a:lnTo>
                <a:close/>
                <a:moveTo>
                  <a:pt x="0" y="315"/>
                </a:moveTo>
                <a:lnTo>
                  <a:pt x="160" y="315"/>
                </a:lnTo>
                <a:lnTo>
                  <a:pt x="160" y="338"/>
                </a:lnTo>
                <a:lnTo>
                  <a:pt x="0" y="338"/>
                </a:lnTo>
                <a:lnTo>
                  <a:pt x="0" y="31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25"/>
          <p:cNvSpPr/>
          <p:nvPr/>
        </p:nvSpPr>
        <p:spPr>
          <a:xfrm>
            <a:off x="1338840" y="5396040"/>
            <a:ext cx="13190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Shoe class w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6"/>
          <p:cNvSpPr/>
          <p:nvPr/>
        </p:nvSpPr>
        <p:spPr>
          <a:xfrm>
            <a:off x="2937240" y="5396040"/>
            <a:ext cx="13190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Shoe class z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7"/>
          <p:cNvSpPr/>
          <p:nvPr/>
        </p:nvSpPr>
        <p:spPr>
          <a:xfrm>
            <a:off x="4722480" y="5396040"/>
            <a:ext cx="13190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Shoe class y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8"/>
          <p:cNvSpPr/>
          <p:nvPr/>
        </p:nvSpPr>
        <p:spPr>
          <a:xfrm>
            <a:off x="6427080" y="5396040"/>
            <a:ext cx="13190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Shoe class x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29"/>
          <p:cNvSpPr/>
          <p:nvPr/>
        </p:nvSpPr>
        <p:spPr>
          <a:xfrm>
            <a:off x="7700040" y="2079000"/>
            <a:ext cx="1018080" cy="48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>
              <a:lnSpc>
                <a:spcPct val="100000"/>
              </a:lnSpc>
            </a:pPr>
            <a:r>
              <a:rPr b="1" lang="fr-F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Highest probability class, the most likely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Line 30"/>
          <p:cNvSpPr/>
          <p:nvPr/>
        </p:nvSpPr>
        <p:spPr>
          <a:xfrm>
            <a:off x="7126200" y="2322360"/>
            <a:ext cx="463680" cy="36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custDash>
              <a:ds d="300000" sp="100000"/>
            </a:custDash>
            <a:round/>
            <a:headEnd len="med" type="oval" w="med"/>
            <a:tailEnd len="med" type="oval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5" name="Line 31"/>
          <p:cNvSpPr/>
          <p:nvPr/>
        </p:nvSpPr>
        <p:spPr>
          <a:xfrm>
            <a:off x="1509480" y="4325400"/>
            <a:ext cx="463320" cy="36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custDash>
              <a:ds d="300000" sp="100000"/>
            </a:custDash>
            <a:round/>
            <a:headEnd len="med" type="oval" w="med"/>
            <a:tailEnd len="med" type="oval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6" name="CustomShape 32"/>
          <p:cNvSpPr/>
          <p:nvPr/>
        </p:nvSpPr>
        <p:spPr>
          <a:xfrm>
            <a:off x="443160" y="4212360"/>
            <a:ext cx="1018080" cy="48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 algn="r">
              <a:lnSpc>
                <a:spcPct val="100000"/>
              </a:lnSpc>
            </a:pPr>
            <a:r>
              <a:rPr b="1" lang="fr-F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Lowest probability class, unlikely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33"/>
          <p:cNvSpPr/>
          <p:nvPr/>
        </p:nvSpPr>
        <p:spPr>
          <a:xfrm>
            <a:off x="6681960" y="1906560"/>
            <a:ext cx="855360" cy="855360"/>
          </a:xfrm>
          <a:custGeom>
            <a:avLst/>
            <a:gdLst/>
            <a:ahLst/>
            <a:rect l="l" t="t" r="r" b="b"/>
            <a:pathLst>
              <a:path w="3456" h="3456">
                <a:moveTo>
                  <a:pt x="1777" y="338"/>
                </a:moveTo>
                <a:lnTo>
                  <a:pt x="1811" y="340"/>
                </a:lnTo>
                <a:lnTo>
                  <a:pt x="1845" y="342"/>
                </a:lnTo>
                <a:lnTo>
                  <a:pt x="1878" y="346"/>
                </a:lnTo>
                <a:lnTo>
                  <a:pt x="1912" y="349"/>
                </a:lnTo>
                <a:lnTo>
                  <a:pt x="1945" y="354"/>
                </a:lnTo>
                <a:lnTo>
                  <a:pt x="1977" y="360"/>
                </a:lnTo>
                <a:lnTo>
                  <a:pt x="2011" y="366"/>
                </a:lnTo>
                <a:lnTo>
                  <a:pt x="2043" y="373"/>
                </a:lnTo>
                <a:lnTo>
                  <a:pt x="2075" y="381"/>
                </a:lnTo>
                <a:lnTo>
                  <a:pt x="2107" y="390"/>
                </a:lnTo>
                <a:lnTo>
                  <a:pt x="2138" y="399"/>
                </a:lnTo>
                <a:lnTo>
                  <a:pt x="2170" y="409"/>
                </a:lnTo>
                <a:lnTo>
                  <a:pt x="2200" y="419"/>
                </a:lnTo>
                <a:lnTo>
                  <a:pt x="2230" y="431"/>
                </a:lnTo>
                <a:lnTo>
                  <a:pt x="2260" y="443"/>
                </a:lnTo>
                <a:lnTo>
                  <a:pt x="2291" y="456"/>
                </a:lnTo>
                <a:lnTo>
                  <a:pt x="2320" y="469"/>
                </a:lnTo>
                <a:lnTo>
                  <a:pt x="2349" y="484"/>
                </a:lnTo>
                <a:lnTo>
                  <a:pt x="2378" y="498"/>
                </a:lnTo>
                <a:lnTo>
                  <a:pt x="2406" y="513"/>
                </a:lnTo>
                <a:lnTo>
                  <a:pt x="2434" y="529"/>
                </a:lnTo>
                <a:lnTo>
                  <a:pt x="2461" y="546"/>
                </a:lnTo>
                <a:lnTo>
                  <a:pt x="2488" y="564"/>
                </a:lnTo>
                <a:lnTo>
                  <a:pt x="2515" y="581"/>
                </a:lnTo>
                <a:lnTo>
                  <a:pt x="2541" y="599"/>
                </a:lnTo>
                <a:lnTo>
                  <a:pt x="2567" y="619"/>
                </a:lnTo>
                <a:lnTo>
                  <a:pt x="2592" y="638"/>
                </a:lnTo>
                <a:lnTo>
                  <a:pt x="2617" y="659"/>
                </a:lnTo>
                <a:lnTo>
                  <a:pt x="2642" y="679"/>
                </a:lnTo>
                <a:lnTo>
                  <a:pt x="2665" y="701"/>
                </a:lnTo>
                <a:lnTo>
                  <a:pt x="2688" y="723"/>
                </a:lnTo>
                <a:lnTo>
                  <a:pt x="2711" y="744"/>
                </a:lnTo>
                <a:lnTo>
                  <a:pt x="2733" y="768"/>
                </a:lnTo>
                <a:lnTo>
                  <a:pt x="2755" y="791"/>
                </a:lnTo>
                <a:lnTo>
                  <a:pt x="2777" y="814"/>
                </a:lnTo>
                <a:lnTo>
                  <a:pt x="2797" y="839"/>
                </a:lnTo>
                <a:lnTo>
                  <a:pt x="2818" y="864"/>
                </a:lnTo>
                <a:lnTo>
                  <a:pt x="2837" y="889"/>
                </a:lnTo>
                <a:lnTo>
                  <a:pt x="2856" y="915"/>
                </a:lnTo>
                <a:lnTo>
                  <a:pt x="2875" y="941"/>
                </a:lnTo>
                <a:lnTo>
                  <a:pt x="2892" y="968"/>
                </a:lnTo>
                <a:lnTo>
                  <a:pt x="2909" y="995"/>
                </a:lnTo>
                <a:lnTo>
                  <a:pt x="2927" y="1022"/>
                </a:lnTo>
                <a:lnTo>
                  <a:pt x="2942" y="1050"/>
                </a:lnTo>
                <a:lnTo>
                  <a:pt x="2958" y="1078"/>
                </a:lnTo>
                <a:lnTo>
                  <a:pt x="2972" y="1107"/>
                </a:lnTo>
                <a:lnTo>
                  <a:pt x="2986" y="1136"/>
                </a:lnTo>
                <a:lnTo>
                  <a:pt x="3000" y="1165"/>
                </a:lnTo>
                <a:lnTo>
                  <a:pt x="3013" y="1196"/>
                </a:lnTo>
                <a:lnTo>
                  <a:pt x="3025" y="1226"/>
                </a:lnTo>
                <a:lnTo>
                  <a:pt x="3037" y="1256"/>
                </a:lnTo>
                <a:lnTo>
                  <a:pt x="3047" y="1286"/>
                </a:lnTo>
                <a:lnTo>
                  <a:pt x="3057" y="1318"/>
                </a:lnTo>
                <a:lnTo>
                  <a:pt x="3066" y="1349"/>
                </a:lnTo>
                <a:lnTo>
                  <a:pt x="3075" y="1381"/>
                </a:lnTo>
                <a:lnTo>
                  <a:pt x="3082" y="1413"/>
                </a:lnTo>
                <a:lnTo>
                  <a:pt x="3090" y="1445"/>
                </a:lnTo>
                <a:lnTo>
                  <a:pt x="3096" y="1479"/>
                </a:lnTo>
                <a:lnTo>
                  <a:pt x="3102" y="1511"/>
                </a:lnTo>
                <a:lnTo>
                  <a:pt x="3106" y="1544"/>
                </a:lnTo>
                <a:lnTo>
                  <a:pt x="3110" y="1578"/>
                </a:lnTo>
                <a:lnTo>
                  <a:pt x="3113" y="1611"/>
                </a:lnTo>
                <a:lnTo>
                  <a:pt x="3116" y="1645"/>
                </a:lnTo>
                <a:lnTo>
                  <a:pt x="3118" y="1679"/>
                </a:lnTo>
                <a:lnTo>
                  <a:pt x="3456" y="1679"/>
                </a:lnTo>
                <a:lnTo>
                  <a:pt x="3456" y="1778"/>
                </a:lnTo>
                <a:lnTo>
                  <a:pt x="3118" y="1778"/>
                </a:lnTo>
                <a:lnTo>
                  <a:pt x="3116" y="1811"/>
                </a:lnTo>
                <a:lnTo>
                  <a:pt x="3113" y="1846"/>
                </a:lnTo>
                <a:lnTo>
                  <a:pt x="3110" y="1879"/>
                </a:lnTo>
                <a:lnTo>
                  <a:pt x="3106" y="1913"/>
                </a:lnTo>
                <a:lnTo>
                  <a:pt x="3102" y="1945"/>
                </a:lnTo>
                <a:lnTo>
                  <a:pt x="3096" y="1979"/>
                </a:lnTo>
                <a:lnTo>
                  <a:pt x="3090" y="2011"/>
                </a:lnTo>
                <a:lnTo>
                  <a:pt x="3082" y="2043"/>
                </a:lnTo>
                <a:lnTo>
                  <a:pt x="3075" y="2076"/>
                </a:lnTo>
                <a:lnTo>
                  <a:pt x="3066" y="2107"/>
                </a:lnTo>
                <a:lnTo>
                  <a:pt x="3057" y="2138"/>
                </a:lnTo>
                <a:lnTo>
                  <a:pt x="3047" y="2170"/>
                </a:lnTo>
                <a:lnTo>
                  <a:pt x="3037" y="2201"/>
                </a:lnTo>
                <a:lnTo>
                  <a:pt x="3025" y="2231"/>
                </a:lnTo>
                <a:lnTo>
                  <a:pt x="3013" y="2262"/>
                </a:lnTo>
                <a:lnTo>
                  <a:pt x="3000" y="2291"/>
                </a:lnTo>
                <a:lnTo>
                  <a:pt x="2986" y="2320"/>
                </a:lnTo>
                <a:lnTo>
                  <a:pt x="2972" y="2349"/>
                </a:lnTo>
                <a:lnTo>
                  <a:pt x="2958" y="2378"/>
                </a:lnTo>
                <a:lnTo>
                  <a:pt x="2942" y="2406"/>
                </a:lnTo>
                <a:lnTo>
                  <a:pt x="2927" y="2434"/>
                </a:lnTo>
                <a:lnTo>
                  <a:pt x="2909" y="2461"/>
                </a:lnTo>
                <a:lnTo>
                  <a:pt x="2892" y="2488"/>
                </a:lnTo>
                <a:lnTo>
                  <a:pt x="2875" y="2515"/>
                </a:lnTo>
                <a:lnTo>
                  <a:pt x="2856" y="2541"/>
                </a:lnTo>
                <a:lnTo>
                  <a:pt x="2837" y="2567"/>
                </a:lnTo>
                <a:lnTo>
                  <a:pt x="2818" y="2593"/>
                </a:lnTo>
                <a:lnTo>
                  <a:pt x="2797" y="2617"/>
                </a:lnTo>
                <a:lnTo>
                  <a:pt x="2777" y="2642"/>
                </a:lnTo>
                <a:lnTo>
                  <a:pt x="2755" y="2665"/>
                </a:lnTo>
                <a:lnTo>
                  <a:pt x="2733" y="2689"/>
                </a:lnTo>
                <a:lnTo>
                  <a:pt x="2711" y="2712"/>
                </a:lnTo>
                <a:lnTo>
                  <a:pt x="2688" y="2735"/>
                </a:lnTo>
                <a:lnTo>
                  <a:pt x="2665" y="2756"/>
                </a:lnTo>
                <a:lnTo>
                  <a:pt x="2642" y="2777"/>
                </a:lnTo>
                <a:lnTo>
                  <a:pt x="2617" y="2798"/>
                </a:lnTo>
                <a:lnTo>
                  <a:pt x="2592" y="2818"/>
                </a:lnTo>
                <a:lnTo>
                  <a:pt x="2567" y="2837"/>
                </a:lnTo>
                <a:lnTo>
                  <a:pt x="2541" y="2857"/>
                </a:lnTo>
                <a:lnTo>
                  <a:pt x="2515" y="2875"/>
                </a:lnTo>
                <a:lnTo>
                  <a:pt x="2488" y="2893"/>
                </a:lnTo>
                <a:lnTo>
                  <a:pt x="2461" y="2911"/>
                </a:lnTo>
                <a:lnTo>
                  <a:pt x="2434" y="2927"/>
                </a:lnTo>
                <a:lnTo>
                  <a:pt x="2406" y="2943"/>
                </a:lnTo>
                <a:lnTo>
                  <a:pt x="2378" y="2958"/>
                </a:lnTo>
                <a:lnTo>
                  <a:pt x="2349" y="2973"/>
                </a:lnTo>
                <a:lnTo>
                  <a:pt x="2320" y="2987"/>
                </a:lnTo>
                <a:lnTo>
                  <a:pt x="2291" y="3000"/>
                </a:lnTo>
                <a:lnTo>
                  <a:pt x="2260" y="3013"/>
                </a:lnTo>
                <a:lnTo>
                  <a:pt x="2230" y="3025"/>
                </a:lnTo>
                <a:lnTo>
                  <a:pt x="2200" y="3037"/>
                </a:lnTo>
                <a:lnTo>
                  <a:pt x="2170" y="3048"/>
                </a:lnTo>
                <a:lnTo>
                  <a:pt x="2138" y="3057"/>
                </a:lnTo>
                <a:lnTo>
                  <a:pt x="2107" y="3067"/>
                </a:lnTo>
                <a:lnTo>
                  <a:pt x="2075" y="3076"/>
                </a:lnTo>
                <a:lnTo>
                  <a:pt x="2043" y="3083"/>
                </a:lnTo>
                <a:lnTo>
                  <a:pt x="2011" y="3090"/>
                </a:lnTo>
                <a:lnTo>
                  <a:pt x="1977" y="3096"/>
                </a:lnTo>
                <a:lnTo>
                  <a:pt x="1945" y="3102"/>
                </a:lnTo>
                <a:lnTo>
                  <a:pt x="1912" y="3107"/>
                </a:lnTo>
                <a:lnTo>
                  <a:pt x="1878" y="3111"/>
                </a:lnTo>
                <a:lnTo>
                  <a:pt x="1845" y="3115"/>
                </a:lnTo>
                <a:lnTo>
                  <a:pt x="1811" y="3117"/>
                </a:lnTo>
                <a:lnTo>
                  <a:pt x="1777" y="3118"/>
                </a:lnTo>
                <a:lnTo>
                  <a:pt x="1777" y="3456"/>
                </a:lnTo>
                <a:lnTo>
                  <a:pt x="1678" y="3456"/>
                </a:lnTo>
                <a:lnTo>
                  <a:pt x="1678" y="3118"/>
                </a:lnTo>
                <a:lnTo>
                  <a:pt x="1645" y="3117"/>
                </a:lnTo>
                <a:lnTo>
                  <a:pt x="1610" y="3115"/>
                </a:lnTo>
                <a:lnTo>
                  <a:pt x="1577" y="3111"/>
                </a:lnTo>
                <a:lnTo>
                  <a:pt x="1543" y="3107"/>
                </a:lnTo>
                <a:lnTo>
                  <a:pt x="1511" y="3102"/>
                </a:lnTo>
                <a:lnTo>
                  <a:pt x="1477" y="3096"/>
                </a:lnTo>
                <a:lnTo>
                  <a:pt x="1445" y="3090"/>
                </a:lnTo>
                <a:lnTo>
                  <a:pt x="1413" y="3083"/>
                </a:lnTo>
                <a:lnTo>
                  <a:pt x="1380" y="3076"/>
                </a:lnTo>
                <a:lnTo>
                  <a:pt x="1349" y="3067"/>
                </a:lnTo>
                <a:lnTo>
                  <a:pt x="1318" y="3057"/>
                </a:lnTo>
                <a:lnTo>
                  <a:pt x="1286" y="3048"/>
                </a:lnTo>
                <a:lnTo>
                  <a:pt x="1255" y="3037"/>
                </a:lnTo>
                <a:lnTo>
                  <a:pt x="1225" y="3025"/>
                </a:lnTo>
                <a:lnTo>
                  <a:pt x="1194" y="3013"/>
                </a:lnTo>
                <a:lnTo>
                  <a:pt x="1165" y="3000"/>
                </a:lnTo>
                <a:lnTo>
                  <a:pt x="1136" y="2987"/>
                </a:lnTo>
                <a:lnTo>
                  <a:pt x="1107" y="2973"/>
                </a:lnTo>
                <a:lnTo>
                  <a:pt x="1078" y="2958"/>
                </a:lnTo>
                <a:lnTo>
                  <a:pt x="1050" y="2943"/>
                </a:lnTo>
                <a:lnTo>
                  <a:pt x="1022" y="2927"/>
                </a:lnTo>
                <a:lnTo>
                  <a:pt x="995" y="2911"/>
                </a:lnTo>
                <a:lnTo>
                  <a:pt x="968" y="2893"/>
                </a:lnTo>
                <a:lnTo>
                  <a:pt x="941" y="2875"/>
                </a:lnTo>
                <a:lnTo>
                  <a:pt x="915" y="2857"/>
                </a:lnTo>
                <a:lnTo>
                  <a:pt x="889" y="2837"/>
                </a:lnTo>
                <a:lnTo>
                  <a:pt x="863" y="2818"/>
                </a:lnTo>
                <a:lnTo>
                  <a:pt x="839" y="2798"/>
                </a:lnTo>
                <a:lnTo>
                  <a:pt x="814" y="2777"/>
                </a:lnTo>
                <a:lnTo>
                  <a:pt x="791" y="2756"/>
                </a:lnTo>
                <a:lnTo>
                  <a:pt x="767" y="2735"/>
                </a:lnTo>
                <a:lnTo>
                  <a:pt x="744" y="2712"/>
                </a:lnTo>
                <a:lnTo>
                  <a:pt x="721" y="2689"/>
                </a:lnTo>
                <a:lnTo>
                  <a:pt x="700" y="2665"/>
                </a:lnTo>
                <a:lnTo>
                  <a:pt x="679" y="2642"/>
                </a:lnTo>
                <a:lnTo>
                  <a:pt x="658" y="2617"/>
                </a:lnTo>
                <a:lnTo>
                  <a:pt x="638" y="2593"/>
                </a:lnTo>
                <a:lnTo>
                  <a:pt x="619" y="2567"/>
                </a:lnTo>
                <a:lnTo>
                  <a:pt x="599" y="2541"/>
                </a:lnTo>
                <a:lnTo>
                  <a:pt x="581" y="2515"/>
                </a:lnTo>
                <a:lnTo>
                  <a:pt x="563" y="2488"/>
                </a:lnTo>
                <a:lnTo>
                  <a:pt x="545" y="2461"/>
                </a:lnTo>
                <a:lnTo>
                  <a:pt x="529" y="2434"/>
                </a:lnTo>
                <a:lnTo>
                  <a:pt x="513" y="2406"/>
                </a:lnTo>
                <a:lnTo>
                  <a:pt x="498" y="2378"/>
                </a:lnTo>
                <a:lnTo>
                  <a:pt x="483" y="2349"/>
                </a:lnTo>
                <a:lnTo>
                  <a:pt x="469" y="2320"/>
                </a:lnTo>
                <a:lnTo>
                  <a:pt x="456" y="2291"/>
                </a:lnTo>
                <a:lnTo>
                  <a:pt x="443" y="2262"/>
                </a:lnTo>
                <a:lnTo>
                  <a:pt x="431" y="2231"/>
                </a:lnTo>
                <a:lnTo>
                  <a:pt x="419" y="2201"/>
                </a:lnTo>
                <a:lnTo>
                  <a:pt x="408" y="2170"/>
                </a:lnTo>
                <a:lnTo>
                  <a:pt x="399" y="2138"/>
                </a:lnTo>
                <a:lnTo>
                  <a:pt x="389" y="2107"/>
                </a:lnTo>
                <a:lnTo>
                  <a:pt x="380" y="2076"/>
                </a:lnTo>
                <a:lnTo>
                  <a:pt x="373" y="2043"/>
                </a:lnTo>
                <a:lnTo>
                  <a:pt x="366" y="2011"/>
                </a:lnTo>
                <a:lnTo>
                  <a:pt x="360" y="1979"/>
                </a:lnTo>
                <a:lnTo>
                  <a:pt x="354" y="1945"/>
                </a:lnTo>
                <a:lnTo>
                  <a:pt x="349" y="1913"/>
                </a:lnTo>
                <a:lnTo>
                  <a:pt x="345" y="1879"/>
                </a:lnTo>
                <a:lnTo>
                  <a:pt x="341" y="1846"/>
                </a:lnTo>
                <a:lnTo>
                  <a:pt x="339" y="1811"/>
                </a:lnTo>
                <a:lnTo>
                  <a:pt x="338" y="1778"/>
                </a:lnTo>
                <a:lnTo>
                  <a:pt x="0" y="1778"/>
                </a:lnTo>
                <a:lnTo>
                  <a:pt x="0" y="1679"/>
                </a:lnTo>
                <a:lnTo>
                  <a:pt x="338" y="1679"/>
                </a:lnTo>
                <a:lnTo>
                  <a:pt x="339" y="1645"/>
                </a:lnTo>
                <a:lnTo>
                  <a:pt x="341" y="1611"/>
                </a:lnTo>
                <a:lnTo>
                  <a:pt x="345" y="1578"/>
                </a:lnTo>
                <a:lnTo>
                  <a:pt x="349" y="1544"/>
                </a:lnTo>
                <a:lnTo>
                  <a:pt x="354" y="1511"/>
                </a:lnTo>
                <a:lnTo>
                  <a:pt x="360" y="1479"/>
                </a:lnTo>
                <a:lnTo>
                  <a:pt x="366" y="1445"/>
                </a:lnTo>
                <a:lnTo>
                  <a:pt x="373" y="1413"/>
                </a:lnTo>
                <a:lnTo>
                  <a:pt x="380" y="1381"/>
                </a:lnTo>
                <a:lnTo>
                  <a:pt x="389" y="1349"/>
                </a:lnTo>
                <a:lnTo>
                  <a:pt x="399" y="1318"/>
                </a:lnTo>
                <a:lnTo>
                  <a:pt x="408" y="1286"/>
                </a:lnTo>
                <a:lnTo>
                  <a:pt x="419" y="1256"/>
                </a:lnTo>
                <a:lnTo>
                  <a:pt x="431" y="1226"/>
                </a:lnTo>
                <a:lnTo>
                  <a:pt x="443" y="1196"/>
                </a:lnTo>
                <a:lnTo>
                  <a:pt x="456" y="1165"/>
                </a:lnTo>
                <a:lnTo>
                  <a:pt x="469" y="1136"/>
                </a:lnTo>
                <a:lnTo>
                  <a:pt x="483" y="1107"/>
                </a:lnTo>
                <a:lnTo>
                  <a:pt x="498" y="1078"/>
                </a:lnTo>
                <a:lnTo>
                  <a:pt x="513" y="1050"/>
                </a:lnTo>
                <a:lnTo>
                  <a:pt x="529" y="1022"/>
                </a:lnTo>
                <a:lnTo>
                  <a:pt x="545" y="995"/>
                </a:lnTo>
                <a:lnTo>
                  <a:pt x="563" y="968"/>
                </a:lnTo>
                <a:lnTo>
                  <a:pt x="581" y="941"/>
                </a:lnTo>
                <a:lnTo>
                  <a:pt x="599" y="915"/>
                </a:lnTo>
                <a:lnTo>
                  <a:pt x="619" y="889"/>
                </a:lnTo>
                <a:lnTo>
                  <a:pt x="638" y="864"/>
                </a:lnTo>
                <a:lnTo>
                  <a:pt x="658" y="839"/>
                </a:lnTo>
                <a:lnTo>
                  <a:pt x="679" y="814"/>
                </a:lnTo>
                <a:lnTo>
                  <a:pt x="700" y="791"/>
                </a:lnTo>
                <a:lnTo>
                  <a:pt x="721" y="768"/>
                </a:lnTo>
                <a:lnTo>
                  <a:pt x="744" y="744"/>
                </a:lnTo>
                <a:lnTo>
                  <a:pt x="767" y="723"/>
                </a:lnTo>
                <a:lnTo>
                  <a:pt x="791" y="701"/>
                </a:lnTo>
                <a:lnTo>
                  <a:pt x="814" y="679"/>
                </a:lnTo>
                <a:lnTo>
                  <a:pt x="839" y="659"/>
                </a:lnTo>
                <a:lnTo>
                  <a:pt x="863" y="638"/>
                </a:lnTo>
                <a:lnTo>
                  <a:pt x="889" y="619"/>
                </a:lnTo>
                <a:lnTo>
                  <a:pt x="915" y="599"/>
                </a:lnTo>
                <a:lnTo>
                  <a:pt x="941" y="581"/>
                </a:lnTo>
                <a:lnTo>
                  <a:pt x="968" y="564"/>
                </a:lnTo>
                <a:lnTo>
                  <a:pt x="995" y="546"/>
                </a:lnTo>
                <a:lnTo>
                  <a:pt x="1022" y="529"/>
                </a:lnTo>
                <a:lnTo>
                  <a:pt x="1050" y="513"/>
                </a:lnTo>
                <a:lnTo>
                  <a:pt x="1078" y="498"/>
                </a:lnTo>
                <a:lnTo>
                  <a:pt x="1107" y="484"/>
                </a:lnTo>
                <a:lnTo>
                  <a:pt x="1136" y="469"/>
                </a:lnTo>
                <a:lnTo>
                  <a:pt x="1165" y="456"/>
                </a:lnTo>
                <a:lnTo>
                  <a:pt x="1194" y="443"/>
                </a:lnTo>
                <a:lnTo>
                  <a:pt x="1225" y="431"/>
                </a:lnTo>
                <a:lnTo>
                  <a:pt x="1255" y="419"/>
                </a:lnTo>
                <a:lnTo>
                  <a:pt x="1286" y="409"/>
                </a:lnTo>
                <a:lnTo>
                  <a:pt x="1318" y="399"/>
                </a:lnTo>
                <a:lnTo>
                  <a:pt x="1349" y="390"/>
                </a:lnTo>
                <a:lnTo>
                  <a:pt x="1380" y="381"/>
                </a:lnTo>
                <a:lnTo>
                  <a:pt x="1413" y="373"/>
                </a:lnTo>
                <a:lnTo>
                  <a:pt x="1445" y="366"/>
                </a:lnTo>
                <a:lnTo>
                  <a:pt x="1477" y="360"/>
                </a:lnTo>
                <a:lnTo>
                  <a:pt x="1511" y="354"/>
                </a:lnTo>
                <a:lnTo>
                  <a:pt x="1543" y="349"/>
                </a:lnTo>
                <a:lnTo>
                  <a:pt x="1577" y="346"/>
                </a:lnTo>
                <a:lnTo>
                  <a:pt x="1610" y="342"/>
                </a:lnTo>
                <a:lnTo>
                  <a:pt x="1645" y="340"/>
                </a:lnTo>
                <a:lnTo>
                  <a:pt x="1678" y="338"/>
                </a:lnTo>
                <a:lnTo>
                  <a:pt x="1678" y="0"/>
                </a:lnTo>
                <a:lnTo>
                  <a:pt x="1777" y="0"/>
                </a:lnTo>
                <a:lnTo>
                  <a:pt x="1777" y="338"/>
                </a:lnTo>
                <a:close/>
                <a:moveTo>
                  <a:pt x="2572" y="883"/>
                </a:moveTo>
                <a:lnTo>
                  <a:pt x="2552" y="864"/>
                </a:lnTo>
                <a:lnTo>
                  <a:pt x="2530" y="845"/>
                </a:lnTo>
                <a:lnTo>
                  <a:pt x="2509" y="825"/>
                </a:lnTo>
                <a:lnTo>
                  <a:pt x="2487" y="807"/>
                </a:lnTo>
                <a:lnTo>
                  <a:pt x="2464" y="788"/>
                </a:lnTo>
                <a:lnTo>
                  <a:pt x="2442" y="771"/>
                </a:lnTo>
                <a:lnTo>
                  <a:pt x="2419" y="755"/>
                </a:lnTo>
                <a:lnTo>
                  <a:pt x="2395" y="738"/>
                </a:lnTo>
                <a:lnTo>
                  <a:pt x="2372" y="723"/>
                </a:lnTo>
                <a:lnTo>
                  <a:pt x="2347" y="707"/>
                </a:lnTo>
                <a:lnTo>
                  <a:pt x="2322" y="692"/>
                </a:lnTo>
                <a:lnTo>
                  <a:pt x="2297" y="678"/>
                </a:lnTo>
                <a:lnTo>
                  <a:pt x="2271" y="665"/>
                </a:lnTo>
                <a:lnTo>
                  <a:pt x="2245" y="652"/>
                </a:lnTo>
                <a:lnTo>
                  <a:pt x="2219" y="639"/>
                </a:lnTo>
                <a:lnTo>
                  <a:pt x="2192" y="627"/>
                </a:lnTo>
                <a:lnTo>
                  <a:pt x="2165" y="617"/>
                </a:lnTo>
                <a:lnTo>
                  <a:pt x="2138" y="607"/>
                </a:lnTo>
                <a:lnTo>
                  <a:pt x="2110" y="597"/>
                </a:lnTo>
                <a:lnTo>
                  <a:pt x="2083" y="588"/>
                </a:lnTo>
                <a:lnTo>
                  <a:pt x="2054" y="580"/>
                </a:lnTo>
                <a:lnTo>
                  <a:pt x="2026" y="571"/>
                </a:lnTo>
                <a:lnTo>
                  <a:pt x="1997" y="565"/>
                </a:lnTo>
                <a:lnTo>
                  <a:pt x="1969" y="558"/>
                </a:lnTo>
                <a:lnTo>
                  <a:pt x="1940" y="553"/>
                </a:lnTo>
                <a:lnTo>
                  <a:pt x="1909" y="548"/>
                </a:lnTo>
                <a:lnTo>
                  <a:pt x="1880" y="544"/>
                </a:lnTo>
                <a:lnTo>
                  <a:pt x="1850" y="540"/>
                </a:lnTo>
                <a:lnTo>
                  <a:pt x="1820" y="538"/>
                </a:lnTo>
                <a:lnTo>
                  <a:pt x="1789" y="536"/>
                </a:lnTo>
                <a:lnTo>
                  <a:pt x="1758" y="535"/>
                </a:lnTo>
                <a:lnTo>
                  <a:pt x="1728" y="535"/>
                </a:lnTo>
                <a:lnTo>
                  <a:pt x="1697" y="535"/>
                </a:lnTo>
                <a:lnTo>
                  <a:pt x="1666" y="536"/>
                </a:lnTo>
                <a:lnTo>
                  <a:pt x="1636" y="538"/>
                </a:lnTo>
                <a:lnTo>
                  <a:pt x="1606" y="540"/>
                </a:lnTo>
                <a:lnTo>
                  <a:pt x="1576" y="544"/>
                </a:lnTo>
                <a:lnTo>
                  <a:pt x="1545" y="548"/>
                </a:lnTo>
                <a:lnTo>
                  <a:pt x="1516" y="553"/>
                </a:lnTo>
                <a:lnTo>
                  <a:pt x="1487" y="558"/>
                </a:lnTo>
                <a:lnTo>
                  <a:pt x="1458" y="565"/>
                </a:lnTo>
                <a:lnTo>
                  <a:pt x="1430" y="571"/>
                </a:lnTo>
                <a:lnTo>
                  <a:pt x="1401" y="580"/>
                </a:lnTo>
                <a:lnTo>
                  <a:pt x="1373" y="588"/>
                </a:lnTo>
                <a:lnTo>
                  <a:pt x="1345" y="597"/>
                </a:lnTo>
                <a:lnTo>
                  <a:pt x="1318" y="607"/>
                </a:lnTo>
                <a:lnTo>
                  <a:pt x="1289" y="617"/>
                </a:lnTo>
                <a:lnTo>
                  <a:pt x="1262" y="627"/>
                </a:lnTo>
                <a:lnTo>
                  <a:pt x="1237" y="639"/>
                </a:lnTo>
                <a:lnTo>
                  <a:pt x="1210" y="652"/>
                </a:lnTo>
                <a:lnTo>
                  <a:pt x="1184" y="665"/>
                </a:lnTo>
                <a:lnTo>
                  <a:pt x="1159" y="678"/>
                </a:lnTo>
                <a:lnTo>
                  <a:pt x="1134" y="692"/>
                </a:lnTo>
                <a:lnTo>
                  <a:pt x="1109" y="707"/>
                </a:lnTo>
                <a:lnTo>
                  <a:pt x="1084" y="723"/>
                </a:lnTo>
                <a:lnTo>
                  <a:pt x="1061" y="738"/>
                </a:lnTo>
                <a:lnTo>
                  <a:pt x="1037" y="755"/>
                </a:lnTo>
                <a:lnTo>
                  <a:pt x="1013" y="771"/>
                </a:lnTo>
                <a:lnTo>
                  <a:pt x="990" y="788"/>
                </a:lnTo>
                <a:lnTo>
                  <a:pt x="969" y="807"/>
                </a:lnTo>
                <a:lnTo>
                  <a:pt x="946" y="825"/>
                </a:lnTo>
                <a:lnTo>
                  <a:pt x="924" y="845"/>
                </a:lnTo>
                <a:lnTo>
                  <a:pt x="904" y="864"/>
                </a:lnTo>
                <a:lnTo>
                  <a:pt x="883" y="883"/>
                </a:lnTo>
                <a:lnTo>
                  <a:pt x="864" y="904"/>
                </a:lnTo>
                <a:lnTo>
                  <a:pt x="843" y="926"/>
                </a:lnTo>
                <a:lnTo>
                  <a:pt x="825" y="947"/>
                </a:lnTo>
                <a:lnTo>
                  <a:pt x="807" y="969"/>
                </a:lnTo>
                <a:lnTo>
                  <a:pt x="788" y="991"/>
                </a:lnTo>
                <a:lnTo>
                  <a:pt x="771" y="1014"/>
                </a:lnTo>
                <a:lnTo>
                  <a:pt x="754" y="1037"/>
                </a:lnTo>
                <a:lnTo>
                  <a:pt x="738" y="1061"/>
                </a:lnTo>
                <a:lnTo>
                  <a:pt x="721" y="1084"/>
                </a:lnTo>
                <a:lnTo>
                  <a:pt x="706" y="1109"/>
                </a:lnTo>
                <a:lnTo>
                  <a:pt x="692" y="1134"/>
                </a:lnTo>
                <a:lnTo>
                  <a:pt x="678" y="1159"/>
                </a:lnTo>
                <a:lnTo>
                  <a:pt x="664" y="1185"/>
                </a:lnTo>
                <a:lnTo>
                  <a:pt x="651" y="1211"/>
                </a:lnTo>
                <a:lnTo>
                  <a:pt x="639" y="1237"/>
                </a:lnTo>
                <a:lnTo>
                  <a:pt x="627" y="1264"/>
                </a:lnTo>
                <a:lnTo>
                  <a:pt x="617" y="1291"/>
                </a:lnTo>
                <a:lnTo>
                  <a:pt x="606" y="1318"/>
                </a:lnTo>
                <a:lnTo>
                  <a:pt x="596" y="1346"/>
                </a:lnTo>
                <a:lnTo>
                  <a:pt x="588" y="1373"/>
                </a:lnTo>
                <a:lnTo>
                  <a:pt x="579" y="1402"/>
                </a:lnTo>
                <a:lnTo>
                  <a:pt x="571" y="1430"/>
                </a:lnTo>
                <a:lnTo>
                  <a:pt x="565" y="1458"/>
                </a:lnTo>
                <a:lnTo>
                  <a:pt x="558" y="1487"/>
                </a:lnTo>
                <a:lnTo>
                  <a:pt x="553" y="1516"/>
                </a:lnTo>
                <a:lnTo>
                  <a:pt x="548" y="1547"/>
                </a:lnTo>
                <a:lnTo>
                  <a:pt x="543" y="1576"/>
                </a:lnTo>
                <a:lnTo>
                  <a:pt x="540" y="1606"/>
                </a:lnTo>
                <a:lnTo>
                  <a:pt x="537" y="1636"/>
                </a:lnTo>
                <a:lnTo>
                  <a:pt x="536" y="1666"/>
                </a:lnTo>
                <a:lnTo>
                  <a:pt x="535" y="1698"/>
                </a:lnTo>
                <a:lnTo>
                  <a:pt x="534" y="1728"/>
                </a:lnTo>
                <a:lnTo>
                  <a:pt x="535" y="1759"/>
                </a:lnTo>
                <a:lnTo>
                  <a:pt x="536" y="1790"/>
                </a:lnTo>
                <a:lnTo>
                  <a:pt x="537" y="1820"/>
                </a:lnTo>
                <a:lnTo>
                  <a:pt x="540" y="1850"/>
                </a:lnTo>
                <a:lnTo>
                  <a:pt x="543" y="1880"/>
                </a:lnTo>
                <a:lnTo>
                  <a:pt x="548" y="1911"/>
                </a:lnTo>
                <a:lnTo>
                  <a:pt x="553" y="1940"/>
                </a:lnTo>
                <a:lnTo>
                  <a:pt x="558" y="1969"/>
                </a:lnTo>
                <a:lnTo>
                  <a:pt x="565" y="1998"/>
                </a:lnTo>
                <a:lnTo>
                  <a:pt x="571" y="2026"/>
                </a:lnTo>
                <a:lnTo>
                  <a:pt x="579" y="2055"/>
                </a:lnTo>
                <a:lnTo>
                  <a:pt x="588" y="2083"/>
                </a:lnTo>
                <a:lnTo>
                  <a:pt x="596" y="2111"/>
                </a:lnTo>
                <a:lnTo>
                  <a:pt x="606" y="2138"/>
                </a:lnTo>
                <a:lnTo>
                  <a:pt x="617" y="2166"/>
                </a:lnTo>
                <a:lnTo>
                  <a:pt x="627" y="2193"/>
                </a:lnTo>
                <a:lnTo>
                  <a:pt x="639" y="2219"/>
                </a:lnTo>
                <a:lnTo>
                  <a:pt x="651" y="2245"/>
                </a:lnTo>
                <a:lnTo>
                  <a:pt x="664" y="2271"/>
                </a:lnTo>
                <a:lnTo>
                  <a:pt x="678" y="2297"/>
                </a:lnTo>
                <a:lnTo>
                  <a:pt x="692" y="2322"/>
                </a:lnTo>
                <a:lnTo>
                  <a:pt x="706" y="2347"/>
                </a:lnTo>
                <a:lnTo>
                  <a:pt x="721" y="2372"/>
                </a:lnTo>
                <a:lnTo>
                  <a:pt x="738" y="2395"/>
                </a:lnTo>
                <a:lnTo>
                  <a:pt x="754" y="2419"/>
                </a:lnTo>
                <a:lnTo>
                  <a:pt x="771" y="2443"/>
                </a:lnTo>
                <a:lnTo>
                  <a:pt x="788" y="2466"/>
                </a:lnTo>
                <a:lnTo>
                  <a:pt x="807" y="2487"/>
                </a:lnTo>
                <a:lnTo>
                  <a:pt x="825" y="2510"/>
                </a:lnTo>
                <a:lnTo>
                  <a:pt x="843" y="2532"/>
                </a:lnTo>
                <a:lnTo>
                  <a:pt x="864" y="2552"/>
                </a:lnTo>
                <a:lnTo>
                  <a:pt x="883" y="2573"/>
                </a:lnTo>
                <a:lnTo>
                  <a:pt x="904" y="2592"/>
                </a:lnTo>
                <a:lnTo>
                  <a:pt x="924" y="2613"/>
                </a:lnTo>
                <a:lnTo>
                  <a:pt x="946" y="2631"/>
                </a:lnTo>
                <a:lnTo>
                  <a:pt x="969" y="2649"/>
                </a:lnTo>
                <a:lnTo>
                  <a:pt x="990" y="2668"/>
                </a:lnTo>
                <a:lnTo>
                  <a:pt x="1013" y="2685"/>
                </a:lnTo>
                <a:lnTo>
                  <a:pt x="1037" y="2702"/>
                </a:lnTo>
                <a:lnTo>
                  <a:pt x="1061" y="2718"/>
                </a:lnTo>
                <a:lnTo>
                  <a:pt x="1084" y="2735"/>
                </a:lnTo>
                <a:lnTo>
                  <a:pt x="1109" y="2750"/>
                </a:lnTo>
                <a:lnTo>
                  <a:pt x="1134" y="2764"/>
                </a:lnTo>
                <a:lnTo>
                  <a:pt x="1159" y="2778"/>
                </a:lnTo>
                <a:lnTo>
                  <a:pt x="1184" y="2792"/>
                </a:lnTo>
                <a:lnTo>
                  <a:pt x="1210" y="2805"/>
                </a:lnTo>
                <a:lnTo>
                  <a:pt x="1237" y="2817"/>
                </a:lnTo>
                <a:lnTo>
                  <a:pt x="1262" y="2829"/>
                </a:lnTo>
                <a:lnTo>
                  <a:pt x="1289" y="2839"/>
                </a:lnTo>
                <a:lnTo>
                  <a:pt x="1318" y="2850"/>
                </a:lnTo>
                <a:lnTo>
                  <a:pt x="1345" y="2860"/>
                </a:lnTo>
                <a:lnTo>
                  <a:pt x="1373" y="2868"/>
                </a:lnTo>
                <a:lnTo>
                  <a:pt x="1401" y="2877"/>
                </a:lnTo>
                <a:lnTo>
                  <a:pt x="1430" y="2885"/>
                </a:lnTo>
                <a:lnTo>
                  <a:pt x="1458" y="2891"/>
                </a:lnTo>
                <a:lnTo>
                  <a:pt x="1487" y="2898"/>
                </a:lnTo>
                <a:lnTo>
                  <a:pt x="1516" y="2903"/>
                </a:lnTo>
                <a:lnTo>
                  <a:pt x="1545" y="2908"/>
                </a:lnTo>
                <a:lnTo>
                  <a:pt x="1576" y="2913"/>
                </a:lnTo>
                <a:lnTo>
                  <a:pt x="1606" y="2916"/>
                </a:lnTo>
                <a:lnTo>
                  <a:pt x="1636" y="2919"/>
                </a:lnTo>
                <a:lnTo>
                  <a:pt x="1666" y="2920"/>
                </a:lnTo>
                <a:lnTo>
                  <a:pt x="1697" y="2921"/>
                </a:lnTo>
                <a:lnTo>
                  <a:pt x="1728" y="2922"/>
                </a:lnTo>
                <a:lnTo>
                  <a:pt x="1758" y="2921"/>
                </a:lnTo>
                <a:lnTo>
                  <a:pt x="1789" y="2920"/>
                </a:lnTo>
                <a:lnTo>
                  <a:pt x="1820" y="2919"/>
                </a:lnTo>
                <a:lnTo>
                  <a:pt x="1850" y="2916"/>
                </a:lnTo>
                <a:lnTo>
                  <a:pt x="1880" y="2913"/>
                </a:lnTo>
                <a:lnTo>
                  <a:pt x="1909" y="2908"/>
                </a:lnTo>
                <a:lnTo>
                  <a:pt x="1940" y="2903"/>
                </a:lnTo>
                <a:lnTo>
                  <a:pt x="1969" y="2898"/>
                </a:lnTo>
                <a:lnTo>
                  <a:pt x="1997" y="2891"/>
                </a:lnTo>
                <a:lnTo>
                  <a:pt x="2026" y="2885"/>
                </a:lnTo>
                <a:lnTo>
                  <a:pt x="2054" y="2877"/>
                </a:lnTo>
                <a:lnTo>
                  <a:pt x="2083" y="2868"/>
                </a:lnTo>
                <a:lnTo>
                  <a:pt x="2110" y="2860"/>
                </a:lnTo>
                <a:lnTo>
                  <a:pt x="2138" y="2850"/>
                </a:lnTo>
                <a:lnTo>
                  <a:pt x="2165" y="2839"/>
                </a:lnTo>
                <a:lnTo>
                  <a:pt x="2192" y="2829"/>
                </a:lnTo>
                <a:lnTo>
                  <a:pt x="2219" y="2817"/>
                </a:lnTo>
                <a:lnTo>
                  <a:pt x="2245" y="2805"/>
                </a:lnTo>
                <a:lnTo>
                  <a:pt x="2271" y="2792"/>
                </a:lnTo>
                <a:lnTo>
                  <a:pt x="2297" y="2778"/>
                </a:lnTo>
                <a:lnTo>
                  <a:pt x="2322" y="2764"/>
                </a:lnTo>
                <a:lnTo>
                  <a:pt x="2347" y="2750"/>
                </a:lnTo>
                <a:lnTo>
                  <a:pt x="2372" y="2735"/>
                </a:lnTo>
                <a:lnTo>
                  <a:pt x="2395" y="2718"/>
                </a:lnTo>
                <a:lnTo>
                  <a:pt x="2419" y="2702"/>
                </a:lnTo>
                <a:lnTo>
                  <a:pt x="2442" y="2685"/>
                </a:lnTo>
                <a:lnTo>
                  <a:pt x="2464" y="2668"/>
                </a:lnTo>
                <a:lnTo>
                  <a:pt x="2487" y="2649"/>
                </a:lnTo>
                <a:lnTo>
                  <a:pt x="2509" y="2631"/>
                </a:lnTo>
                <a:lnTo>
                  <a:pt x="2530" y="2613"/>
                </a:lnTo>
                <a:lnTo>
                  <a:pt x="2552" y="2592"/>
                </a:lnTo>
                <a:lnTo>
                  <a:pt x="2572" y="2573"/>
                </a:lnTo>
                <a:lnTo>
                  <a:pt x="2592" y="2552"/>
                </a:lnTo>
                <a:lnTo>
                  <a:pt x="2611" y="2532"/>
                </a:lnTo>
                <a:lnTo>
                  <a:pt x="2631" y="2510"/>
                </a:lnTo>
                <a:lnTo>
                  <a:pt x="2649" y="2487"/>
                </a:lnTo>
                <a:lnTo>
                  <a:pt x="2667" y="2466"/>
                </a:lnTo>
                <a:lnTo>
                  <a:pt x="2685" y="2443"/>
                </a:lnTo>
                <a:lnTo>
                  <a:pt x="2701" y="2419"/>
                </a:lnTo>
                <a:lnTo>
                  <a:pt x="2718" y="2395"/>
                </a:lnTo>
                <a:lnTo>
                  <a:pt x="2733" y="2372"/>
                </a:lnTo>
                <a:lnTo>
                  <a:pt x="2748" y="2347"/>
                </a:lnTo>
                <a:lnTo>
                  <a:pt x="2764" y="2322"/>
                </a:lnTo>
                <a:lnTo>
                  <a:pt x="2778" y="2297"/>
                </a:lnTo>
                <a:lnTo>
                  <a:pt x="2791" y="2271"/>
                </a:lnTo>
                <a:lnTo>
                  <a:pt x="2804" y="2245"/>
                </a:lnTo>
                <a:lnTo>
                  <a:pt x="2816" y="2219"/>
                </a:lnTo>
                <a:lnTo>
                  <a:pt x="2827" y="2193"/>
                </a:lnTo>
                <a:lnTo>
                  <a:pt x="2839" y="2166"/>
                </a:lnTo>
                <a:lnTo>
                  <a:pt x="2849" y="2138"/>
                </a:lnTo>
                <a:lnTo>
                  <a:pt x="2859" y="2111"/>
                </a:lnTo>
                <a:lnTo>
                  <a:pt x="2868" y="2083"/>
                </a:lnTo>
                <a:lnTo>
                  <a:pt x="2876" y="2055"/>
                </a:lnTo>
                <a:lnTo>
                  <a:pt x="2885" y="2026"/>
                </a:lnTo>
                <a:lnTo>
                  <a:pt x="2891" y="1998"/>
                </a:lnTo>
                <a:lnTo>
                  <a:pt x="2897" y="1969"/>
                </a:lnTo>
                <a:lnTo>
                  <a:pt x="2903" y="1940"/>
                </a:lnTo>
                <a:lnTo>
                  <a:pt x="2908" y="1911"/>
                </a:lnTo>
                <a:lnTo>
                  <a:pt x="2912" y="1880"/>
                </a:lnTo>
                <a:lnTo>
                  <a:pt x="2916" y="1850"/>
                </a:lnTo>
                <a:lnTo>
                  <a:pt x="2918" y="1820"/>
                </a:lnTo>
                <a:lnTo>
                  <a:pt x="2920" y="1790"/>
                </a:lnTo>
                <a:lnTo>
                  <a:pt x="2921" y="1759"/>
                </a:lnTo>
                <a:lnTo>
                  <a:pt x="2921" y="1728"/>
                </a:lnTo>
                <a:lnTo>
                  <a:pt x="2921" y="1698"/>
                </a:lnTo>
                <a:lnTo>
                  <a:pt x="2920" y="1666"/>
                </a:lnTo>
                <a:lnTo>
                  <a:pt x="2918" y="1636"/>
                </a:lnTo>
                <a:lnTo>
                  <a:pt x="2916" y="1606"/>
                </a:lnTo>
                <a:lnTo>
                  <a:pt x="2912" y="1576"/>
                </a:lnTo>
                <a:lnTo>
                  <a:pt x="2908" y="1547"/>
                </a:lnTo>
                <a:lnTo>
                  <a:pt x="2903" y="1516"/>
                </a:lnTo>
                <a:lnTo>
                  <a:pt x="2897" y="1487"/>
                </a:lnTo>
                <a:lnTo>
                  <a:pt x="2891" y="1458"/>
                </a:lnTo>
                <a:lnTo>
                  <a:pt x="2885" y="1430"/>
                </a:lnTo>
                <a:lnTo>
                  <a:pt x="2876" y="1402"/>
                </a:lnTo>
                <a:lnTo>
                  <a:pt x="2868" y="1373"/>
                </a:lnTo>
                <a:lnTo>
                  <a:pt x="2859" y="1346"/>
                </a:lnTo>
                <a:lnTo>
                  <a:pt x="2849" y="1318"/>
                </a:lnTo>
                <a:lnTo>
                  <a:pt x="2839" y="1291"/>
                </a:lnTo>
                <a:lnTo>
                  <a:pt x="2827" y="1264"/>
                </a:lnTo>
                <a:lnTo>
                  <a:pt x="2816" y="1237"/>
                </a:lnTo>
                <a:lnTo>
                  <a:pt x="2804" y="1211"/>
                </a:lnTo>
                <a:lnTo>
                  <a:pt x="2791" y="1185"/>
                </a:lnTo>
                <a:lnTo>
                  <a:pt x="2778" y="1159"/>
                </a:lnTo>
                <a:lnTo>
                  <a:pt x="2764" y="1134"/>
                </a:lnTo>
                <a:lnTo>
                  <a:pt x="2748" y="1109"/>
                </a:lnTo>
                <a:lnTo>
                  <a:pt x="2733" y="1084"/>
                </a:lnTo>
                <a:lnTo>
                  <a:pt x="2718" y="1061"/>
                </a:lnTo>
                <a:lnTo>
                  <a:pt x="2701" y="1037"/>
                </a:lnTo>
                <a:lnTo>
                  <a:pt x="2685" y="1014"/>
                </a:lnTo>
                <a:lnTo>
                  <a:pt x="2667" y="991"/>
                </a:lnTo>
                <a:lnTo>
                  <a:pt x="2649" y="969"/>
                </a:lnTo>
                <a:lnTo>
                  <a:pt x="2631" y="947"/>
                </a:lnTo>
                <a:lnTo>
                  <a:pt x="2611" y="926"/>
                </a:lnTo>
                <a:lnTo>
                  <a:pt x="2592" y="904"/>
                </a:lnTo>
                <a:lnTo>
                  <a:pt x="2572" y="883"/>
                </a:lnTo>
                <a:close/>
              </a:path>
            </a:pathLst>
          </a:custGeom>
          <a:solidFill>
            <a:srgbClr val="ce20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34"/>
          <p:cNvSpPr/>
          <p:nvPr/>
        </p:nvSpPr>
        <p:spPr>
          <a:xfrm>
            <a:off x="6896160" y="2120400"/>
            <a:ext cx="426960" cy="426960"/>
          </a:xfrm>
          <a:custGeom>
            <a:avLst/>
            <a:gdLst/>
            <a:ahLst/>
            <a:rect l="l" t="t" r="r" b="b"/>
            <a:pathLst>
              <a:path w="1727" h="1727">
                <a:moveTo>
                  <a:pt x="864" y="0"/>
                </a:moveTo>
                <a:lnTo>
                  <a:pt x="886" y="0"/>
                </a:lnTo>
                <a:lnTo>
                  <a:pt x="908" y="1"/>
                </a:lnTo>
                <a:lnTo>
                  <a:pt x="930" y="2"/>
                </a:lnTo>
                <a:lnTo>
                  <a:pt x="952" y="4"/>
                </a:lnTo>
                <a:lnTo>
                  <a:pt x="974" y="7"/>
                </a:lnTo>
                <a:lnTo>
                  <a:pt x="996" y="10"/>
                </a:lnTo>
                <a:lnTo>
                  <a:pt x="1016" y="13"/>
                </a:lnTo>
                <a:lnTo>
                  <a:pt x="1038" y="17"/>
                </a:lnTo>
                <a:lnTo>
                  <a:pt x="1080" y="27"/>
                </a:lnTo>
                <a:lnTo>
                  <a:pt x="1121" y="39"/>
                </a:lnTo>
                <a:lnTo>
                  <a:pt x="1161" y="52"/>
                </a:lnTo>
                <a:lnTo>
                  <a:pt x="1200" y="68"/>
                </a:lnTo>
                <a:lnTo>
                  <a:pt x="1238" y="85"/>
                </a:lnTo>
                <a:lnTo>
                  <a:pt x="1275" y="104"/>
                </a:lnTo>
                <a:lnTo>
                  <a:pt x="1311" y="124"/>
                </a:lnTo>
                <a:lnTo>
                  <a:pt x="1347" y="147"/>
                </a:lnTo>
                <a:lnTo>
                  <a:pt x="1380" y="172"/>
                </a:lnTo>
                <a:lnTo>
                  <a:pt x="1413" y="197"/>
                </a:lnTo>
                <a:lnTo>
                  <a:pt x="1444" y="224"/>
                </a:lnTo>
                <a:lnTo>
                  <a:pt x="1474" y="253"/>
                </a:lnTo>
                <a:lnTo>
                  <a:pt x="1503" y="283"/>
                </a:lnTo>
                <a:lnTo>
                  <a:pt x="1530" y="314"/>
                </a:lnTo>
                <a:lnTo>
                  <a:pt x="1555" y="347"/>
                </a:lnTo>
                <a:lnTo>
                  <a:pt x="1580" y="380"/>
                </a:lnTo>
                <a:lnTo>
                  <a:pt x="1602" y="416"/>
                </a:lnTo>
                <a:lnTo>
                  <a:pt x="1623" y="452"/>
                </a:lnTo>
                <a:lnTo>
                  <a:pt x="1641" y="489"/>
                </a:lnTo>
                <a:lnTo>
                  <a:pt x="1659" y="527"/>
                </a:lnTo>
                <a:lnTo>
                  <a:pt x="1675" y="566"/>
                </a:lnTo>
                <a:lnTo>
                  <a:pt x="1688" y="606"/>
                </a:lnTo>
                <a:lnTo>
                  <a:pt x="1700" y="647"/>
                </a:lnTo>
                <a:lnTo>
                  <a:pt x="1710" y="689"/>
                </a:lnTo>
                <a:lnTo>
                  <a:pt x="1714" y="711"/>
                </a:lnTo>
                <a:lnTo>
                  <a:pt x="1717" y="731"/>
                </a:lnTo>
                <a:lnTo>
                  <a:pt x="1720" y="753"/>
                </a:lnTo>
                <a:lnTo>
                  <a:pt x="1722" y="774"/>
                </a:lnTo>
                <a:lnTo>
                  <a:pt x="1725" y="797"/>
                </a:lnTo>
                <a:lnTo>
                  <a:pt x="1726" y="819"/>
                </a:lnTo>
                <a:lnTo>
                  <a:pt x="1727" y="841"/>
                </a:lnTo>
                <a:lnTo>
                  <a:pt x="1727" y="863"/>
                </a:lnTo>
                <a:lnTo>
                  <a:pt x="1727" y="886"/>
                </a:lnTo>
                <a:lnTo>
                  <a:pt x="1726" y="907"/>
                </a:lnTo>
                <a:lnTo>
                  <a:pt x="1725" y="930"/>
                </a:lnTo>
                <a:lnTo>
                  <a:pt x="1722" y="952"/>
                </a:lnTo>
                <a:lnTo>
                  <a:pt x="1720" y="973"/>
                </a:lnTo>
                <a:lnTo>
                  <a:pt x="1717" y="995"/>
                </a:lnTo>
                <a:lnTo>
                  <a:pt x="1714" y="1016"/>
                </a:lnTo>
                <a:lnTo>
                  <a:pt x="1710" y="1037"/>
                </a:lnTo>
                <a:lnTo>
                  <a:pt x="1700" y="1079"/>
                </a:lnTo>
                <a:lnTo>
                  <a:pt x="1688" y="1120"/>
                </a:lnTo>
                <a:lnTo>
                  <a:pt x="1675" y="1160"/>
                </a:lnTo>
                <a:lnTo>
                  <a:pt x="1659" y="1199"/>
                </a:lnTo>
                <a:lnTo>
                  <a:pt x="1641" y="1238"/>
                </a:lnTo>
                <a:lnTo>
                  <a:pt x="1623" y="1274"/>
                </a:lnTo>
                <a:lnTo>
                  <a:pt x="1602" y="1311"/>
                </a:lnTo>
                <a:lnTo>
                  <a:pt x="1580" y="1346"/>
                </a:lnTo>
                <a:lnTo>
                  <a:pt x="1555" y="1379"/>
                </a:lnTo>
                <a:lnTo>
                  <a:pt x="1530" y="1413"/>
                </a:lnTo>
                <a:lnTo>
                  <a:pt x="1503" y="1444"/>
                </a:lnTo>
                <a:lnTo>
                  <a:pt x="1474" y="1473"/>
                </a:lnTo>
                <a:lnTo>
                  <a:pt x="1444" y="1502"/>
                </a:lnTo>
                <a:lnTo>
                  <a:pt x="1413" y="1529"/>
                </a:lnTo>
                <a:lnTo>
                  <a:pt x="1380" y="1555"/>
                </a:lnTo>
                <a:lnTo>
                  <a:pt x="1347" y="1579"/>
                </a:lnTo>
                <a:lnTo>
                  <a:pt x="1311" y="1602"/>
                </a:lnTo>
                <a:lnTo>
                  <a:pt x="1275" y="1622"/>
                </a:lnTo>
                <a:lnTo>
                  <a:pt x="1238" y="1642"/>
                </a:lnTo>
                <a:lnTo>
                  <a:pt x="1200" y="1659"/>
                </a:lnTo>
                <a:lnTo>
                  <a:pt x="1161" y="1674"/>
                </a:lnTo>
                <a:lnTo>
                  <a:pt x="1121" y="1688"/>
                </a:lnTo>
                <a:lnTo>
                  <a:pt x="1080" y="1699"/>
                </a:lnTo>
                <a:lnTo>
                  <a:pt x="1038" y="1709"/>
                </a:lnTo>
                <a:lnTo>
                  <a:pt x="1016" y="1713"/>
                </a:lnTo>
                <a:lnTo>
                  <a:pt x="996" y="1716"/>
                </a:lnTo>
                <a:lnTo>
                  <a:pt x="974" y="1719"/>
                </a:lnTo>
                <a:lnTo>
                  <a:pt x="952" y="1722"/>
                </a:lnTo>
                <a:lnTo>
                  <a:pt x="930" y="1724"/>
                </a:lnTo>
                <a:lnTo>
                  <a:pt x="908" y="1726"/>
                </a:lnTo>
                <a:lnTo>
                  <a:pt x="886" y="1726"/>
                </a:lnTo>
                <a:lnTo>
                  <a:pt x="864" y="1727"/>
                </a:lnTo>
                <a:lnTo>
                  <a:pt x="841" y="1726"/>
                </a:lnTo>
                <a:lnTo>
                  <a:pt x="820" y="1726"/>
                </a:lnTo>
                <a:lnTo>
                  <a:pt x="797" y="1724"/>
                </a:lnTo>
                <a:lnTo>
                  <a:pt x="775" y="1722"/>
                </a:lnTo>
                <a:lnTo>
                  <a:pt x="754" y="1719"/>
                </a:lnTo>
                <a:lnTo>
                  <a:pt x="732" y="1716"/>
                </a:lnTo>
                <a:lnTo>
                  <a:pt x="711" y="1713"/>
                </a:lnTo>
                <a:lnTo>
                  <a:pt x="690" y="1709"/>
                </a:lnTo>
                <a:lnTo>
                  <a:pt x="648" y="1699"/>
                </a:lnTo>
                <a:lnTo>
                  <a:pt x="607" y="1688"/>
                </a:lnTo>
                <a:lnTo>
                  <a:pt x="567" y="1674"/>
                </a:lnTo>
                <a:lnTo>
                  <a:pt x="528" y="1659"/>
                </a:lnTo>
                <a:lnTo>
                  <a:pt x="489" y="1642"/>
                </a:lnTo>
                <a:lnTo>
                  <a:pt x="452" y="1622"/>
                </a:lnTo>
                <a:lnTo>
                  <a:pt x="416" y="1602"/>
                </a:lnTo>
                <a:lnTo>
                  <a:pt x="381" y="1579"/>
                </a:lnTo>
                <a:lnTo>
                  <a:pt x="348" y="1555"/>
                </a:lnTo>
                <a:lnTo>
                  <a:pt x="314" y="1529"/>
                </a:lnTo>
                <a:lnTo>
                  <a:pt x="283" y="1502"/>
                </a:lnTo>
                <a:lnTo>
                  <a:pt x="254" y="1473"/>
                </a:lnTo>
                <a:lnTo>
                  <a:pt x="225" y="1444"/>
                </a:lnTo>
                <a:lnTo>
                  <a:pt x="198" y="1413"/>
                </a:lnTo>
                <a:lnTo>
                  <a:pt x="172" y="1379"/>
                </a:lnTo>
                <a:lnTo>
                  <a:pt x="148" y="1346"/>
                </a:lnTo>
                <a:lnTo>
                  <a:pt x="125" y="1311"/>
                </a:lnTo>
                <a:lnTo>
                  <a:pt x="105" y="1274"/>
                </a:lnTo>
                <a:lnTo>
                  <a:pt x="85" y="1238"/>
                </a:lnTo>
                <a:lnTo>
                  <a:pt x="68" y="1199"/>
                </a:lnTo>
                <a:lnTo>
                  <a:pt x="53" y="1160"/>
                </a:lnTo>
                <a:lnTo>
                  <a:pt x="39" y="1120"/>
                </a:lnTo>
                <a:lnTo>
                  <a:pt x="28" y="1079"/>
                </a:lnTo>
                <a:lnTo>
                  <a:pt x="18" y="1037"/>
                </a:lnTo>
                <a:lnTo>
                  <a:pt x="14" y="1016"/>
                </a:lnTo>
                <a:lnTo>
                  <a:pt x="11" y="995"/>
                </a:lnTo>
                <a:lnTo>
                  <a:pt x="8" y="973"/>
                </a:lnTo>
                <a:lnTo>
                  <a:pt x="5" y="952"/>
                </a:lnTo>
                <a:lnTo>
                  <a:pt x="3" y="930"/>
                </a:lnTo>
                <a:lnTo>
                  <a:pt x="1" y="907"/>
                </a:lnTo>
                <a:lnTo>
                  <a:pt x="1" y="886"/>
                </a:lnTo>
                <a:lnTo>
                  <a:pt x="0" y="863"/>
                </a:lnTo>
                <a:lnTo>
                  <a:pt x="1" y="841"/>
                </a:lnTo>
                <a:lnTo>
                  <a:pt x="1" y="819"/>
                </a:lnTo>
                <a:lnTo>
                  <a:pt x="3" y="797"/>
                </a:lnTo>
                <a:lnTo>
                  <a:pt x="5" y="774"/>
                </a:lnTo>
                <a:lnTo>
                  <a:pt x="8" y="753"/>
                </a:lnTo>
                <a:lnTo>
                  <a:pt x="11" y="731"/>
                </a:lnTo>
                <a:lnTo>
                  <a:pt x="14" y="711"/>
                </a:lnTo>
                <a:lnTo>
                  <a:pt x="18" y="689"/>
                </a:lnTo>
                <a:lnTo>
                  <a:pt x="28" y="647"/>
                </a:lnTo>
                <a:lnTo>
                  <a:pt x="39" y="606"/>
                </a:lnTo>
                <a:lnTo>
                  <a:pt x="53" y="566"/>
                </a:lnTo>
                <a:lnTo>
                  <a:pt x="68" y="527"/>
                </a:lnTo>
                <a:lnTo>
                  <a:pt x="85" y="489"/>
                </a:lnTo>
                <a:lnTo>
                  <a:pt x="105" y="452"/>
                </a:lnTo>
                <a:lnTo>
                  <a:pt x="125" y="416"/>
                </a:lnTo>
                <a:lnTo>
                  <a:pt x="148" y="380"/>
                </a:lnTo>
                <a:lnTo>
                  <a:pt x="172" y="347"/>
                </a:lnTo>
                <a:lnTo>
                  <a:pt x="198" y="314"/>
                </a:lnTo>
                <a:lnTo>
                  <a:pt x="225" y="283"/>
                </a:lnTo>
                <a:lnTo>
                  <a:pt x="254" y="253"/>
                </a:lnTo>
                <a:lnTo>
                  <a:pt x="283" y="224"/>
                </a:lnTo>
                <a:lnTo>
                  <a:pt x="314" y="197"/>
                </a:lnTo>
                <a:lnTo>
                  <a:pt x="348" y="172"/>
                </a:lnTo>
                <a:lnTo>
                  <a:pt x="381" y="147"/>
                </a:lnTo>
                <a:lnTo>
                  <a:pt x="416" y="124"/>
                </a:lnTo>
                <a:lnTo>
                  <a:pt x="452" y="104"/>
                </a:lnTo>
                <a:lnTo>
                  <a:pt x="489" y="85"/>
                </a:lnTo>
                <a:lnTo>
                  <a:pt x="528" y="68"/>
                </a:lnTo>
                <a:lnTo>
                  <a:pt x="567" y="52"/>
                </a:lnTo>
                <a:lnTo>
                  <a:pt x="607" y="39"/>
                </a:lnTo>
                <a:lnTo>
                  <a:pt x="648" y="27"/>
                </a:lnTo>
                <a:lnTo>
                  <a:pt x="690" y="17"/>
                </a:lnTo>
                <a:lnTo>
                  <a:pt x="711" y="13"/>
                </a:lnTo>
                <a:lnTo>
                  <a:pt x="732" y="10"/>
                </a:lnTo>
                <a:lnTo>
                  <a:pt x="754" y="7"/>
                </a:lnTo>
                <a:lnTo>
                  <a:pt x="775" y="4"/>
                </a:lnTo>
                <a:lnTo>
                  <a:pt x="797" y="2"/>
                </a:lnTo>
                <a:lnTo>
                  <a:pt x="820" y="1"/>
                </a:lnTo>
                <a:lnTo>
                  <a:pt x="841" y="0"/>
                </a:lnTo>
                <a:lnTo>
                  <a:pt x="864" y="0"/>
                </a:lnTo>
                <a:close/>
                <a:moveTo>
                  <a:pt x="1335" y="392"/>
                </a:moveTo>
                <a:lnTo>
                  <a:pt x="1312" y="369"/>
                </a:lnTo>
                <a:lnTo>
                  <a:pt x="1287" y="349"/>
                </a:lnTo>
                <a:lnTo>
                  <a:pt x="1262" y="329"/>
                </a:lnTo>
                <a:lnTo>
                  <a:pt x="1237" y="310"/>
                </a:lnTo>
                <a:lnTo>
                  <a:pt x="1210" y="293"/>
                </a:lnTo>
                <a:lnTo>
                  <a:pt x="1181" y="278"/>
                </a:lnTo>
                <a:lnTo>
                  <a:pt x="1152" y="263"/>
                </a:lnTo>
                <a:lnTo>
                  <a:pt x="1123" y="250"/>
                </a:lnTo>
                <a:lnTo>
                  <a:pt x="1093" y="238"/>
                </a:lnTo>
                <a:lnTo>
                  <a:pt x="1062" y="227"/>
                </a:lnTo>
                <a:lnTo>
                  <a:pt x="1030" y="218"/>
                </a:lnTo>
                <a:lnTo>
                  <a:pt x="998" y="211"/>
                </a:lnTo>
                <a:lnTo>
                  <a:pt x="965" y="204"/>
                </a:lnTo>
                <a:lnTo>
                  <a:pt x="932" y="200"/>
                </a:lnTo>
                <a:lnTo>
                  <a:pt x="898" y="198"/>
                </a:lnTo>
                <a:lnTo>
                  <a:pt x="864" y="197"/>
                </a:lnTo>
                <a:lnTo>
                  <a:pt x="829" y="198"/>
                </a:lnTo>
                <a:lnTo>
                  <a:pt x="796" y="200"/>
                </a:lnTo>
                <a:lnTo>
                  <a:pt x="762" y="204"/>
                </a:lnTo>
                <a:lnTo>
                  <a:pt x="729" y="211"/>
                </a:lnTo>
                <a:lnTo>
                  <a:pt x="698" y="218"/>
                </a:lnTo>
                <a:lnTo>
                  <a:pt x="665" y="227"/>
                </a:lnTo>
                <a:lnTo>
                  <a:pt x="635" y="238"/>
                </a:lnTo>
                <a:lnTo>
                  <a:pt x="605" y="250"/>
                </a:lnTo>
                <a:lnTo>
                  <a:pt x="575" y="263"/>
                </a:lnTo>
                <a:lnTo>
                  <a:pt x="546" y="278"/>
                </a:lnTo>
                <a:lnTo>
                  <a:pt x="518" y="293"/>
                </a:lnTo>
                <a:lnTo>
                  <a:pt x="491" y="310"/>
                </a:lnTo>
                <a:lnTo>
                  <a:pt x="465" y="329"/>
                </a:lnTo>
                <a:lnTo>
                  <a:pt x="440" y="349"/>
                </a:lnTo>
                <a:lnTo>
                  <a:pt x="416" y="369"/>
                </a:lnTo>
                <a:lnTo>
                  <a:pt x="392" y="392"/>
                </a:lnTo>
                <a:lnTo>
                  <a:pt x="370" y="415"/>
                </a:lnTo>
                <a:lnTo>
                  <a:pt x="350" y="440"/>
                </a:lnTo>
                <a:lnTo>
                  <a:pt x="329" y="464"/>
                </a:lnTo>
                <a:lnTo>
                  <a:pt x="311" y="490"/>
                </a:lnTo>
                <a:lnTo>
                  <a:pt x="294" y="517"/>
                </a:lnTo>
                <a:lnTo>
                  <a:pt x="278" y="545"/>
                </a:lnTo>
                <a:lnTo>
                  <a:pt x="263" y="575"/>
                </a:lnTo>
                <a:lnTo>
                  <a:pt x="249" y="604"/>
                </a:lnTo>
                <a:lnTo>
                  <a:pt x="238" y="634"/>
                </a:lnTo>
                <a:lnTo>
                  <a:pt x="227" y="665"/>
                </a:lnTo>
                <a:lnTo>
                  <a:pt x="218" y="697"/>
                </a:lnTo>
                <a:lnTo>
                  <a:pt x="211" y="729"/>
                </a:lnTo>
                <a:lnTo>
                  <a:pt x="205" y="761"/>
                </a:lnTo>
                <a:lnTo>
                  <a:pt x="201" y="795"/>
                </a:lnTo>
                <a:lnTo>
                  <a:pt x="199" y="828"/>
                </a:lnTo>
                <a:lnTo>
                  <a:pt x="198" y="863"/>
                </a:lnTo>
                <a:lnTo>
                  <a:pt x="199" y="898"/>
                </a:lnTo>
                <a:lnTo>
                  <a:pt x="201" y="931"/>
                </a:lnTo>
                <a:lnTo>
                  <a:pt x="205" y="965"/>
                </a:lnTo>
                <a:lnTo>
                  <a:pt x="211" y="998"/>
                </a:lnTo>
                <a:lnTo>
                  <a:pt x="218" y="1029"/>
                </a:lnTo>
                <a:lnTo>
                  <a:pt x="227" y="1062"/>
                </a:lnTo>
                <a:lnTo>
                  <a:pt x="238" y="1092"/>
                </a:lnTo>
                <a:lnTo>
                  <a:pt x="249" y="1122"/>
                </a:lnTo>
                <a:lnTo>
                  <a:pt x="263" y="1152"/>
                </a:lnTo>
                <a:lnTo>
                  <a:pt x="278" y="1181"/>
                </a:lnTo>
                <a:lnTo>
                  <a:pt x="294" y="1209"/>
                </a:lnTo>
                <a:lnTo>
                  <a:pt x="311" y="1236"/>
                </a:lnTo>
                <a:lnTo>
                  <a:pt x="329" y="1262"/>
                </a:lnTo>
                <a:lnTo>
                  <a:pt x="350" y="1287"/>
                </a:lnTo>
                <a:lnTo>
                  <a:pt x="370" y="1311"/>
                </a:lnTo>
                <a:lnTo>
                  <a:pt x="392" y="1335"/>
                </a:lnTo>
                <a:lnTo>
                  <a:pt x="416" y="1357"/>
                </a:lnTo>
                <a:lnTo>
                  <a:pt x="440" y="1377"/>
                </a:lnTo>
                <a:lnTo>
                  <a:pt x="465" y="1398"/>
                </a:lnTo>
                <a:lnTo>
                  <a:pt x="491" y="1416"/>
                </a:lnTo>
                <a:lnTo>
                  <a:pt x="518" y="1433"/>
                </a:lnTo>
                <a:lnTo>
                  <a:pt x="546" y="1449"/>
                </a:lnTo>
                <a:lnTo>
                  <a:pt x="575" y="1463"/>
                </a:lnTo>
                <a:lnTo>
                  <a:pt x="605" y="1478"/>
                </a:lnTo>
                <a:lnTo>
                  <a:pt x="635" y="1489"/>
                </a:lnTo>
                <a:lnTo>
                  <a:pt x="665" y="1500"/>
                </a:lnTo>
                <a:lnTo>
                  <a:pt x="698" y="1509"/>
                </a:lnTo>
                <a:lnTo>
                  <a:pt x="729" y="1516"/>
                </a:lnTo>
                <a:lnTo>
                  <a:pt x="762" y="1522"/>
                </a:lnTo>
                <a:lnTo>
                  <a:pt x="796" y="1526"/>
                </a:lnTo>
                <a:lnTo>
                  <a:pt x="829" y="1528"/>
                </a:lnTo>
                <a:lnTo>
                  <a:pt x="864" y="1529"/>
                </a:lnTo>
                <a:lnTo>
                  <a:pt x="898" y="1528"/>
                </a:lnTo>
                <a:lnTo>
                  <a:pt x="932" y="1526"/>
                </a:lnTo>
                <a:lnTo>
                  <a:pt x="965" y="1522"/>
                </a:lnTo>
                <a:lnTo>
                  <a:pt x="998" y="1516"/>
                </a:lnTo>
                <a:lnTo>
                  <a:pt x="1030" y="1509"/>
                </a:lnTo>
                <a:lnTo>
                  <a:pt x="1062" y="1500"/>
                </a:lnTo>
                <a:lnTo>
                  <a:pt x="1093" y="1489"/>
                </a:lnTo>
                <a:lnTo>
                  <a:pt x="1123" y="1478"/>
                </a:lnTo>
                <a:lnTo>
                  <a:pt x="1152" y="1463"/>
                </a:lnTo>
                <a:lnTo>
                  <a:pt x="1181" y="1449"/>
                </a:lnTo>
                <a:lnTo>
                  <a:pt x="1210" y="1433"/>
                </a:lnTo>
                <a:lnTo>
                  <a:pt x="1237" y="1416"/>
                </a:lnTo>
                <a:lnTo>
                  <a:pt x="1262" y="1398"/>
                </a:lnTo>
                <a:lnTo>
                  <a:pt x="1287" y="1377"/>
                </a:lnTo>
                <a:lnTo>
                  <a:pt x="1312" y="1357"/>
                </a:lnTo>
                <a:lnTo>
                  <a:pt x="1335" y="1335"/>
                </a:lnTo>
                <a:lnTo>
                  <a:pt x="1357" y="1311"/>
                </a:lnTo>
                <a:lnTo>
                  <a:pt x="1378" y="1287"/>
                </a:lnTo>
                <a:lnTo>
                  <a:pt x="1397" y="1262"/>
                </a:lnTo>
                <a:lnTo>
                  <a:pt x="1416" y="1236"/>
                </a:lnTo>
                <a:lnTo>
                  <a:pt x="1434" y="1209"/>
                </a:lnTo>
                <a:lnTo>
                  <a:pt x="1449" y="1181"/>
                </a:lnTo>
                <a:lnTo>
                  <a:pt x="1464" y="1152"/>
                </a:lnTo>
                <a:lnTo>
                  <a:pt x="1477" y="1122"/>
                </a:lnTo>
                <a:lnTo>
                  <a:pt x="1489" y="1092"/>
                </a:lnTo>
                <a:lnTo>
                  <a:pt x="1500" y="1062"/>
                </a:lnTo>
                <a:lnTo>
                  <a:pt x="1509" y="1029"/>
                </a:lnTo>
                <a:lnTo>
                  <a:pt x="1516" y="998"/>
                </a:lnTo>
                <a:lnTo>
                  <a:pt x="1523" y="965"/>
                </a:lnTo>
                <a:lnTo>
                  <a:pt x="1527" y="931"/>
                </a:lnTo>
                <a:lnTo>
                  <a:pt x="1529" y="898"/>
                </a:lnTo>
                <a:lnTo>
                  <a:pt x="1530" y="863"/>
                </a:lnTo>
                <a:lnTo>
                  <a:pt x="1529" y="828"/>
                </a:lnTo>
                <a:lnTo>
                  <a:pt x="1527" y="795"/>
                </a:lnTo>
                <a:lnTo>
                  <a:pt x="1523" y="761"/>
                </a:lnTo>
                <a:lnTo>
                  <a:pt x="1516" y="729"/>
                </a:lnTo>
                <a:lnTo>
                  <a:pt x="1509" y="697"/>
                </a:lnTo>
                <a:lnTo>
                  <a:pt x="1500" y="665"/>
                </a:lnTo>
                <a:lnTo>
                  <a:pt x="1489" y="634"/>
                </a:lnTo>
                <a:lnTo>
                  <a:pt x="1477" y="604"/>
                </a:lnTo>
                <a:lnTo>
                  <a:pt x="1464" y="575"/>
                </a:lnTo>
                <a:lnTo>
                  <a:pt x="1449" y="545"/>
                </a:lnTo>
                <a:lnTo>
                  <a:pt x="1434" y="517"/>
                </a:lnTo>
                <a:lnTo>
                  <a:pt x="1416" y="490"/>
                </a:lnTo>
                <a:lnTo>
                  <a:pt x="1397" y="464"/>
                </a:lnTo>
                <a:lnTo>
                  <a:pt x="1378" y="440"/>
                </a:lnTo>
                <a:lnTo>
                  <a:pt x="1357" y="415"/>
                </a:lnTo>
                <a:lnTo>
                  <a:pt x="1335" y="392"/>
                </a:lnTo>
                <a:close/>
              </a:path>
            </a:pathLst>
          </a:custGeom>
          <a:solidFill>
            <a:srgbClr val="ce20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35"/>
          <p:cNvSpPr/>
          <p:nvPr/>
        </p:nvSpPr>
        <p:spPr>
          <a:xfrm>
            <a:off x="7045560" y="2270160"/>
            <a:ext cx="127800" cy="127800"/>
          </a:xfrm>
          <a:custGeom>
            <a:avLst/>
            <a:gdLst/>
            <a:ahLst/>
            <a:rect l="l" t="t" r="r" b="b"/>
            <a:pathLst>
              <a:path w="517" h="517">
                <a:moveTo>
                  <a:pt x="259" y="0"/>
                </a:moveTo>
                <a:lnTo>
                  <a:pt x="272" y="0"/>
                </a:lnTo>
                <a:lnTo>
                  <a:pt x="285" y="1"/>
                </a:lnTo>
                <a:lnTo>
                  <a:pt x="298" y="3"/>
                </a:lnTo>
                <a:lnTo>
                  <a:pt x="311" y="5"/>
                </a:lnTo>
                <a:lnTo>
                  <a:pt x="324" y="7"/>
                </a:lnTo>
                <a:lnTo>
                  <a:pt x="336" y="12"/>
                </a:lnTo>
                <a:lnTo>
                  <a:pt x="347" y="15"/>
                </a:lnTo>
                <a:lnTo>
                  <a:pt x="359" y="20"/>
                </a:lnTo>
                <a:lnTo>
                  <a:pt x="371" y="25"/>
                </a:lnTo>
                <a:lnTo>
                  <a:pt x="382" y="31"/>
                </a:lnTo>
                <a:lnTo>
                  <a:pt x="393" y="37"/>
                </a:lnTo>
                <a:lnTo>
                  <a:pt x="404" y="44"/>
                </a:lnTo>
                <a:lnTo>
                  <a:pt x="413" y="51"/>
                </a:lnTo>
                <a:lnTo>
                  <a:pt x="423" y="58"/>
                </a:lnTo>
                <a:lnTo>
                  <a:pt x="433" y="67"/>
                </a:lnTo>
                <a:lnTo>
                  <a:pt x="441" y="75"/>
                </a:lnTo>
                <a:lnTo>
                  <a:pt x="450" y="84"/>
                </a:lnTo>
                <a:lnTo>
                  <a:pt x="458" y="94"/>
                </a:lnTo>
                <a:lnTo>
                  <a:pt x="466" y="104"/>
                </a:lnTo>
                <a:lnTo>
                  <a:pt x="473" y="113"/>
                </a:lnTo>
                <a:lnTo>
                  <a:pt x="479" y="124"/>
                </a:lnTo>
                <a:lnTo>
                  <a:pt x="486" y="135"/>
                </a:lnTo>
                <a:lnTo>
                  <a:pt x="492" y="146"/>
                </a:lnTo>
                <a:lnTo>
                  <a:pt x="497" y="158"/>
                </a:lnTo>
                <a:lnTo>
                  <a:pt x="502" y="169"/>
                </a:lnTo>
                <a:lnTo>
                  <a:pt x="505" y="181"/>
                </a:lnTo>
                <a:lnTo>
                  <a:pt x="509" y="193"/>
                </a:lnTo>
                <a:lnTo>
                  <a:pt x="512" y="206"/>
                </a:lnTo>
                <a:lnTo>
                  <a:pt x="514" y="219"/>
                </a:lnTo>
                <a:lnTo>
                  <a:pt x="516" y="232"/>
                </a:lnTo>
                <a:lnTo>
                  <a:pt x="517" y="245"/>
                </a:lnTo>
                <a:lnTo>
                  <a:pt x="517" y="258"/>
                </a:lnTo>
                <a:lnTo>
                  <a:pt x="517" y="271"/>
                </a:lnTo>
                <a:lnTo>
                  <a:pt x="516" y="285"/>
                </a:lnTo>
                <a:lnTo>
                  <a:pt x="514" y="298"/>
                </a:lnTo>
                <a:lnTo>
                  <a:pt x="512" y="310"/>
                </a:lnTo>
                <a:lnTo>
                  <a:pt x="509" y="323"/>
                </a:lnTo>
                <a:lnTo>
                  <a:pt x="505" y="335"/>
                </a:lnTo>
                <a:lnTo>
                  <a:pt x="502" y="347"/>
                </a:lnTo>
                <a:lnTo>
                  <a:pt x="497" y="358"/>
                </a:lnTo>
                <a:lnTo>
                  <a:pt x="492" y="370"/>
                </a:lnTo>
                <a:lnTo>
                  <a:pt x="486" y="381"/>
                </a:lnTo>
                <a:lnTo>
                  <a:pt x="479" y="392"/>
                </a:lnTo>
                <a:lnTo>
                  <a:pt x="473" y="403"/>
                </a:lnTo>
                <a:lnTo>
                  <a:pt x="466" y="412"/>
                </a:lnTo>
                <a:lnTo>
                  <a:pt x="458" y="422"/>
                </a:lnTo>
                <a:lnTo>
                  <a:pt x="450" y="432"/>
                </a:lnTo>
                <a:lnTo>
                  <a:pt x="441" y="441"/>
                </a:lnTo>
                <a:lnTo>
                  <a:pt x="433" y="449"/>
                </a:lnTo>
                <a:lnTo>
                  <a:pt x="423" y="458"/>
                </a:lnTo>
                <a:lnTo>
                  <a:pt x="413" y="465"/>
                </a:lnTo>
                <a:lnTo>
                  <a:pt x="404" y="473"/>
                </a:lnTo>
                <a:lnTo>
                  <a:pt x="393" y="479"/>
                </a:lnTo>
                <a:lnTo>
                  <a:pt x="382" y="486"/>
                </a:lnTo>
                <a:lnTo>
                  <a:pt x="371" y="491"/>
                </a:lnTo>
                <a:lnTo>
                  <a:pt x="359" y="497"/>
                </a:lnTo>
                <a:lnTo>
                  <a:pt x="347" y="501"/>
                </a:lnTo>
                <a:lnTo>
                  <a:pt x="336" y="505"/>
                </a:lnTo>
                <a:lnTo>
                  <a:pt x="324" y="509"/>
                </a:lnTo>
                <a:lnTo>
                  <a:pt x="311" y="512"/>
                </a:lnTo>
                <a:lnTo>
                  <a:pt x="298" y="514"/>
                </a:lnTo>
                <a:lnTo>
                  <a:pt x="285" y="515"/>
                </a:lnTo>
                <a:lnTo>
                  <a:pt x="272" y="516"/>
                </a:lnTo>
                <a:lnTo>
                  <a:pt x="259" y="517"/>
                </a:lnTo>
                <a:lnTo>
                  <a:pt x="245" y="516"/>
                </a:lnTo>
                <a:lnTo>
                  <a:pt x="232" y="515"/>
                </a:lnTo>
                <a:lnTo>
                  <a:pt x="219" y="514"/>
                </a:lnTo>
                <a:lnTo>
                  <a:pt x="207" y="512"/>
                </a:lnTo>
                <a:lnTo>
                  <a:pt x="194" y="509"/>
                </a:lnTo>
                <a:lnTo>
                  <a:pt x="182" y="505"/>
                </a:lnTo>
                <a:lnTo>
                  <a:pt x="170" y="501"/>
                </a:lnTo>
                <a:lnTo>
                  <a:pt x="158" y="497"/>
                </a:lnTo>
                <a:lnTo>
                  <a:pt x="147" y="491"/>
                </a:lnTo>
                <a:lnTo>
                  <a:pt x="136" y="486"/>
                </a:lnTo>
                <a:lnTo>
                  <a:pt x="125" y="479"/>
                </a:lnTo>
                <a:lnTo>
                  <a:pt x="114" y="473"/>
                </a:lnTo>
                <a:lnTo>
                  <a:pt x="105" y="465"/>
                </a:lnTo>
                <a:lnTo>
                  <a:pt x="95" y="458"/>
                </a:lnTo>
                <a:lnTo>
                  <a:pt x="85" y="449"/>
                </a:lnTo>
                <a:lnTo>
                  <a:pt x="76" y="441"/>
                </a:lnTo>
                <a:lnTo>
                  <a:pt x="68" y="432"/>
                </a:lnTo>
                <a:lnTo>
                  <a:pt x="59" y="422"/>
                </a:lnTo>
                <a:lnTo>
                  <a:pt x="52" y="412"/>
                </a:lnTo>
                <a:lnTo>
                  <a:pt x="44" y="403"/>
                </a:lnTo>
                <a:lnTo>
                  <a:pt x="38" y="392"/>
                </a:lnTo>
                <a:lnTo>
                  <a:pt x="31" y="381"/>
                </a:lnTo>
                <a:lnTo>
                  <a:pt x="26" y="370"/>
                </a:lnTo>
                <a:lnTo>
                  <a:pt x="20" y="358"/>
                </a:lnTo>
                <a:lnTo>
                  <a:pt x="16" y="347"/>
                </a:lnTo>
                <a:lnTo>
                  <a:pt x="12" y="335"/>
                </a:lnTo>
                <a:lnTo>
                  <a:pt x="8" y="323"/>
                </a:lnTo>
                <a:lnTo>
                  <a:pt x="5" y="310"/>
                </a:lnTo>
                <a:lnTo>
                  <a:pt x="3" y="298"/>
                </a:lnTo>
                <a:lnTo>
                  <a:pt x="2" y="285"/>
                </a:lnTo>
                <a:lnTo>
                  <a:pt x="1" y="271"/>
                </a:lnTo>
                <a:lnTo>
                  <a:pt x="0" y="258"/>
                </a:lnTo>
                <a:lnTo>
                  <a:pt x="1" y="245"/>
                </a:lnTo>
                <a:lnTo>
                  <a:pt x="2" y="232"/>
                </a:lnTo>
                <a:lnTo>
                  <a:pt x="3" y="219"/>
                </a:lnTo>
                <a:lnTo>
                  <a:pt x="5" y="206"/>
                </a:lnTo>
                <a:lnTo>
                  <a:pt x="8" y="193"/>
                </a:lnTo>
                <a:lnTo>
                  <a:pt x="12" y="181"/>
                </a:lnTo>
                <a:lnTo>
                  <a:pt x="16" y="169"/>
                </a:lnTo>
                <a:lnTo>
                  <a:pt x="20" y="158"/>
                </a:lnTo>
                <a:lnTo>
                  <a:pt x="26" y="146"/>
                </a:lnTo>
                <a:lnTo>
                  <a:pt x="31" y="135"/>
                </a:lnTo>
                <a:lnTo>
                  <a:pt x="38" y="124"/>
                </a:lnTo>
                <a:lnTo>
                  <a:pt x="44" y="113"/>
                </a:lnTo>
                <a:lnTo>
                  <a:pt x="52" y="104"/>
                </a:lnTo>
                <a:lnTo>
                  <a:pt x="59" y="94"/>
                </a:lnTo>
                <a:lnTo>
                  <a:pt x="68" y="84"/>
                </a:lnTo>
                <a:lnTo>
                  <a:pt x="76" y="75"/>
                </a:lnTo>
                <a:lnTo>
                  <a:pt x="85" y="67"/>
                </a:lnTo>
                <a:lnTo>
                  <a:pt x="95" y="58"/>
                </a:lnTo>
                <a:lnTo>
                  <a:pt x="105" y="51"/>
                </a:lnTo>
                <a:lnTo>
                  <a:pt x="114" y="44"/>
                </a:lnTo>
                <a:lnTo>
                  <a:pt x="125" y="37"/>
                </a:lnTo>
                <a:lnTo>
                  <a:pt x="136" y="31"/>
                </a:lnTo>
                <a:lnTo>
                  <a:pt x="147" y="25"/>
                </a:lnTo>
                <a:lnTo>
                  <a:pt x="158" y="20"/>
                </a:lnTo>
                <a:lnTo>
                  <a:pt x="170" y="15"/>
                </a:lnTo>
                <a:lnTo>
                  <a:pt x="182" y="12"/>
                </a:lnTo>
                <a:lnTo>
                  <a:pt x="194" y="7"/>
                </a:lnTo>
                <a:lnTo>
                  <a:pt x="207" y="5"/>
                </a:lnTo>
                <a:lnTo>
                  <a:pt x="219" y="3"/>
                </a:lnTo>
                <a:lnTo>
                  <a:pt x="232" y="1"/>
                </a:lnTo>
                <a:lnTo>
                  <a:pt x="245" y="0"/>
                </a:lnTo>
                <a:lnTo>
                  <a:pt x="259" y="0"/>
                </a:lnTo>
                <a:close/>
              </a:path>
            </a:pathLst>
          </a:custGeom>
          <a:solidFill>
            <a:srgbClr val="ce20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628920" y="865080"/>
            <a:ext cx="78901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80000"/>
              </a:lnSpc>
            </a:pPr>
            <a:r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They say a demo is worth a thousand pitches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628920" y="403200"/>
            <a:ext cx="7885800" cy="460440"/>
          </a:xfrm>
          <a:prstGeom prst="rect">
            <a:avLst/>
          </a:prstGeom>
          <a:gradFill>
            <a:gsLst>
              <a:gs pos="0">
                <a:srgbClr val="71a6da"/>
              </a:gs>
              <a:gs pos="100000">
                <a:srgbClr val="549ada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PicShop Algorithm, Proof of concept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6601320" y="635508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YACHAOUI Ayman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4"/>
          <p:cNvSpPr/>
          <p:nvPr/>
        </p:nvSpPr>
        <p:spPr>
          <a:xfrm>
            <a:off x="3029400" y="6355080"/>
            <a:ext cx="3085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PicShop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5"/>
          <p:cNvSpPr/>
          <p:nvPr/>
        </p:nvSpPr>
        <p:spPr>
          <a:xfrm>
            <a:off x="3033360" y="1963080"/>
            <a:ext cx="3033000" cy="3189960"/>
          </a:xfrm>
          <a:custGeom>
            <a:avLst/>
            <a:gdLst/>
            <a:ahLst/>
            <a:rect l="l" t="t" r="r" b="b"/>
            <a:pathLst>
              <a:path w="16621" h="17485">
                <a:moveTo>
                  <a:pt x="8573" y="11325"/>
                </a:moveTo>
                <a:lnTo>
                  <a:pt x="8693" y="11243"/>
                </a:lnTo>
                <a:lnTo>
                  <a:pt x="8805" y="11151"/>
                </a:lnTo>
                <a:lnTo>
                  <a:pt x="8909" y="11049"/>
                </a:lnTo>
                <a:lnTo>
                  <a:pt x="9003" y="10937"/>
                </a:lnTo>
                <a:lnTo>
                  <a:pt x="9089" y="10818"/>
                </a:lnTo>
                <a:lnTo>
                  <a:pt x="9168" y="10690"/>
                </a:lnTo>
                <a:lnTo>
                  <a:pt x="9238" y="10554"/>
                </a:lnTo>
                <a:lnTo>
                  <a:pt x="9301" y="10413"/>
                </a:lnTo>
                <a:lnTo>
                  <a:pt x="9355" y="10266"/>
                </a:lnTo>
                <a:lnTo>
                  <a:pt x="9401" y="10112"/>
                </a:lnTo>
                <a:lnTo>
                  <a:pt x="9440" y="9954"/>
                </a:lnTo>
                <a:lnTo>
                  <a:pt x="9471" y="9792"/>
                </a:lnTo>
                <a:lnTo>
                  <a:pt x="9495" y="9627"/>
                </a:lnTo>
                <a:lnTo>
                  <a:pt x="9512" y="9458"/>
                </a:lnTo>
                <a:lnTo>
                  <a:pt x="9521" y="9287"/>
                </a:lnTo>
                <a:lnTo>
                  <a:pt x="9523" y="9115"/>
                </a:lnTo>
                <a:lnTo>
                  <a:pt x="9517" y="8942"/>
                </a:lnTo>
                <a:lnTo>
                  <a:pt x="9505" y="8769"/>
                </a:lnTo>
                <a:lnTo>
                  <a:pt x="9487" y="8596"/>
                </a:lnTo>
                <a:lnTo>
                  <a:pt x="9461" y="8424"/>
                </a:lnTo>
                <a:lnTo>
                  <a:pt x="9429" y="8253"/>
                </a:lnTo>
                <a:lnTo>
                  <a:pt x="9390" y="8086"/>
                </a:lnTo>
                <a:lnTo>
                  <a:pt x="9345" y="7921"/>
                </a:lnTo>
                <a:lnTo>
                  <a:pt x="9294" y="7759"/>
                </a:lnTo>
                <a:lnTo>
                  <a:pt x="9237" y="7601"/>
                </a:lnTo>
                <a:lnTo>
                  <a:pt x="9174" y="7449"/>
                </a:lnTo>
                <a:lnTo>
                  <a:pt x="9103" y="7303"/>
                </a:lnTo>
                <a:lnTo>
                  <a:pt x="9028" y="7161"/>
                </a:lnTo>
                <a:lnTo>
                  <a:pt x="8947" y="7028"/>
                </a:lnTo>
                <a:lnTo>
                  <a:pt x="8860" y="6901"/>
                </a:lnTo>
                <a:lnTo>
                  <a:pt x="8768" y="6783"/>
                </a:lnTo>
                <a:lnTo>
                  <a:pt x="8671" y="6673"/>
                </a:lnTo>
                <a:lnTo>
                  <a:pt x="8565" y="6571"/>
                </a:lnTo>
                <a:lnTo>
                  <a:pt x="8448" y="6472"/>
                </a:lnTo>
                <a:lnTo>
                  <a:pt x="8321" y="6379"/>
                </a:lnTo>
                <a:lnTo>
                  <a:pt x="8184" y="6292"/>
                </a:lnTo>
                <a:lnTo>
                  <a:pt x="8037" y="6208"/>
                </a:lnTo>
                <a:lnTo>
                  <a:pt x="7883" y="6132"/>
                </a:lnTo>
                <a:lnTo>
                  <a:pt x="7720" y="6061"/>
                </a:lnTo>
                <a:lnTo>
                  <a:pt x="7549" y="5995"/>
                </a:lnTo>
                <a:lnTo>
                  <a:pt x="7370" y="5936"/>
                </a:lnTo>
                <a:lnTo>
                  <a:pt x="7187" y="5882"/>
                </a:lnTo>
                <a:lnTo>
                  <a:pt x="6996" y="5836"/>
                </a:lnTo>
                <a:lnTo>
                  <a:pt x="6800" y="5796"/>
                </a:lnTo>
                <a:lnTo>
                  <a:pt x="6599" y="5763"/>
                </a:lnTo>
                <a:lnTo>
                  <a:pt x="6394" y="5737"/>
                </a:lnTo>
                <a:lnTo>
                  <a:pt x="6185" y="5718"/>
                </a:lnTo>
                <a:lnTo>
                  <a:pt x="5972" y="5707"/>
                </a:lnTo>
                <a:lnTo>
                  <a:pt x="5758" y="5704"/>
                </a:lnTo>
                <a:lnTo>
                  <a:pt x="5540" y="5707"/>
                </a:lnTo>
                <a:lnTo>
                  <a:pt x="5321" y="5719"/>
                </a:lnTo>
                <a:lnTo>
                  <a:pt x="5102" y="5740"/>
                </a:lnTo>
                <a:lnTo>
                  <a:pt x="4881" y="5768"/>
                </a:lnTo>
                <a:lnTo>
                  <a:pt x="4661" y="5806"/>
                </a:lnTo>
                <a:lnTo>
                  <a:pt x="4441" y="5851"/>
                </a:lnTo>
                <a:lnTo>
                  <a:pt x="4223" y="5905"/>
                </a:lnTo>
                <a:lnTo>
                  <a:pt x="4005" y="5970"/>
                </a:lnTo>
                <a:lnTo>
                  <a:pt x="3791" y="6042"/>
                </a:lnTo>
                <a:lnTo>
                  <a:pt x="3578" y="6125"/>
                </a:lnTo>
                <a:lnTo>
                  <a:pt x="3370" y="6217"/>
                </a:lnTo>
                <a:lnTo>
                  <a:pt x="3164" y="6319"/>
                </a:lnTo>
                <a:lnTo>
                  <a:pt x="2964" y="6430"/>
                </a:lnTo>
                <a:lnTo>
                  <a:pt x="2769" y="6553"/>
                </a:lnTo>
                <a:lnTo>
                  <a:pt x="2579" y="6685"/>
                </a:lnTo>
                <a:lnTo>
                  <a:pt x="2335" y="6876"/>
                </a:lnTo>
                <a:lnTo>
                  <a:pt x="2103" y="7078"/>
                </a:lnTo>
                <a:lnTo>
                  <a:pt x="1883" y="7292"/>
                </a:lnTo>
                <a:lnTo>
                  <a:pt x="1675" y="7516"/>
                </a:lnTo>
                <a:lnTo>
                  <a:pt x="1479" y="7750"/>
                </a:lnTo>
                <a:lnTo>
                  <a:pt x="1296" y="7993"/>
                </a:lnTo>
                <a:lnTo>
                  <a:pt x="1124" y="8246"/>
                </a:lnTo>
                <a:lnTo>
                  <a:pt x="966" y="8505"/>
                </a:lnTo>
                <a:lnTo>
                  <a:pt x="822" y="8772"/>
                </a:lnTo>
                <a:lnTo>
                  <a:pt x="689" y="9044"/>
                </a:lnTo>
                <a:lnTo>
                  <a:pt x="571" y="9322"/>
                </a:lnTo>
                <a:lnTo>
                  <a:pt x="466" y="9606"/>
                </a:lnTo>
                <a:lnTo>
                  <a:pt x="375" y="9892"/>
                </a:lnTo>
                <a:lnTo>
                  <a:pt x="298" y="10184"/>
                </a:lnTo>
                <a:lnTo>
                  <a:pt x="235" y="10476"/>
                </a:lnTo>
                <a:lnTo>
                  <a:pt x="187" y="10771"/>
                </a:lnTo>
                <a:lnTo>
                  <a:pt x="152" y="11067"/>
                </a:lnTo>
                <a:lnTo>
                  <a:pt x="133" y="11362"/>
                </a:lnTo>
                <a:lnTo>
                  <a:pt x="129" y="11659"/>
                </a:lnTo>
                <a:lnTo>
                  <a:pt x="139" y="11953"/>
                </a:lnTo>
                <a:lnTo>
                  <a:pt x="165" y="12245"/>
                </a:lnTo>
                <a:lnTo>
                  <a:pt x="205" y="12535"/>
                </a:lnTo>
                <a:lnTo>
                  <a:pt x="262" y="12822"/>
                </a:lnTo>
                <a:lnTo>
                  <a:pt x="336" y="13104"/>
                </a:lnTo>
                <a:lnTo>
                  <a:pt x="424" y="13381"/>
                </a:lnTo>
                <a:lnTo>
                  <a:pt x="529" y="13653"/>
                </a:lnTo>
                <a:lnTo>
                  <a:pt x="650" y="13919"/>
                </a:lnTo>
                <a:lnTo>
                  <a:pt x="788" y="14177"/>
                </a:lnTo>
                <a:lnTo>
                  <a:pt x="943" y="14428"/>
                </a:lnTo>
                <a:lnTo>
                  <a:pt x="1115" y="14670"/>
                </a:lnTo>
                <a:lnTo>
                  <a:pt x="1303" y="14903"/>
                </a:lnTo>
                <a:lnTo>
                  <a:pt x="1510" y="15125"/>
                </a:lnTo>
                <a:lnTo>
                  <a:pt x="1735" y="15339"/>
                </a:lnTo>
                <a:lnTo>
                  <a:pt x="1978" y="15546"/>
                </a:lnTo>
                <a:lnTo>
                  <a:pt x="2238" y="15745"/>
                </a:lnTo>
                <a:lnTo>
                  <a:pt x="2515" y="15937"/>
                </a:lnTo>
                <a:lnTo>
                  <a:pt x="2809" y="16121"/>
                </a:lnTo>
                <a:lnTo>
                  <a:pt x="3116" y="16293"/>
                </a:lnTo>
                <a:lnTo>
                  <a:pt x="3437" y="16459"/>
                </a:lnTo>
                <a:lnTo>
                  <a:pt x="3770" y="16612"/>
                </a:lnTo>
                <a:lnTo>
                  <a:pt x="4115" y="16755"/>
                </a:lnTo>
                <a:lnTo>
                  <a:pt x="4470" y="16888"/>
                </a:lnTo>
                <a:lnTo>
                  <a:pt x="4835" y="17008"/>
                </a:lnTo>
                <a:lnTo>
                  <a:pt x="5207" y="17116"/>
                </a:lnTo>
                <a:lnTo>
                  <a:pt x="5587" y="17212"/>
                </a:lnTo>
                <a:lnTo>
                  <a:pt x="5974" y="17294"/>
                </a:lnTo>
                <a:lnTo>
                  <a:pt x="6365" y="17361"/>
                </a:lnTo>
                <a:lnTo>
                  <a:pt x="6761" y="17415"/>
                </a:lnTo>
                <a:lnTo>
                  <a:pt x="7160" y="17454"/>
                </a:lnTo>
                <a:lnTo>
                  <a:pt x="7561" y="17477"/>
                </a:lnTo>
                <a:lnTo>
                  <a:pt x="7964" y="17485"/>
                </a:lnTo>
                <a:lnTo>
                  <a:pt x="8366" y="17476"/>
                </a:lnTo>
                <a:lnTo>
                  <a:pt x="8767" y="17449"/>
                </a:lnTo>
                <a:lnTo>
                  <a:pt x="9167" y="17405"/>
                </a:lnTo>
                <a:lnTo>
                  <a:pt x="9563" y="17344"/>
                </a:lnTo>
                <a:lnTo>
                  <a:pt x="9955" y="17263"/>
                </a:lnTo>
                <a:lnTo>
                  <a:pt x="10343" y="17163"/>
                </a:lnTo>
                <a:lnTo>
                  <a:pt x="10724" y="17044"/>
                </a:lnTo>
                <a:lnTo>
                  <a:pt x="11097" y="16904"/>
                </a:lnTo>
                <a:lnTo>
                  <a:pt x="11464" y="16743"/>
                </a:lnTo>
                <a:lnTo>
                  <a:pt x="11820" y="16562"/>
                </a:lnTo>
                <a:lnTo>
                  <a:pt x="12167" y="16358"/>
                </a:lnTo>
                <a:lnTo>
                  <a:pt x="12502" y="16132"/>
                </a:lnTo>
                <a:lnTo>
                  <a:pt x="12824" y="15882"/>
                </a:lnTo>
                <a:lnTo>
                  <a:pt x="13224" y="15537"/>
                </a:lnTo>
                <a:lnTo>
                  <a:pt x="13603" y="15179"/>
                </a:lnTo>
                <a:lnTo>
                  <a:pt x="13959" y="14806"/>
                </a:lnTo>
                <a:lnTo>
                  <a:pt x="14293" y="14424"/>
                </a:lnTo>
                <a:lnTo>
                  <a:pt x="14605" y="14030"/>
                </a:lnTo>
                <a:lnTo>
                  <a:pt x="14895" y="13626"/>
                </a:lnTo>
                <a:lnTo>
                  <a:pt x="15162" y="13212"/>
                </a:lnTo>
                <a:lnTo>
                  <a:pt x="15407" y="12792"/>
                </a:lnTo>
                <a:lnTo>
                  <a:pt x="15630" y="12364"/>
                </a:lnTo>
                <a:lnTo>
                  <a:pt x="15831" y="11930"/>
                </a:lnTo>
                <a:lnTo>
                  <a:pt x="16009" y="11490"/>
                </a:lnTo>
                <a:lnTo>
                  <a:pt x="16165" y="11047"/>
                </a:lnTo>
                <a:lnTo>
                  <a:pt x="16297" y="10599"/>
                </a:lnTo>
                <a:lnTo>
                  <a:pt x="16408" y="10151"/>
                </a:lnTo>
                <a:lnTo>
                  <a:pt x="16495" y="9699"/>
                </a:lnTo>
                <a:lnTo>
                  <a:pt x="16560" y="9248"/>
                </a:lnTo>
                <a:lnTo>
                  <a:pt x="16601" y="8796"/>
                </a:lnTo>
                <a:lnTo>
                  <a:pt x="16621" y="8346"/>
                </a:lnTo>
                <a:lnTo>
                  <a:pt x="16617" y="7898"/>
                </a:lnTo>
                <a:lnTo>
                  <a:pt x="16590" y="7452"/>
                </a:lnTo>
                <a:lnTo>
                  <a:pt x="16540" y="7011"/>
                </a:lnTo>
                <a:lnTo>
                  <a:pt x="16468" y="6575"/>
                </a:lnTo>
                <a:lnTo>
                  <a:pt x="16371" y="6145"/>
                </a:lnTo>
                <a:lnTo>
                  <a:pt x="16251" y="5721"/>
                </a:lnTo>
                <a:lnTo>
                  <a:pt x="16109" y="5305"/>
                </a:lnTo>
                <a:lnTo>
                  <a:pt x="15942" y="4898"/>
                </a:lnTo>
                <a:lnTo>
                  <a:pt x="15753" y="4499"/>
                </a:lnTo>
                <a:lnTo>
                  <a:pt x="15539" y="4112"/>
                </a:lnTo>
                <a:lnTo>
                  <a:pt x="15303" y="3735"/>
                </a:lnTo>
                <a:lnTo>
                  <a:pt x="15042" y="3371"/>
                </a:lnTo>
                <a:lnTo>
                  <a:pt x="14759" y="3021"/>
                </a:lnTo>
                <a:lnTo>
                  <a:pt x="14450" y="2684"/>
                </a:lnTo>
                <a:lnTo>
                  <a:pt x="14122" y="2364"/>
                </a:lnTo>
                <a:lnTo>
                  <a:pt x="13777" y="2065"/>
                </a:lnTo>
                <a:lnTo>
                  <a:pt x="13415" y="1786"/>
                </a:lnTo>
                <a:lnTo>
                  <a:pt x="13038" y="1527"/>
                </a:lnTo>
                <a:lnTo>
                  <a:pt x="12647" y="1289"/>
                </a:lnTo>
                <a:lnTo>
                  <a:pt x="12242" y="1070"/>
                </a:lnTo>
                <a:lnTo>
                  <a:pt x="11825" y="872"/>
                </a:lnTo>
                <a:lnTo>
                  <a:pt x="11397" y="694"/>
                </a:lnTo>
                <a:lnTo>
                  <a:pt x="10958" y="536"/>
                </a:lnTo>
                <a:lnTo>
                  <a:pt x="10509" y="399"/>
                </a:lnTo>
                <a:lnTo>
                  <a:pt x="10050" y="281"/>
                </a:lnTo>
                <a:lnTo>
                  <a:pt x="9585" y="185"/>
                </a:lnTo>
                <a:lnTo>
                  <a:pt x="9112" y="108"/>
                </a:lnTo>
                <a:lnTo>
                  <a:pt x="8633" y="51"/>
                </a:lnTo>
                <a:lnTo>
                  <a:pt x="8149" y="15"/>
                </a:lnTo>
                <a:lnTo>
                  <a:pt x="7661" y="0"/>
                </a:lnTo>
                <a:lnTo>
                  <a:pt x="7169" y="4"/>
                </a:lnTo>
                <a:lnTo>
                  <a:pt x="6674" y="29"/>
                </a:lnTo>
                <a:lnTo>
                  <a:pt x="6178" y="75"/>
                </a:lnTo>
                <a:lnTo>
                  <a:pt x="5681" y="141"/>
                </a:lnTo>
                <a:lnTo>
                  <a:pt x="5185" y="226"/>
                </a:lnTo>
                <a:lnTo>
                  <a:pt x="4691" y="333"/>
                </a:lnTo>
                <a:lnTo>
                  <a:pt x="4197" y="460"/>
                </a:lnTo>
                <a:lnTo>
                  <a:pt x="3706" y="607"/>
                </a:lnTo>
                <a:lnTo>
                  <a:pt x="3220" y="775"/>
                </a:lnTo>
                <a:lnTo>
                  <a:pt x="2739" y="963"/>
                </a:lnTo>
                <a:lnTo>
                  <a:pt x="2262" y="1171"/>
                </a:lnTo>
                <a:lnTo>
                  <a:pt x="1793" y="1401"/>
                </a:lnTo>
                <a:lnTo>
                  <a:pt x="1331" y="1650"/>
                </a:lnTo>
                <a:lnTo>
                  <a:pt x="878" y="1919"/>
                </a:lnTo>
                <a:lnTo>
                  <a:pt x="433" y="2209"/>
                </a:lnTo>
                <a:lnTo>
                  <a:pt x="0" y="2520"/>
                </a:lnTo>
              </a:path>
            </a:pathLst>
          </a:custGeom>
          <a:noFill/>
          <a:ln cap="rnd" w="12600">
            <a:solidFill>
              <a:srgbClr val="7f7f7f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6"/>
          <p:cNvSpPr/>
          <p:nvPr/>
        </p:nvSpPr>
        <p:spPr>
          <a:xfrm>
            <a:off x="2815200" y="1981080"/>
            <a:ext cx="726840" cy="726840"/>
          </a:xfrm>
          <a:prstGeom prst="ellipse">
            <a:avLst/>
          </a:prstGeom>
          <a:solidFill>
            <a:srgbClr val="ce202a"/>
          </a:solidFill>
          <a:ln>
            <a:noFill/>
          </a:ln>
          <a:effectLst>
            <a:innerShdw dir="5400000" dist="38100">
              <a:srgbClr val="000000">
                <a:alpha val="2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6" name="CustomShape 7"/>
          <p:cNvSpPr/>
          <p:nvPr/>
        </p:nvSpPr>
        <p:spPr>
          <a:xfrm>
            <a:off x="5626440" y="2594160"/>
            <a:ext cx="726840" cy="726840"/>
          </a:xfrm>
          <a:prstGeom prst="ellipse">
            <a:avLst/>
          </a:prstGeom>
          <a:solidFill>
            <a:srgbClr val="e99e09"/>
          </a:solidFill>
          <a:ln>
            <a:noFill/>
          </a:ln>
          <a:effectLst>
            <a:innerShdw dir="5400000" dist="38100">
              <a:srgbClr val="000000">
                <a:alpha val="2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7" name="CustomShape 8"/>
          <p:cNvSpPr/>
          <p:nvPr/>
        </p:nvSpPr>
        <p:spPr>
          <a:xfrm>
            <a:off x="4431240" y="4790160"/>
            <a:ext cx="726840" cy="726840"/>
          </a:xfrm>
          <a:prstGeom prst="ellipse">
            <a:avLst/>
          </a:prstGeom>
          <a:solidFill>
            <a:srgbClr val="227c13"/>
          </a:solidFill>
          <a:ln>
            <a:noFill/>
          </a:ln>
          <a:effectLst>
            <a:innerShdw dir="5400000" dist="38100">
              <a:srgbClr val="000000">
                <a:alpha val="2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8" name="CustomShape 9"/>
          <p:cNvSpPr/>
          <p:nvPr/>
        </p:nvSpPr>
        <p:spPr>
          <a:xfrm>
            <a:off x="2746440" y="3597840"/>
            <a:ext cx="726840" cy="726840"/>
          </a:xfrm>
          <a:prstGeom prst="ellipse">
            <a:avLst/>
          </a:prstGeom>
          <a:solidFill>
            <a:srgbClr val="7f7f7f"/>
          </a:solidFill>
          <a:ln>
            <a:noFill/>
          </a:ln>
          <a:effectLst>
            <a:innerShdw dir="5400000" dist="38100">
              <a:srgbClr val="000000">
                <a:alpha val="2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9" name="CustomShape 10"/>
          <p:cNvSpPr/>
          <p:nvPr/>
        </p:nvSpPr>
        <p:spPr>
          <a:xfrm>
            <a:off x="4110480" y="3294000"/>
            <a:ext cx="1025280" cy="1025280"/>
          </a:xfrm>
          <a:prstGeom prst="ellipse">
            <a:avLst/>
          </a:prstGeom>
          <a:solidFill>
            <a:srgbClr val="0d65ac"/>
          </a:solidFill>
          <a:ln>
            <a:noFill/>
          </a:ln>
          <a:effectLst>
            <a:innerShdw dir="5400000" dist="38100">
              <a:srgbClr val="000000">
                <a:alpha val="2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0" name="CustomShape 11"/>
          <p:cNvSpPr/>
          <p:nvPr/>
        </p:nvSpPr>
        <p:spPr>
          <a:xfrm>
            <a:off x="1108440" y="2020680"/>
            <a:ext cx="2059200" cy="28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>
              <a:lnSpc>
                <a:spcPct val="100000"/>
              </a:lnSpc>
            </a:pPr>
            <a:r>
              <a:rPr b="0" lang="fr-F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Choose randomly a particular animal race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12"/>
          <p:cNvSpPr/>
          <p:nvPr/>
        </p:nvSpPr>
        <p:spPr>
          <a:xfrm>
            <a:off x="6451200" y="2816280"/>
            <a:ext cx="1177560" cy="28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>
              <a:lnSpc>
                <a:spcPct val="100000"/>
              </a:lnSpc>
            </a:pPr>
            <a:r>
              <a:rPr b="0" lang="fr-F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Provide us with a picture of it, from Google or elsewhere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13"/>
          <p:cNvSpPr/>
          <p:nvPr/>
        </p:nvSpPr>
        <p:spPr>
          <a:xfrm>
            <a:off x="3629880" y="5620680"/>
            <a:ext cx="2921760" cy="28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>
              <a:lnSpc>
                <a:spcPct val="100000"/>
              </a:lnSpc>
            </a:pPr>
            <a:r>
              <a:rPr b="0" lang="fr-F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beta version of the picshop algorithm have been trained by us to recognize animals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14"/>
          <p:cNvSpPr/>
          <p:nvPr/>
        </p:nvSpPr>
        <p:spPr>
          <a:xfrm>
            <a:off x="720000" y="3892680"/>
            <a:ext cx="1943640" cy="28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>
              <a:lnSpc>
                <a:spcPct val="100000"/>
              </a:lnSpc>
            </a:pPr>
            <a:r>
              <a:rPr b="0" lang="fr-F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algorithm will classify your picture into on of the animal races it learned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15"/>
          <p:cNvSpPr/>
          <p:nvPr/>
        </p:nvSpPr>
        <p:spPr>
          <a:xfrm>
            <a:off x="4176720" y="4287960"/>
            <a:ext cx="1177560" cy="28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>
              <a:lnSpc>
                <a:spcPct val="100000"/>
              </a:lnSpc>
            </a:pPr>
            <a:r>
              <a:rPr b="0" lang="fr-F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You’re convinced !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16"/>
          <p:cNvSpPr/>
          <p:nvPr/>
        </p:nvSpPr>
        <p:spPr>
          <a:xfrm>
            <a:off x="4270680" y="3446640"/>
            <a:ext cx="725760" cy="725760"/>
          </a:xfrm>
          <a:custGeom>
            <a:avLst/>
            <a:gdLst/>
            <a:ahLst/>
            <a:rect l="l" t="t" r="r" b="b"/>
            <a:pathLst>
              <a:path w="3456" h="3456">
                <a:moveTo>
                  <a:pt x="1777" y="338"/>
                </a:moveTo>
                <a:lnTo>
                  <a:pt x="1811" y="340"/>
                </a:lnTo>
                <a:lnTo>
                  <a:pt x="1845" y="342"/>
                </a:lnTo>
                <a:lnTo>
                  <a:pt x="1878" y="346"/>
                </a:lnTo>
                <a:lnTo>
                  <a:pt x="1912" y="349"/>
                </a:lnTo>
                <a:lnTo>
                  <a:pt x="1945" y="354"/>
                </a:lnTo>
                <a:lnTo>
                  <a:pt x="1977" y="360"/>
                </a:lnTo>
                <a:lnTo>
                  <a:pt x="2011" y="366"/>
                </a:lnTo>
                <a:lnTo>
                  <a:pt x="2043" y="373"/>
                </a:lnTo>
                <a:lnTo>
                  <a:pt x="2075" y="381"/>
                </a:lnTo>
                <a:lnTo>
                  <a:pt x="2107" y="390"/>
                </a:lnTo>
                <a:lnTo>
                  <a:pt x="2138" y="399"/>
                </a:lnTo>
                <a:lnTo>
                  <a:pt x="2170" y="409"/>
                </a:lnTo>
                <a:lnTo>
                  <a:pt x="2200" y="419"/>
                </a:lnTo>
                <a:lnTo>
                  <a:pt x="2230" y="431"/>
                </a:lnTo>
                <a:lnTo>
                  <a:pt x="2260" y="443"/>
                </a:lnTo>
                <a:lnTo>
                  <a:pt x="2291" y="456"/>
                </a:lnTo>
                <a:lnTo>
                  <a:pt x="2320" y="469"/>
                </a:lnTo>
                <a:lnTo>
                  <a:pt x="2349" y="484"/>
                </a:lnTo>
                <a:lnTo>
                  <a:pt x="2378" y="498"/>
                </a:lnTo>
                <a:lnTo>
                  <a:pt x="2406" y="513"/>
                </a:lnTo>
                <a:lnTo>
                  <a:pt x="2434" y="529"/>
                </a:lnTo>
                <a:lnTo>
                  <a:pt x="2461" y="546"/>
                </a:lnTo>
                <a:lnTo>
                  <a:pt x="2488" y="564"/>
                </a:lnTo>
                <a:lnTo>
                  <a:pt x="2515" y="581"/>
                </a:lnTo>
                <a:lnTo>
                  <a:pt x="2541" y="599"/>
                </a:lnTo>
                <a:lnTo>
                  <a:pt x="2567" y="619"/>
                </a:lnTo>
                <a:lnTo>
                  <a:pt x="2592" y="638"/>
                </a:lnTo>
                <a:lnTo>
                  <a:pt x="2617" y="659"/>
                </a:lnTo>
                <a:lnTo>
                  <a:pt x="2642" y="679"/>
                </a:lnTo>
                <a:lnTo>
                  <a:pt x="2665" y="701"/>
                </a:lnTo>
                <a:lnTo>
                  <a:pt x="2688" y="723"/>
                </a:lnTo>
                <a:lnTo>
                  <a:pt x="2711" y="744"/>
                </a:lnTo>
                <a:lnTo>
                  <a:pt x="2733" y="768"/>
                </a:lnTo>
                <a:lnTo>
                  <a:pt x="2755" y="791"/>
                </a:lnTo>
                <a:lnTo>
                  <a:pt x="2777" y="814"/>
                </a:lnTo>
                <a:lnTo>
                  <a:pt x="2797" y="839"/>
                </a:lnTo>
                <a:lnTo>
                  <a:pt x="2818" y="864"/>
                </a:lnTo>
                <a:lnTo>
                  <a:pt x="2837" y="889"/>
                </a:lnTo>
                <a:lnTo>
                  <a:pt x="2856" y="915"/>
                </a:lnTo>
                <a:lnTo>
                  <a:pt x="2875" y="941"/>
                </a:lnTo>
                <a:lnTo>
                  <a:pt x="2892" y="968"/>
                </a:lnTo>
                <a:lnTo>
                  <a:pt x="2909" y="995"/>
                </a:lnTo>
                <a:lnTo>
                  <a:pt x="2927" y="1022"/>
                </a:lnTo>
                <a:lnTo>
                  <a:pt x="2942" y="1050"/>
                </a:lnTo>
                <a:lnTo>
                  <a:pt x="2958" y="1078"/>
                </a:lnTo>
                <a:lnTo>
                  <a:pt x="2972" y="1107"/>
                </a:lnTo>
                <a:lnTo>
                  <a:pt x="2986" y="1136"/>
                </a:lnTo>
                <a:lnTo>
                  <a:pt x="3000" y="1165"/>
                </a:lnTo>
                <a:lnTo>
                  <a:pt x="3013" y="1196"/>
                </a:lnTo>
                <a:lnTo>
                  <a:pt x="3025" y="1226"/>
                </a:lnTo>
                <a:lnTo>
                  <a:pt x="3037" y="1256"/>
                </a:lnTo>
                <a:lnTo>
                  <a:pt x="3047" y="1286"/>
                </a:lnTo>
                <a:lnTo>
                  <a:pt x="3057" y="1318"/>
                </a:lnTo>
                <a:lnTo>
                  <a:pt x="3066" y="1349"/>
                </a:lnTo>
                <a:lnTo>
                  <a:pt x="3075" y="1381"/>
                </a:lnTo>
                <a:lnTo>
                  <a:pt x="3082" y="1413"/>
                </a:lnTo>
                <a:lnTo>
                  <a:pt x="3090" y="1445"/>
                </a:lnTo>
                <a:lnTo>
                  <a:pt x="3096" y="1479"/>
                </a:lnTo>
                <a:lnTo>
                  <a:pt x="3102" y="1511"/>
                </a:lnTo>
                <a:lnTo>
                  <a:pt x="3106" y="1544"/>
                </a:lnTo>
                <a:lnTo>
                  <a:pt x="3110" y="1578"/>
                </a:lnTo>
                <a:lnTo>
                  <a:pt x="3113" y="1611"/>
                </a:lnTo>
                <a:lnTo>
                  <a:pt x="3116" y="1645"/>
                </a:lnTo>
                <a:lnTo>
                  <a:pt x="3118" y="1679"/>
                </a:lnTo>
                <a:lnTo>
                  <a:pt x="3456" y="1679"/>
                </a:lnTo>
                <a:lnTo>
                  <a:pt x="3456" y="1778"/>
                </a:lnTo>
                <a:lnTo>
                  <a:pt x="3118" y="1778"/>
                </a:lnTo>
                <a:lnTo>
                  <a:pt x="3116" y="1811"/>
                </a:lnTo>
                <a:lnTo>
                  <a:pt x="3113" y="1846"/>
                </a:lnTo>
                <a:lnTo>
                  <a:pt x="3110" y="1879"/>
                </a:lnTo>
                <a:lnTo>
                  <a:pt x="3106" y="1913"/>
                </a:lnTo>
                <a:lnTo>
                  <a:pt x="3102" y="1945"/>
                </a:lnTo>
                <a:lnTo>
                  <a:pt x="3096" y="1979"/>
                </a:lnTo>
                <a:lnTo>
                  <a:pt x="3090" y="2011"/>
                </a:lnTo>
                <a:lnTo>
                  <a:pt x="3082" y="2043"/>
                </a:lnTo>
                <a:lnTo>
                  <a:pt x="3075" y="2076"/>
                </a:lnTo>
                <a:lnTo>
                  <a:pt x="3066" y="2107"/>
                </a:lnTo>
                <a:lnTo>
                  <a:pt x="3057" y="2138"/>
                </a:lnTo>
                <a:lnTo>
                  <a:pt x="3047" y="2170"/>
                </a:lnTo>
                <a:lnTo>
                  <a:pt x="3037" y="2201"/>
                </a:lnTo>
                <a:lnTo>
                  <a:pt x="3025" y="2231"/>
                </a:lnTo>
                <a:lnTo>
                  <a:pt x="3013" y="2262"/>
                </a:lnTo>
                <a:lnTo>
                  <a:pt x="3000" y="2291"/>
                </a:lnTo>
                <a:lnTo>
                  <a:pt x="2986" y="2320"/>
                </a:lnTo>
                <a:lnTo>
                  <a:pt x="2972" y="2349"/>
                </a:lnTo>
                <a:lnTo>
                  <a:pt x="2958" y="2378"/>
                </a:lnTo>
                <a:lnTo>
                  <a:pt x="2942" y="2406"/>
                </a:lnTo>
                <a:lnTo>
                  <a:pt x="2927" y="2434"/>
                </a:lnTo>
                <a:lnTo>
                  <a:pt x="2909" y="2461"/>
                </a:lnTo>
                <a:lnTo>
                  <a:pt x="2892" y="2488"/>
                </a:lnTo>
                <a:lnTo>
                  <a:pt x="2875" y="2515"/>
                </a:lnTo>
                <a:lnTo>
                  <a:pt x="2856" y="2541"/>
                </a:lnTo>
                <a:lnTo>
                  <a:pt x="2837" y="2567"/>
                </a:lnTo>
                <a:lnTo>
                  <a:pt x="2818" y="2593"/>
                </a:lnTo>
                <a:lnTo>
                  <a:pt x="2797" y="2617"/>
                </a:lnTo>
                <a:lnTo>
                  <a:pt x="2777" y="2642"/>
                </a:lnTo>
                <a:lnTo>
                  <a:pt x="2755" y="2665"/>
                </a:lnTo>
                <a:lnTo>
                  <a:pt x="2733" y="2689"/>
                </a:lnTo>
                <a:lnTo>
                  <a:pt x="2711" y="2712"/>
                </a:lnTo>
                <a:lnTo>
                  <a:pt x="2688" y="2735"/>
                </a:lnTo>
                <a:lnTo>
                  <a:pt x="2665" y="2756"/>
                </a:lnTo>
                <a:lnTo>
                  <a:pt x="2642" y="2777"/>
                </a:lnTo>
                <a:lnTo>
                  <a:pt x="2617" y="2798"/>
                </a:lnTo>
                <a:lnTo>
                  <a:pt x="2592" y="2818"/>
                </a:lnTo>
                <a:lnTo>
                  <a:pt x="2567" y="2837"/>
                </a:lnTo>
                <a:lnTo>
                  <a:pt x="2541" y="2857"/>
                </a:lnTo>
                <a:lnTo>
                  <a:pt x="2515" y="2875"/>
                </a:lnTo>
                <a:lnTo>
                  <a:pt x="2488" y="2893"/>
                </a:lnTo>
                <a:lnTo>
                  <a:pt x="2461" y="2911"/>
                </a:lnTo>
                <a:lnTo>
                  <a:pt x="2434" y="2927"/>
                </a:lnTo>
                <a:lnTo>
                  <a:pt x="2406" y="2943"/>
                </a:lnTo>
                <a:lnTo>
                  <a:pt x="2378" y="2958"/>
                </a:lnTo>
                <a:lnTo>
                  <a:pt x="2349" y="2973"/>
                </a:lnTo>
                <a:lnTo>
                  <a:pt x="2320" y="2987"/>
                </a:lnTo>
                <a:lnTo>
                  <a:pt x="2291" y="3000"/>
                </a:lnTo>
                <a:lnTo>
                  <a:pt x="2260" y="3013"/>
                </a:lnTo>
                <a:lnTo>
                  <a:pt x="2230" y="3025"/>
                </a:lnTo>
                <a:lnTo>
                  <a:pt x="2200" y="3037"/>
                </a:lnTo>
                <a:lnTo>
                  <a:pt x="2170" y="3048"/>
                </a:lnTo>
                <a:lnTo>
                  <a:pt x="2138" y="3057"/>
                </a:lnTo>
                <a:lnTo>
                  <a:pt x="2107" y="3067"/>
                </a:lnTo>
                <a:lnTo>
                  <a:pt x="2075" y="3076"/>
                </a:lnTo>
                <a:lnTo>
                  <a:pt x="2043" y="3083"/>
                </a:lnTo>
                <a:lnTo>
                  <a:pt x="2011" y="3090"/>
                </a:lnTo>
                <a:lnTo>
                  <a:pt x="1977" y="3096"/>
                </a:lnTo>
                <a:lnTo>
                  <a:pt x="1945" y="3102"/>
                </a:lnTo>
                <a:lnTo>
                  <a:pt x="1912" y="3107"/>
                </a:lnTo>
                <a:lnTo>
                  <a:pt x="1878" y="3111"/>
                </a:lnTo>
                <a:lnTo>
                  <a:pt x="1845" y="3115"/>
                </a:lnTo>
                <a:lnTo>
                  <a:pt x="1811" y="3117"/>
                </a:lnTo>
                <a:lnTo>
                  <a:pt x="1777" y="3118"/>
                </a:lnTo>
                <a:lnTo>
                  <a:pt x="1777" y="3456"/>
                </a:lnTo>
                <a:lnTo>
                  <a:pt x="1678" y="3456"/>
                </a:lnTo>
                <a:lnTo>
                  <a:pt x="1678" y="3118"/>
                </a:lnTo>
                <a:lnTo>
                  <a:pt x="1645" y="3117"/>
                </a:lnTo>
                <a:lnTo>
                  <a:pt x="1610" y="3115"/>
                </a:lnTo>
                <a:lnTo>
                  <a:pt x="1577" y="3111"/>
                </a:lnTo>
                <a:lnTo>
                  <a:pt x="1543" y="3107"/>
                </a:lnTo>
                <a:lnTo>
                  <a:pt x="1511" y="3102"/>
                </a:lnTo>
                <a:lnTo>
                  <a:pt x="1477" y="3096"/>
                </a:lnTo>
                <a:lnTo>
                  <a:pt x="1445" y="3090"/>
                </a:lnTo>
                <a:lnTo>
                  <a:pt x="1413" y="3083"/>
                </a:lnTo>
                <a:lnTo>
                  <a:pt x="1380" y="3076"/>
                </a:lnTo>
                <a:lnTo>
                  <a:pt x="1349" y="3067"/>
                </a:lnTo>
                <a:lnTo>
                  <a:pt x="1318" y="3057"/>
                </a:lnTo>
                <a:lnTo>
                  <a:pt x="1286" y="3048"/>
                </a:lnTo>
                <a:lnTo>
                  <a:pt x="1255" y="3037"/>
                </a:lnTo>
                <a:lnTo>
                  <a:pt x="1225" y="3025"/>
                </a:lnTo>
                <a:lnTo>
                  <a:pt x="1194" y="3013"/>
                </a:lnTo>
                <a:lnTo>
                  <a:pt x="1165" y="3000"/>
                </a:lnTo>
                <a:lnTo>
                  <a:pt x="1136" y="2987"/>
                </a:lnTo>
                <a:lnTo>
                  <a:pt x="1107" y="2973"/>
                </a:lnTo>
                <a:lnTo>
                  <a:pt x="1078" y="2958"/>
                </a:lnTo>
                <a:lnTo>
                  <a:pt x="1050" y="2943"/>
                </a:lnTo>
                <a:lnTo>
                  <a:pt x="1022" y="2927"/>
                </a:lnTo>
                <a:lnTo>
                  <a:pt x="995" y="2911"/>
                </a:lnTo>
                <a:lnTo>
                  <a:pt x="968" y="2893"/>
                </a:lnTo>
                <a:lnTo>
                  <a:pt x="941" y="2875"/>
                </a:lnTo>
                <a:lnTo>
                  <a:pt x="915" y="2857"/>
                </a:lnTo>
                <a:lnTo>
                  <a:pt x="889" y="2837"/>
                </a:lnTo>
                <a:lnTo>
                  <a:pt x="863" y="2818"/>
                </a:lnTo>
                <a:lnTo>
                  <a:pt x="839" y="2798"/>
                </a:lnTo>
                <a:lnTo>
                  <a:pt x="814" y="2777"/>
                </a:lnTo>
                <a:lnTo>
                  <a:pt x="791" y="2756"/>
                </a:lnTo>
                <a:lnTo>
                  <a:pt x="767" y="2735"/>
                </a:lnTo>
                <a:lnTo>
                  <a:pt x="744" y="2712"/>
                </a:lnTo>
                <a:lnTo>
                  <a:pt x="721" y="2689"/>
                </a:lnTo>
                <a:lnTo>
                  <a:pt x="700" y="2665"/>
                </a:lnTo>
                <a:lnTo>
                  <a:pt x="679" y="2642"/>
                </a:lnTo>
                <a:lnTo>
                  <a:pt x="658" y="2617"/>
                </a:lnTo>
                <a:lnTo>
                  <a:pt x="638" y="2593"/>
                </a:lnTo>
                <a:lnTo>
                  <a:pt x="619" y="2567"/>
                </a:lnTo>
                <a:lnTo>
                  <a:pt x="599" y="2541"/>
                </a:lnTo>
                <a:lnTo>
                  <a:pt x="581" y="2515"/>
                </a:lnTo>
                <a:lnTo>
                  <a:pt x="563" y="2488"/>
                </a:lnTo>
                <a:lnTo>
                  <a:pt x="545" y="2461"/>
                </a:lnTo>
                <a:lnTo>
                  <a:pt x="529" y="2434"/>
                </a:lnTo>
                <a:lnTo>
                  <a:pt x="513" y="2406"/>
                </a:lnTo>
                <a:lnTo>
                  <a:pt x="498" y="2378"/>
                </a:lnTo>
                <a:lnTo>
                  <a:pt x="483" y="2349"/>
                </a:lnTo>
                <a:lnTo>
                  <a:pt x="469" y="2320"/>
                </a:lnTo>
                <a:lnTo>
                  <a:pt x="456" y="2291"/>
                </a:lnTo>
                <a:lnTo>
                  <a:pt x="443" y="2262"/>
                </a:lnTo>
                <a:lnTo>
                  <a:pt x="431" y="2231"/>
                </a:lnTo>
                <a:lnTo>
                  <a:pt x="419" y="2201"/>
                </a:lnTo>
                <a:lnTo>
                  <a:pt x="408" y="2170"/>
                </a:lnTo>
                <a:lnTo>
                  <a:pt x="399" y="2138"/>
                </a:lnTo>
                <a:lnTo>
                  <a:pt x="389" y="2107"/>
                </a:lnTo>
                <a:lnTo>
                  <a:pt x="380" y="2076"/>
                </a:lnTo>
                <a:lnTo>
                  <a:pt x="373" y="2043"/>
                </a:lnTo>
                <a:lnTo>
                  <a:pt x="366" y="2011"/>
                </a:lnTo>
                <a:lnTo>
                  <a:pt x="360" y="1979"/>
                </a:lnTo>
                <a:lnTo>
                  <a:pt x="354" y="1945"/>
                </a:lnTo>
                <a:lnTo>
                  <a:pt x="349" y="1913"/>
                </a:lnTo>
                <a:lnTo>
                  <a:pt x="345" y="1879"/>
                </a:lnTo>
                <a:lnTo>
                  <a:pt x="341" y="1846"/>
                </a:lnTo>
                <a:lnTo>
                  <a:pt x="339" y="1811"/>
                </a:lnTo>
                <a:lnTo>
                  <a:pt x="338" y="1778"/>
                </a:lnTo>
                <a:lnTo>
                  <a:pt x="0" y="1778"/>
                </a:lnTo>
                <a:lnTo>
                  <a:pt x="0" y="1679"/>
                </a:lnTo>
                <a:lnTo>
                  <a:pt x="338" y="1679"/>
                </a:lnTo>
                <a:lnTo>
                  <a:pt x="339" y="1645"/>
                </a:lnTo>
                <a:lnTo>
                  <a:pt x="341" y="1611"/>
                </a:lnTo>
                <a:lnTo>
                  <a:pt x="345" y="1578"/>
                </a:lnTo>
                <a:lnTo>
                  <a:pt x="349" y="1544"/>
                </a:lnTo>
                <a:lnTo>
                  <a:pt x="354" y="1511"/>
                </a:lnTo>
                <a:lnTo>
                  <a:pt x="360" y="1479"/>
                </a:lnTo>
                <a:lnTo>
                  <a:pt x="366" y="1445"/>
                </a:lnTo>
                <a:lnTo>
                  <a:pt x="373" y="1413"/>
                </a:lnTo>
                <a:lnTo>
                  <a:pt x="380" y="1381"/>
                </a:lnTo>
                <a:lnTo>
                  <a:pt x="389" y="1349"/>
                </a:lnTo>
                <a:lnTo>
                  <a:pt x="399" y="1318"/>
                </a:lnTo>
                <a:lnTo>
                  <a:pt x="408" y="1286"/>
                </a:lnTo>
                <a:lnTo>
                  <a:pt x="419" y="1256"/>
                </a:lnTo>
                <a:lnTo>
                  <a:pt x="431" y="1226"/>
                </a:lnTo>
                <a:lnTo>
                  <a:pt x="443" y="1196"/>
                </a:lnTo>
                <a:lnTo>
                  <a:pt x="456" y="1165"/>
                </a:lnTo>
                <a:lnTo>
                  <a:pt x="469" y="1136"/>
                </a:lnTo>
                <a:lnTo>
                  <a:pt x="483" y="1107"/>
                </a:lnTo>
                <a:lnTo>
                  <a:pt x="498" y="1078"/>
                </a:lnTo>
                <a:lnTo>
                  <a:pt x="513" y="1050"/>
                </a:lnTo>
                <a:lnTo>
                  <a:pt x="529" y="1022"/>
                </a:lnTo>
                <a:lnTo>
                  <a:pt x="545" y="995"/>
                </a:lnTo>
                <a:lnTo>
                  <a:pt x="563" y="968"/>
                </a:lnTo>
                <a:lnTo>
                  <a:pt x="581" y="941"/>
                </a:lnTo>
                <a:lnTo>
                  <a:pt x="599" y="915"/>
                </a:lnTo>
                <a:lnTo>
                  <a:pt x="619" y="889"/>
                </a:lnTo>
                <a:lnTo>
                  <a:pt x="638" y="864"/>
                </a:lnTo>
                <a:lnTo>
                  <a:pt x="658" y="839"/>
                </a:lnTo>
                <a:lnTo>
                  <a:pt x="679" y="814"/>
                </a:lnTo>
                <a:lnTo>
                  <a:pt x="700" y="791"/>
                </a:lnTo>
                <a:lnTo>
                  <a:pt x="721" y="768"/>
                </a:lnTo>
                <a:lnTo>
                  <a:pt x="744" y="744"/>
                </a:lnTo>
                <a:lnTo>
                  <a:pt x="767" y="723"/>
                </a:lnTo>
                <a:lnTo>
                  <a:pt x="791" y="701"/>
                </a:lnTo>
                <a:lnTo>
                  <a:pt x="814" y="679"/>
                </a:lnTo>
                <a:lnTo>
                  <a:pt x="839" y="659"/>
                </a:lnTo>
                <a:lnTo>
                  <a:pt x="863" y="638"/>
                </a:lnTo>
                <a:lnTo>
                  <a:pt x="889" y="619"/>
                </a:lnTo>
                <a:lnTo>
                  <a:pt x="915" y="599"/>
                </a:lnTo>
                <a:lnTo>
                  <a:pt x="941" y="581"/>
                </a:lnTo>
                <a:lnTo>
                  <a:pt x="968" y="564"/>
                </a:lnTo>
                <a:lnTo>
                  <a:pt x="995" y="546"/>
                </a:lnTo>
                <a:lnTo>
                  <a:pt x="1022" y="529"/>
                </a:lnTo>
                <a:lnTo>
                  <a:pt x="1050" y="513"/>
                </a:lnTo>
                <a:lnTo>
                  <a:pt x="1078" y="498"/>
                </a:lnTo>
                <a:lnTo>
                  <a:pt x="1107" y="484"/>
                </a:lnTo>
                <a:lnTo>
                  <a:pt x="1136" y="469"/>
                </a:lnTo>
                <a:lnTo>
                  <a:pt x="1165" y="456"/>
                </a:lnTo>
                <a:lnTo>
                  <a:pt x="1194" y="443"/>
                </a:lnTo>
                <a:lnTo>
                  <a:pt x="1225" y="431"/>
                </a:lnTo>
                <a:lnTo>
                  <a:pt x="1255" y="419"/>
                </a:lnTo>
                <a:lnTo>
                  <a:pt x="1286" y="409"/>
                </a:lnTo>
                <a:lnTo>
                  <a:pt x="1318" y="399"/>
                </a:lnTo>
                <a:lnTo>
                  <a:pt x="1349" y="390"/>
                </a:lnTo>
                <a:lnTo>
                  <a:pt x="1380" y="381"/>
                </a:lnTo>
                <a:lnTo>
                  <a:pt x="1413" y="373"/>
                </a:lnTo>
                <a:lnTo>
                  <a:pt x="1445" y="366"/>
                </a:lnTo>
                <a:lnTo>
                  <a:pt x="1477" y="360"/>
                </a:lnTo>
                <a:lnTo>
                  <a:pt x="1511" y="354"/>
                </a:lnTo>
                <a:lnTo>
                  <a:pt x="1543" y="349"/>
                </a:lnTo>
                <a:lnTo>
                  <a:pt x="1577" y="346"/>
                </a:lnTo>
                <a:lnTo>
                  <a:pt x="1610" y="342"/>
                </a:lnTo>
                <a:lnTo>
                  <a:pt x="1645" y="340"/>
                </a:lnTo>
                <a:lnTo>
                  <a:pt x="1678" y="338"/>
                </a:lnTo>
                <a:lnTo>
                  <a:pt x="1678" y="0"/>
                </a:lnTo>
                <a:lnTo>
                  <a:pt x="1777" y="0"/>
                </a:lnTo>
                <a:lnTo>
                  <a:pt x="1777" y="338"/>
                </a:lnTo>
                <a:close/>
                <a:moveTo>
                  <a:pt x="2572" y="883"/>
                </a:moveTo>
                <a:lnTo>
                  <a:pt x="2552" y="864"/>
                </a:lnTo>
                <a:lnTo>
                  <a:pt x="2530" y="845"/>
                </a:lnTo>
                <a:lnTo>
                  <a:pt x="2509" y="825"/>
                </a:lnTo>
                <a:lnTo>
                  <a:pt x="2487" y="807"/>
                </a:lnTo>
                <a:lnTo>
                  <a:pt x="2464" y="788"/>
                </a:lnTo>
                <a:lnTo>
                  <a:pt x="2442" y="771"/>
                </a:lnTo>
                <a:lnTo>
                  <a:pt x="2419" y="755"/>
                </a:lnTo>
                <a:lnTo>
                  <a:pt x="2395" y="738"/>
                </a:lnTo>
                <a:lnTo>
                  <a:pt x="2372" y="723"/>
                </a:lnTo>
                <a:lnTo>
                  <a:pt x="2347" y="707"/>
                </a:lnTo>
                <a:lnTo>
                  <a:pt x="2322" y="692"/>
                </a:lnTo>
                <a:lnTo>
                  <a:pt x="2297" y="678"/>
                </a:lnTo>
                <a:lnTo>
                  <a:pt x="2271" y="665"/>
                </a:lnTo>
                <a:lnTo>
                  <a:pt x="2245" y="652"/>
                </a:lnTo>
                <a:lnTo>
                  <a:pt x="2219" y="639"/>
                </a:lnTo>
                <a:lnTo>
                  <a:pt x="2192" y="627"/>
                </a:lnTo>
                <a:lnTo>
                  <a:pt x="2165" y="617"/>
                </a:lnTo>
                <a:lnTo>
                  <a:pt x="2138" y="607"/>
                </a:lnTo>
                <a:lnTo>
                  <a:pt x="2110" y="597"/>
                </a:lnTo>
                <a:lnTo>
                  <a:pt x="2083" y="588"/>
                </a:lnTo>
                <a:lnTo>
                  <a:pt x="2054" y="580"/>
                </a:lnTo>
                <a:lnTo>
                  <a:pt x="2026" y="571"/>
                </a:lnTo>
                <a:lnTo>
                  <a:pt x="1997" y="565"/>
                </a:lnTo>
                <a:lnTo>
                  <a:pt x="1969" y="558"/>
                </a:lnTo>
                <a:lnTo>
                  <a:pt x="1940" y="553"/>
                </a:lnTo>
                <a:lnTo>
                  <a:pt x="1909" y="548"/>
                </a:lnTo>
                <a:lnTo>
                  <a:pt x="1880" y="544"/>
                </a:lnTo>
                <a:lnTo>
                  <a:pt x="1850" y="540"/>
                </a:lnTo>
                <a:lnTo>
                  <a:pt x="1820" y="538"/>
                </a:lnTo>
                <a:lnTo>
                  <a:pt x="1789" y="536"/>
                </a:lnTo>
                <a:lnTo>
                  <a:pt x="1758" y="535"/>
                </a:lnTo>
                <a:lnTo>
                  <a:pt x="1728" y="535"/>
                </a:lnTo>
                <a:lnTo>
                  <a:pt x="1697" y="535"/>
                </a:lnTo>
                <a:lnTo>
                  <a:pt x="1666" y="536"/>
                </a:lnTo>
                <a:lnTo>
                  <a:pt x="1636" y="538"/>
                </a:lnTo>
                <a:lnTo>
                  <a:pt x="1606" y="540"/>
                </a:lnTo>
                <a:lnTo>
                  <a:pt x="1576" y="544"/>
                </a:lnTo>
                <a:lnTo>
                  <a:pt x="1545" y="548"/>
                </a:lnTo>
                <a:lnTo>
                  <a:pt x="1516" y="553"/>
                </a:lnTo>
                <a:lnTo>
                  <a:pt x="1487" y="558"/>
                </a:lnTo>
                <a:lnTo>
                  <a:pt x="1458" y="565"/>
                </a:lnTo>
                <a:lnTo>
                  <a:pt x="1430" y="571"/>
                </a:lnTo>
                <a:lnTo>
                  <a:pt x="1401" y="580"/>
                </a:lnTo>
                <a:lnTo>
                  <a:pt x="1373" y="588"/>
                </a:lnTo>
                <a:lnTo>
                  <a:pt x="1345" y="597"/>
                </a:lnTo>
                <a:lnTo>
                  <a:pt x="1318" y="607"/>
                </a:lnTo>
                <a:lnTo>
                  <a:pt x="1289" y="617"/>
                </a:lnTo>
                <a:lnTo>
                  <a:pt x="1262" y="627"/>
                </a:lnTo>
                <a:lnTo>
                  <a:pt x="1237" y="639"/>
                </a:lnTo>
                <a:lnTo>
                  <a:pt x="1210" y="652"/>
                </a:lnTo>
                <a:lnTo>
                  <a:pt x="1184" y="665"/>
                </a:lnTo>
                <a:lnTo>
                  <a:pt x="1159" y="678"/>
                </a:lnTo>
                <a:lnTo>
                  <a:pt x="1134" y="692"/>
                </a:lnTo>
                <a:lnTo>
                  <a:pt x="1109" y="707"/>
                </a:lnTo>
                <a:lnTo>
                  <a:pt x="1084" y="723"/>
                </a:lnTo>
                <a:lnTo>
                  <a:pt x="1061" y="738"/>
                </a:lnTo>
                <a:lnTo>
                  <a:pt x="1037" y="755"/>
                </a:lnTo>
                <a:lnTo>
                  <a:pt x="1013" y="771"/>
                </a:lnTo>
                <a:lnTo>
                  <a:pt x="990" y="788"/>
                </a:lnTo>
                <a:lnTo>
                  <a:pt x="969" y="807"/>
                </a:lnTo>
                <a:lnTo>
                  <a:pt x="946" y="825"/>
                </a:lnTo>
                <a:lnTo>
                  <a:pt x="924" y="845"/>
                </a:lnTo>
                <a:lnTo>
                  <a:pt x="904" y="864"/>
                </a:lnTo>
                <a:lnTo>
                  <a:pt x="883" y="883"/>
                </a:lnTo>
                <a:lnTo>
                  <a:pt x="864" y="904"/>
                </a:lnTo>
                <a:lnTo>
                  <a:pt x="843" y="926"/>
                </a:lnTo>
                <a:lnTo>
                  <a:pt x="825" y="947"/>
                </a:lnTo>
                <a:lnTo>
                  <a:pt x="807" y="969"/>
                </a:lnTo>
                <a:lnTo>
                  <a:pt x="788" y="991"/>
                </a:lnTo>
                <a:lnTo>
                  <a:pt x="771" y="1014"/>
                </a:lnTo>
                <a:lnTo>
                  <a:pt x="754" y="1037"/>
                </a:lnTo>
                <a:lnTo>
                  <a:pt x="738" y="1061"/>
                </a:lnTo>
                <a:lnTo>
                  <a:pt x="721" y="1084"/>
                </a:lnTo>
                <a:lnTo>
                  <a:pt x="706" y="1109"/>
                </a:lnTo>
                <a:lnTo>
                  <a:pt x="692" y="1134"/>
                </a:lnTo>
                <a:lnTo>
                  <a:pt x="678" y="1159"/>
                </a:lnTo>
                <a:lnTo>
                  <a:pt x="664" y="1185"/>
                </a:lnTo>
                <a:lnTo>
                  <a:pt x="651" y="1211"/>
                </a:lnTo>
                <a:lnTo>
                  <a:pt x="639" y="1237"/>
                </a:lnTo>
                <a:lnTo>
                  <a:pt x="627" y="1264"/>
                </a:lnTo>
                <a:lnTo>
                  <a:pt x="617" y="1291"/>
                </a:lnTo>
                <a:lnTo>
                  <a:pt x="606" y="1318"/>
                </a:lnTo>
                <a:lnTo>
                  <a:pt x="596" y="1346"/>
                </a:lnTo>
                <a:lnTo>
                  <a:pt x="588" y="1373"/>
                </a:lnTo>
                <a:lnTo>
                  <a:pt x="579" y="1402"/>
                </a:lnTo>
                <a:lnTo>
                  <a:pt x="571" y="1430"/>
                </a:lnTo>
                <a:lnTo>
                  <a:pt x="565" y="1458"/>
                </a:lnTo>
                <a:lnTo>
                  <a:pt x="558" y="1487"/>
                </a:lnTo>
                <a:lnTo>
                  <a:pt x="553" y="1516"/>
                </a:lnTo>
                <a:lnTo>
                  <a:pt x="548" y="1547"/>
                </a:lnTo>
                <a:lnTo>
                  <a:pt x="543" y="1576"/>
                </a:lnTo>
                <a:lnTo>
                  <a:pt x="540" y="1606"/>
                </a:lnTo>
                <a:lnTo>
                  <a:pt x="537" y="1636"/>
                </a:lnTo>
                <a:lnTo>
                  <a:pt x="536" y="1666"/>
                </a:lnTo>
                <a:lnTo>
                  <a:pt x="535" y="1698"/>
                </a:lnTo>
                <a:lnTo>
                  <a:pt x="534" y="1728"/>
                </a:lnTo>
                <a:lnTo>
                  <a:pt x="535" y="1759"/>
                </a:lnTo>
                <a:lnTo>
                  <a:pt x="536" y="1790"/>
                </a:lnTo>
                <a:lnTo>
                  <a:pt x="537" y="1820"/>
                </a:lnTo>
                <a:lnTo>
                  <a:pt x="540" y="1850"/>
                </a:lnTo>
                <a:lnTo>
                  <a:pt x="543" y="1880"/>
                </a:lnTo>
                <a:lnTo>
                  <a:pt x="548" y="1911"/>
                </a:lnTo>
                <a:lnTo>
                  <a:pt x="553" y="1940"/>
                </a:lnTo>
                <a:lnTo>
                  <a:pt x="558" y="1969"/>
                </a:lnTo>
                <a:lnTo>
                  <a:pt x="565" y="1998"/>
                </a:lnTo>
                <a:lnTo>
                  <a:pt x="571" y="2026"/>
                </a:lnTo>
                <a:lnTo>
                  <a:pt x="579" y="2055"/>
                </a:lnTo>
                <a:lnTo>
                  <a:pt x="588" y="2083"/>
                </a:lnTo>
                <a:lnTo>
                  <a:pt x="596" y="2111"/>
                </a:lnTo>
                <a:lnTo>
                  <a:pt x="606" y="2138"/>
                </a:lnTo>
                <a:lnTo>
                  <a:pt x="617" y="2166"/>
                </a:lnTo>
                <a:lnTo>
                  <a:pt x="627" y="2193"/>
                </a:lnTo>
                <a:lnTo>
                  <a:pt x="639" y="2219"/>
                </a:lnTo>
                <a:lnTo>
                  <a:pt x="651" y="2245"/>
                </a:lnTo>
                <a:lnTo>
                  <a:pt x="664" y="2271"/>
                </a:lnTo>
                <a:lnTo>
                  <a:pt x="678" y="2297"/>
                </a:lnTo>
                <a:lnTo>
                  <a:pt x="692" y="2322"/>
                </a:lnTo>
                <a:lnTo>
                  <a:pt x="706" y="2347"/>
                </a:lnTo>
                <a:lnTo>
                  <a:pt x="721" y="2372"/>
                </a:lnTo>
                <a:lnTo>
                  <a:pt x="738" y="2395"/>
                </a:lnTo>
                <a:lnTo>
                  <a:pt x="754" y="2419"/>
                </a:lnTo>
                <a:lnTo>
                  <a:pt x="771" y="2443"/>
                </a:lnTo>
                <a:lnTo>
                  <a:pt x="788" y="2466"/>
                </a:lnTo>
                <a:lnTo>
                  <a:pt x="807" y="2487"/>
                </a:lnTo>
                <a:lnTo>
                  <a:pt x="825" y="2510"/>
                </a:lnTo>
                <a:lnTo>
                  <a:pt x="843" y="2532"/>
                </a:lnTo>
                <a:lnTo>
                  <a:pt x="864" y="2552"/>
                </a:lnTo>
                <a:lnTo>
                  <a:pt x="883" y="2573"/>
                </a:lnTo>
                <a:lnTo>
                  <a:pt x="904" y="2592"/>
                </a:lnTo>
                <a:lnTo>
                  <a:pt x="924" y="2613"/>
                </a:lnTo>
                <a:lnTo>
                  <a:pt x="946" y="2631"/>
                </a:lnTo>
                <a:lnTo>
                  <a:pt x="969" y="2649"/>
                </a:lnTo>
                <a:lnTo>
                  <a:pt x="990" y="2668"/>
                </a:lnTo>
                <a:lnTo>
                  <a:pt x="1013" y="2685"/>
                </a:lnTo>
                <a:lnTo>
                  <a:pt x="1037" y="2702"/>
                </a:lnTo>
                <a:lnTo>
                  <a:pt x="1061" y="2718"/>
                </a:lnTo>
                <a:lnTo>
                  <a:pt x="1084" y="2735"/>
                </a:lnTo>
                <a:lnTo>
                  <a:pt x="1109" y="2750"/>
                </a:lnTo>
                <a:lnTo>
                  <a:pt x="1134" y="2764"/>
                </a:lnTo>
                <a:lnTo>
                  <a:pt x="1159" y="2778"/>
                </a:lnTo>
                <a:lnTo>
                  <a:pt x="1184" y="2792"/>
                </a:lnTo>
                <a:lnTo>
                  <a:pt x="1210" y="2805"/>
                </a:lnTo>
                <a:lnTo>
                  <a:pt x="1237" y="2817"/>
                </a:lnTo>
                <a:lnTo>
                  <a:pt x="1262" y="2829"/>
                </a:lnTo>
                <a:lnTo>
                  <a:pt x="1289" y="2839"/>
                </a:lnTo>
                <a:lnTo>
                  <a:pt x="1318" y="2850"/>
                </a:lnTo>
                <a:lnTo>
                  <a:pt x="1345" y="2860"/>
                </a:lnTo>
                <a:lnTo>
                  <a:pt x="1373" y="2868"/>
                </a:lnTo>
                <a:lnTo>
                  <a:pt x="1401" y="2877"/>
                </a:lnTo>
                <a:lnTo>
                  <a:pt x="1430" y="2885"/>
                </a:lnTo>
                <a:lnTo>
                  <a:pt x="1458" y="2891"/>
                </a:lnTo>
                <a:lnTo>
                  <a:pt x="1487" y="2898"/>
                </a:lnTo>
                <a:lnTo>
                  <a:pt x="1516" y="2903"/>
                </a:lnTo>
                <a:lnTo>
                  <a:pt x="1545" y="2908"/>
                </a:lnTo>
                <a:lnTo>
                  <a:pt x="1576" y="2913"/>
                </a:lnTo>
                <a:lnTo>
                  <a:pt x="1606" y="2916"/>
                </a:lnTo>
                <a:lnTo>
                  <a:pt x="1636" y="2919"/>
                </a:lnTo>
                <a:lnTo>
                  <a:pt x="1666" y="2920"/>
                </a:lnTo>
                <a:lnTo>
                  <a:pt x="1697" y="2921"/>
                </a:lnTo>
                <a:lnTo>
                  <a:pt x="1728" y="2922"/>
                </a:lnTo>
                <a:lnTo>
                  <a:pt x="1758" y="2921"/>
                </a:lnTo>
                <a:lnTo>
                  <a:pt x="1789" y="2920"/>
                </a:lnTo>
                <a:lnTo>
                  <a:pt x="1820" y="2919"/>
                </a:lnTo>
                <a:lnTo>
                  <a:pt x="1850" y="2916"/>
                </a:lnTo>
                <a:lnTo>
                  <a:pt x="1880" y="2913"/>
                </a:lnTo>
                <a:lnTo>
                  <a:pt x="1909" y="2908"/>
                </a:lnTo>
                <a:lnTo>
                  <a:pt x="1940" y="2903"/>
                </a:lnTo>
                <a:lnTo>
                  <a:pt x="1969" y="2898"/>
                </a:lnTo>
                <a:lnTo>
                  <a:pt x="1997" y="2891"/>
                </a:lnTo>
                <a:lnTo>
                  <a:pt x="2026" y="2885"/>
                </a:lnTo>
                <a:lnTo>
                  <a:pt x="2054" y="2877"/>
                </a:lnTo>
                <a:lnTo>
                  <a:pt x="2083" y="2868"/>
                </a:lnTo>
                <a:lnTo>
                  <a:pt x="2110" y="2860"/>
                </a:lnTo>
                <a:lnTo>
                  <a:pt x="2138" y="2850"/>
                </a:lnTo>
                <a:lnTo>
                  <a:pt x="2165" y="2839"/>
                </a:lnTo>
                <a:lnTo>
                  <a:pt x="2192" y="2829"/>
                </a:lnTo>
                <a:lnTo>
                  <a:pt x="2219" y="2817"/>
                </a:lnTo>
                <a:lnTo>
                  <a:pt x="2245" y="2805"/>
                </a:lnTo>
                <a:lnTo>
                  <a:pt x="2271" y="2792"/>
                </a:lnTo>
                <a:lnTo>
                  <a:pt x="2297" y="2778"/>
                </a:lnTo>
                <a:lnTo>
                  <a:pt x="2322" y="2764"/>
                </a:lnTo>
                <a:lnTo>
                  <a:pt x="2347" y="2750"/>
                </a:lnTo>
                <a:lnTo>
                  <a:pt x="2372" y="2735"/>
                </a:lnTo>
                <a:lnTo>
                  <a:pt x="2395" y="2718"/>
                </a:lnTo>
                <a:lnTo>
                  <a:pt x="2419" y="2702"/>
                </a:lnTo>
                <a:lnTo>
                  <a:pt x="2442" y="2685"/>
                </a:lnTo>
                <a:lnTo>
                  <a:pt x="2464" y="2668"/>
                </a:lnTo>
                <a:lnTo>
                  <a:pt x="2487" y="2649"/>
                </a:lnTo>
                <a:lnTo>
                  <a:pt x="2509" y="2631"/>
                </a:lnTo>
                <a:lnTo>
                  <a:pt x="2530" y="2613"/>
                </a:lnTo>
                <a:lnTo>
                  <a:pt x="2552" y="2592"/>
                </a:lnTo>
                <a:lnTo>
                  <a:pt x="2572" y="2573"/>
                </a:lnTo>
                <a:lnTo>
                  <a:pt x="2592" y="2552"/>
                </a:lnTo>
                <a:lnTo>
                  <a:pt x="2611" y="2532"/>
                </a:lnTo>
                <a:lnTo>
                  <a:pt x="2631" y="2510"/>
                </a:lnTo>
                <a:lnTo>
                  <a:pt x="2649" y="2487"/>
                </a:lnTo>
                <a:lnTo>
                  <a:pt x="2667" y="2466"/>
                </a:lnTo>
                <a:lnTo>
                  <a:pt x="2685" y="2443"/>
                </a:lnTo>
                <a:lnTo>
                  <a:pt x="2701" y="2419"/>
                </a:lnTo>
                <a:lnTo>
                  <a:pt x="2718" y="2395"/>
                </a:lnTo>
                <a:lnTo>
                  <a:pt x="2733" y="2372"/>
                </a:lnTo>
                <a:lnTo>
                  <a:pt x="2748" y="2347"/>
                </a:lnTo>
                <a:lnTo>
                  <a:pt x="2764" y="2322"/>
                </a:lnTo>
                <a:lnTo>
                  <a:pt x="2778" y="2297"/>
                </a:lnTo>
                <a:lnTo>
                  <a:pt x="2791" y="2271"/>
                </a:lnTo>
                <a:lnTo>
                  <a:pt x="2804" y="2245"/>
                </a:lnTo>
                <a:lnTo>
                  <a:pt x="2816" y="2219"/>
                </a:lnTo>
                <a:lnTo>
                  <a:pt x="2827" y="2193"/>
                </a:lnTo>
                <a:lnTo>
                  <a:pt x="2839" y="2166"/>
                </a:lnTo>
                <a:lnTo>
                  <a:pt x="2849" y="2138"/>
                </a:lnTo>
                <a:lnTo>
                  <a:pt x="2859" y="2111"/>
                </a:lnTo>
                <a:lnTo>
                  <a:pt x="2868" y="2083"/>
                </a:lnTo>
                <a:lnTo>
                  <a:pt x="2876" y="2055"/>
                </a:lnTo>
                <a:lnTo>
                  <a:pt x="2885" y="2026"/>
                </a:lnTo>
                <a:lnTo>
                  <a:pt x="2891" y="1998"/>
                </a:lnTo>
                <a:lnTo>
                  <a:pt x="2897" y="1969"/>
                </a:lnTo>
                <a:lnTo>
                  <a:pt x="2903" y="1940"/>
                </a:lnTo>
                <a:lnTo>
                  <a:pt x="2908" y="1911"/>
                </a:lnTo>
                <a:lnTo>
                  <a:pt x="2912" y="1880"/>
                </a:lnTo>
                <a:lnTo>
                  <a:pt x="2916" y="1850"/>
                </a:lnTo>
                <a:lnTo>
                  <a:pt x="2918" y="1820"/>
                </a:lnTo>
                <a:lnTo>
                  <a:pt x="2920" y="1790"/>
                </a:lnTo>
                <a:lnTo>
                  <a:pt x="2921" y="1759"/>
                </a:lnTo>
                <a:lnTo>
                  <a:pt x="2921" y="1728"/>
                </a:lnTo>
                <a:lnTo>
                  <a:pt x="2921" y="1698"/>
                </a:lnTo>
                <a:lnTo>
                  <a:pt x="2920" y="1666"/>
                </a:lnTo>
                <a:lnTo>
                  <a:pt x="2918" y="1636"/>
                </a:lnTo>
                <a:lnTo>
                  <a:pt x="2916" y="1606"/>
                </a:lnTo>
                <a:lnTo>
                  <a:pt x="2912" y="1576"/>
                </a:lnTo>
                <a:lnTo>
                  <a:pt x="2908" y="1547"/>
                </a:lnTo>
                <a:lnTo>
                  <a:pt x="2903" y="1516"/>
                </a:lnTo>
                <a:lnTo>
                  <a:pt x="2897" y="1487"/>
                </a:lnTo>
                <a:lnTo>
                  <a:pt x="2891" y="1458"/>
                </a:lnTo>
                <a:lnTo>
                  <a:pt x="2885" y="1430"/>
                </a:lnTo>
                <a:lnTo>
                  <a:pt x="2876" y="1402"/>
                </a:lnTo>
                <a:lnTo>
                  <a:pt x="2868" y="1373"/>
                </a:lnTo>
                <a:lnTo>
                  <a:pt x="2859" y="1346"/>
                </a:lnTo>
                <a:lnTo>
                  <a:pt x="2849" y="1318"/>
                </a:lnTo>
                <a:lnTo>
                  <a:pt x="2839" y="1291"/>
                </a:lnTo>
                <a:lnTo>
                  <a:pt x="2827" y="1264"/>
                </a:lnTo>
                <a:lnTo>
                  <a:pt x="2816" y="1237"/>
                </a:lnTo>
                <a:lnTo>
                  <a:pt x="2804" y="1211"/>
                </a:lnTo>
                <a:lnTo>
                  <a:pt x="2791" y="1185"/>
                </a:lnTo>
                <a:lnTo>
                  <a:pt x="2778" y="1159"/>
                </a:lnTo>
                <a:lnTo>
                  <a:pt x="2764" y="1134"/>
                </a:lnTo>
                <a:lnTo>
                  <a:pt x="2748" y="1109"/>
                </a:lnTo>
                <a:lnTo>
                  <a:pt x="2733" y="1084"/>
                </a:lnTo>
                <a:lnTo>
                  <a:pt x="2718" y="1061"/>
                </a:lnTo>
                <a:lnTo>
                  <a:pt x="2701" y="1037"/>
                </a:lnTo>
                <a:lnTo>
                  <a:pt x="2685" y="1014"/>
                </a:lnTo>
                <a:lnTo>
                  <a:pt x="2667" y="991"/>
                </a:lnTo>
                <a:lnTo>
                  <a:pt x="2649" y="969"/>
                </a:lnTo>
                <a:lnTo>
                  <a:pt x="2631" y="947"/>
                </a:lnTo>
                <a:lnTo>
                  <a:pt x="2611" y="926"/>
                </a:lnTo>
                <a:lnTo>
                  <a:pt x="2592" y="904"/>
                </a:lnTo>
                <a:lnTo>
                  <a:pt x="2572" y="8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17"/>
          <p:cNvSpPr/>
          <p:nvPr/>
        </p:nvSpPr>
        <p:spPr>
          <a:xfrm>
            <a:off x="4452480" y="3628440"/>
            <a:ext cx="362520" cy="362520"/>
          </a:xfrm>
          <a:custGeom>
            <a:avLst/>
            <a:gdLst/>
            <a:ahLst/>
            <a:rect l="l" t="t" r="r" b="b"/>
            <a:pathLst>
              <a:path w="1727" h="1727">
                <a:moveTo>
                  <a:pt x="864" y="0"/>
                </a:moveTo>
                <a:lnTo>
                  <a:pt x="886" y="0"/>
                </a:lnTo>
                <a:lnTo>
                  <a:pt x="908" y="1"/>
                </a:lnTo>
                <a:lnTo>
                  <a:pt x="930" y="2"/>
                </a:lnTo>
                <a:lnTo>
                  <a:pt x="952" y="4"/>
                </a:lnTo>
                <a:lnTo>
                  <a:pt x="974" y="7"/>
                </a:lnTo>
                <a:lnTo>
                  <a:pt x="996" y="10"/>
                </a:lnTo>
                <a:lnTo>
                  <a:pt x="1016" y="13"/>
                </a:lnTo>
                <a:lnTo>
                  <a:pt x="1038" y="17"/>
                </a:lnTo>
                <a:lnTo>
                  <a:pt x="1080" y="27"/>
                </a:lnTo>
                <a:lnTo>
                  <a:pt x="1121" y="39"/>
                </a:lnTo>
                <a:lnTo>
                  <a:pt x="1161" y="52"/>
                </a:lnTo>
                <a:lnTo>
                  <a:pt x="1200" y="68"/>
                </a:lnTo>
                <a:lnTo>
                  <a:pt x="1238" y="85"/>
                </a:lnTo>
                <a:lnTo>
                  <a:pt x="1275" y="104"/>
                </a:lnTo>
                <a:lnTo>
                  <a:pt x="1311" y="124"/>
                </a:lnTo>
                <a:lnTo>
                  <a:pt x="1347" y="147"/>
                </a:lnTo>
                <a:lnTo>
                  <a:pt x="1380" y="172"/>
                </a:lnTo>
                <a:lnTo>
                  <a:pt x="1413" y="197"/>
                </a:lnTo>
                <a:lnTo>
                  <a:pt x="1444" y="224"/>
                </a:lnTo>
                <a:lnTo>
                  <a:pt x="1474" y="253"/>
                </a:lnTo>
                <a:lnTo>
                  <a:pt x="1503" y="283"/>
                </a:lnTo>
                <a:lnTo>
                  <a:pt x="1530" y="314"/>
                </a:lnTo>
                <a:lnTo>
                  <a:pt x="1555" y="347"/>
                </a:lnTo>
                <a:lnTo>
                  <a:pt x="1580" y="380"/>
                </a:lnTo>
                <a:lnTo>
                  <a:pt x="1602" y="416"/>
                </a:lnTo>
                <a:lnTo>
                  <a:pt x="1623" y="452"/>
                </a:lnTo>
                <a:lnTo>
                  <a:pt x="1641" y="489"/>
                </a:lnTo>
                <a:lnTo>
                  <a:pt x="1659" y="527"/>
                </a:lnTo>
                <a:lnTo>
                  <a:pt x="1675" y="566"/>
                </a:lnTo>
                <a:lnTo>
                  <a:pt x="1688" y="606"/>
                </a:lnTo>
                <a:lnTo>
                  <a:pt x="1700" y="647"/>
                </a:lnTo>
                <a:lnTo>
                  <a:pt x="1710" y="689"/>
                </a:lnTo>
                <a:lnTo>
                  <a:pt x="1714" y="711"/>
                </a:lnTo>
                <a:lnTo>
                  <a:pt x="1717" y="731"/>
                </a:lnTo>
                <a:lnTo>
                  <a:pt x="1720" y="753"/>
                </a:lnTo>
                <a:lnTo>
                  <a:pt x="1722" y="774"/>
                </a:lnTo>
                <a:lnTo>
                  <a:pt x="1725" y="797"/>
                </a:lnTo>
                <a:lnTo>
                  <a:pt x="1726" y="819"/>
                </a:lnTo>
                <a:lnTo>
                  <a:pt x="1727" y="841"/>
                </a:lnTo>
                <a:lnTo>
                  <a:pt x="1727" y="863"/>
                </a:lnTo>
                <a:lnTo>
                  <a:pt x="1727" y="886"/>
                </a:lnTo>
                <a:lnTo>
                  <a:pt x="1726" y="907"/>
                </a:lnTo>
                <a:lnTo>
                  <a:pt x="1725" y="930"/>
                </a:lnTo>
                <a:lnTo>
                  <a:pt x="1722" y="952"/>
                </a:lnTo>
                <a:lnTo>
                  <a:pt x="1720" y="973"/>
                </a:lnTo>
                <a:lnTo>
                  <a:pt x="1717" y="995"/>
                </a:lnTo>
                <a:lnTo>
                  <a:pt x="1714" y="1016"/>
                </a:lnTo>
                <a:lnTo>
                  <a:pt x="1710" y="1037"/>
                </a:lnTo>
                <a:lnTo>
                  <a:pt x="1700" y="1079"/>
                </a:lnTo>
                <a:lnTo>
                  <a:pt x="1688" y="1120"/>
                </a:lnTo>
                <a:lnTo>
                  <a:pt x="1675" y="1160"/>
                </a:lnTo>
                <a:lnTo>
                  <a:pt x="1659" y="1199"/>
                </a:lnTo>
                <a:lnTo>
                  <a:pt x="1641" y="1238"/>
                </a:lnTo>
                <a:lnTo>
                  <a:pt x="1623" y="1274"/>
                </a:lnTo>
                <a:lnTo>
                  <a:pt x="1602" y="1311"/>
                </a:lnTo>
                <a:lnTo>
                  <a:pt x="1580" y="1346"/>
                </a:lnTo>
                <a:lnTo>
                  <a:pt x="1555" y="1379"/>
                </a:lnTo>
                <a:lnTo>
                  <a:pt x="1530" y="1413"/>
                </a:lnTo>
                <a:lnTo>
                  <a:pt x="1503" y="1444"/>
                </a:lnTo>
                <a:lnTo>
                  <a:pt x="1474" y="1473"/>
                </a:lnTo>
                <a:lnTo>
                  <a:pt x="1444" y="1502"/>
                </a:lnTo>
                <a:lnTo>
                  <a:pt x="1413" y="1529"/>
                </a:lnTo>
                <a:lnTo>
                  <a:pt x="1380" y="1555"/>
                </a:lnTo>
                <a:lnTo>
                  <a:pt x="1347" y="1579"/>
                </a:lnTo>
                <a:lnTo>
                  <a:pt x="1311" y="1602"/>
                </a:lnTo>
                <a:lnTo>
                  <a:pt x="1275" y="1622"/>
                </a:lnTo>
                <a:lnTo>
                  <a:pt x="1238" y="1642"/>
                </a:lnTo>
                <a:lnTo>
                  <a:pt x="1200" y="1659"/>
                </a:lnTo>
                <a:lnTo>
                  <a:pt x="1161" y="1674"/>
                </a:lnTo>
                <a:lnTo>
                  <a:pt x="1121" y="1688"/>
                </a:lnTo>
                <a:lnTo>
                  <a:pt x="1080" y="1699"/>
                </a:lnTo>
                <a:lnTo>
                  <a:pt x="1038" y="1709"/>
                </a:lnTo>
                <a:lnTo>
                  <a:pt x="1016" y="1713"/>
                </a:lnTo>
                <a:lnTo>
                  <a:pt x="996" y="1716"/>
                </a:lnTo>
                <a:lnTo>
                  <a:pt x="974" y="1719"/>
                </a:lnTo>
                <a:lnTo>
                  <a:pt x="952" y="1722"/>
                </a:lnTo>
                <a:lnTo>
                  <a:pt x="930" y="1724"/>
                </a:lnTo>
                <a:lnTo>
                  <a:pt x="908" y="1726"/>
                </a:lnTo>
                <a:lnTo>
                  <a:pt x="886" y="1726"/>
                </a:lnTo>
                <a:lnTo>
                  <a:pt x="864" y="1727"/>
                </a:lnTo>
                <a:lnTo>
                  <a:pt x="841" y="1726"/>
                </a:lnTo>
                <a:lnTo>
                  <a:pt x="820" y="1726"/>
                </a:lnTo>
                <a:lnTo>
                  <a:pt x="797" y="1724"/>
                </a:lnTo>
                <a:lnTo>
                  <a:pt x="775" y="1722"/>
                </a:lnTo>
                <a:lnTo>
                  <a:pt x="754" y="1719"/>
                </a:lnTo>
                <a:lnTo>
                  <a:pt x="732" y="1716"/>
                </a:lnTo>
                <a:lnTo>
                  <a:pt x="711" y="1713"/>
                </a:lnTo>
                <a:lnTo>
                  <a:pt x="690" y="1709"/>
                </a:lnTo>
                <a:lnTo>
                  <a:pt x="648" y="1699"/>
                </a:lnTo>
                <a:lnTo>
                  <a:pt x="607" y="1688"/>
                </a:lnTo>
                <a:lnTo>
                  <a:pt x="567" y="1674"/>
                </a:lnTo>
                <a:lnTo>
                  <a:pt x="528" y="1659"/>
                </a:lnTo>
                <a:lnTo>
                  <a:pt x="489" y="1642"/>
                </a:lnTo>
                <a:lnTo>
                  <a:pt x="452" y="1622"/>
                </a:lnTo>
                <a:lnTo>
                  <a:pt x="416" y="1602"/>
                </a:lnTo>
                <a:lnTo>
                  <a:pt x="381" y="1579"/>
                </a:lnTo>
                <a:lnTo>
                  <a:pt x="348" y="1555"/>
                </a:lnTo>
                <a:lnTo>
                  <a:pt x="314" y="1529"/>
                </a:lnTo>
                <a:lnTo>
                  <a:pt x="283" y="1502"/>
                </a:lnTo>
                <a:lnTo>
                  <a:pt x="254" y="1473"/>
                </a:lnTo>
                <a:lnTo>
                  <a:pt x="225" y="1444"/>
                </a:lnTo>
                <a:lnTo>
                  <a:pt x="198" y="1413"/>
                </a:lnTo>
                <a:lnTo>
                  <a:pt x="172" y="1379"/>
                </a:lnTo>
                <a:lnTo>
                  <a:pt x="148" y="1346"/>
                </a:lnTo>
                <a:lnTo>
                  <a:pt x="125" y="1311"/>
                </a:lnTo>
                <a:lnTo>
                  <a:pt x="105" y="1274"/>
                </a:lnTo>
                <a:lnTo>
                  <a:pt x="85" y="1238"/>
                </a:lnTo>
                <a:lnTo>
                  <a:pt x="68" y="1199"/>
                </a:lnTo>
                <a:lnTo>
                  <a:pt x="53" y="1160"/>
                </a:lnTo>
                <a:lnTo>
                  <a:pt x="39" y="1120"/>
                </a:lnTo>
                <a:lnTo>
                  <a:pt x="28" y="1079"/>
                </a:lnTo>
                <a:lnTo>
                  <a:pt x="18" y="1037"/>
                </a:lnTo>
                <a:lnTo>
                  <a:pt x="14" y="1016"/>
                </a:lnTo>
                <a:lnTo>
                  <a:pt x="11" y="995"/>
                </a:lnTo>
                <a:lnTo>
                  <a:pt x="8" y="973"/>
                </a:lnTo>
                <a:lnTo>
                  <a:pt x="5" y="952"/>
                </a:lnTo>
                <a:lnTo>
                  <a:pt x="3" y="930"/>
                </a:lnTo>
                <a:lnTo>
                  <a:pt x="1" y="907"/>
                </a:lnTo>
                <a:lnTo>
                  <a:pt x="1" y="886"/>
                </a:lnTo>
                <a:lnTo>
                  <a:pt x="0" y="863"/>
                </a:lnTo>
                <a:lnTo>
                  <a:pt x="1" y="841"/>
                </a:lnTo>
                <a:lnTo>
                  <a:pt x="1" y="819"/>
                </a:lnTo>
                <a:lnTo>
                  <a:pt x="3" y="797"/>
                </a:lnTo>
                <a:lnTo>
                  <a:pt x="5" y="774"/>
                </a:lnTo>
                <a:lnTo>
                  <a:pt x="8" y="753"/>
                </a:lnTo>
                <a:lnTo>
                  <a:pt x="11" y="731"/>
                </a:lnTo>
                <a:lnTo>
                  <a:pt x="14" y="711"/>
                </a:lnTo>
                <a:lnTo>
                  <a:pt x="18" y="689"/>
                </a:lnTo>
                <a:lnTo>
                  <a:pt x="28" y="647"/>
                </a:lnTo>
                <a:lnTo>
                  <a:pt x="39" y="606"/>
                </a:lnTo>
                <a:lnTo>
                  <a:pt x="53" y="566"/>
                </a:lnTo>
                <a:lnTo>
                  <a:pt x="68" y="527"/>
                </a:lnTo>
                <a:lnTo>
                  <a:pt x="85" y="489"/>
                </a:lnTo>
                <a:lnTo>
                  <a:pt x="105" y="452"/>
                </a:lnTo>
                <a:lnTo>
                  <a:pt x="125" y="416"/>
                </a:lnTo>
                <a:lnTo>
                  <a:pt x="148" y="380"/>
                </a:lnTo>
                <a:lnTo>
                  <a:pt x="172" y="347"/>
                </a:lnTo>
                <a:lnTo>
                  <a:pt x="198" y="314"/>
                </a:lnTo>
                <a:lnTo>
                  <a:pt x="225" y="283"/>
                </a:lnTo>
                <a:lnTo>
                  <a:pt x="254" y="253"/>
                </a:lnTo>
                <a:lnTo>
                  <a:pt x="283" y="224"/>
                </a:lnTo>
                <a:lnTo>
                  <a:pt x="314" y="197"/>
                </a:lnTo>
                <a:lnTo>
                  <a:pt x="348" y="172"/>
                </a:lnTo>
                <a:lnTo>
                  <a:pt x="381" y="147"/>
                </a:lnTo>
                <a:lnTo>
                  <a:pt x="416" y="124"/>
                </a:lnTo>
                <a:lnTo>
                  <a:pt x="452" y="104"/>
                </a:lnTo>
                <a:lnTo>
                  <a:pt x="489" y="85"/>
                </a:lnTo>
                <a:lnTo>
                  <a:pt x="528" y="68"/>
                </a:lnTo>
                <a:lnTo>
                  <a:pt x="567" y="52"/>
                </a:lnTo>
                <a:lnTo>
                  <a:pt x="607" y="39"/>
                </a:lnTo>
                <a:lnTo>
                  <a:pt x="648" y="27"/>
                </a:lnTo>
                <a:lnTo>
                  <a:pt x="690" y="17"/>
                </a:lnTo>
                <a:lnTo>
                  <a:pt x="711" y="13"/>
                </a:lnTo>
                <a:lnTo>
                  <a:pt x="732" y="10"/>
                </a:lnTo>
                <a:lnTo>
                  <a:pt x="754" y="7"/>
                </a:lnTo>
                <a:lnTo>
                  <a:pt x="775" y="4"/>
                </a:lnTo>
                <a:lnTo>
                  <a:pt x="797" y="2"/>
                </a:lnTo>
                <a:lnTo>
                  <a:pt x="820" y="1"/>
                </a:lnTo>
                <a:lnTo>
                  <a:pt x="841" y="0"/>
                </a:lnTo>
                <a:lnTo>
                  <a:pt x="864" y="0"/>
                </a:lnTo>
                <a:close/>
                <a:moveTo>
                  <a:pt x="1335" y="392"/>
                </a:moveTo>
                <a:lnTo>
                  <a:pt x="1312" y="369"/>
                </a:lnTo>
                <a:lnTo>
                  <a:pt x="1287" y="349"/>
                </a:lnTo>
                <a:lnTo>
                  <a:pt x="1262" y="329"/>
                </a:lnTo>
                <a:lnTo>
                  <a:pt x="1237" y="310"/>
                </a:lnTo>
                <a:lnTo>
                  <a:pt x="1210" y="293"/>
                </a:lnTo>
                <a:lnTo>
                  <a:pt x="1181" y="278"/>
                </a:lnTo>
                <a:lnTo>
                  <a:pt x="1152" y="263"/>
                </a:lnTo>
                <a:lnTo>
                  <a:pt x="1123" y="250"/>
                </a:lnTo>
                <a:lnTo>
                  <a:pt x="1093" y="238"/>
                </a:lnTo>
                <a:lnTo>
                  <a:pt x="1062" y="227"/>
                </a:lnTo>
                <a:lnTo>
                  <a:pt x="1030" y="218"/>
                </a:lnTo>
                <a:lnTo>
                  <a:pt x="998" y="211"/>
                </a:lnTo>
                <a:lnTo>
                  <a:pt x="965" y="204"/>
                </a:lnTo>
                <a:lnTo>
                  <a:pt x="932" y="200"/>
                </a:lnTo>
                <a:lnTo>
                  <a:pt x="898" y="198"/>
                </a:lnTo>
                <a:lnTo>
                  <a:pt x="864" y="197"/>
                </a:lnTo>
                <a:lnTo>
                  <a:pt x="829" y="198"/>
                </a:lnTo>
                <a:lnTo>
                  <a:pt x="796" y="200"/>
                </a:lnTo>
                <a:lnTo>
                  <a:pt x="762" y="204"/>
                </a:lnTo>
                <a:lnTo>
                  <a:pt x="729" y="211"/>
                </a:lnTo>
                <a:lnTo>
                  <a:pt x="698" y="218"/>
                </a:lnTo>
                <a:lnTo>
                  <a:pt x="665" y="227"/>
                </a:lnTo>
                <a:lnTo>
                  <a:pt x="635" y="238"/>
                </a:lnTo>
                <a:lnTo>
                  <a:pt x="605" y="250"/>
                </a:lnTo>
                <a:lnTo>
                  <a:pt x="575" y="263"/>
                </a:lnTo>
                <a:lnTo>
                  <a:pt x="546" y="278"/>
                </a:lnTo>
                <a:lnTo>
                  <a:pt x="518" y="293"/>
                </a:lnTo>
                <a:lnTo>
                  <a:pt x="491" y="310"/>
                </a:lnTo>
                <a:lnTo>
                  <a:pt x="465" y="329"/>
                </a:lnTo>
                <a:lnTo>
                  <a:pt x="440" y="349"/>
                </a:lnTo>
                <a:lnTo>
                  <a:pt x="416" y="369"/>
                </a:lnTo>
                <a:lnTo>
                  <a:pt x="392" y="392"/>
                </a:lnTo>
                <a:lnTo>
                  <a:pt x="370" y="415"/>
                </a:lnTo>
                <a:lnTo>
                  <a:pt x="350" y="440"/>
                </a:lnTo>
                <a:lnTo>
                  <a:pt x="329" y="464"/>
                </a:lnTo>
                <a:lnTo>
                  <a:pt x="311" y="490"/>
                </a:lnTo>
                <a:lnTo>
                  <a:pt x="294" y="517"/>
                </a:lnTo>
                <a:lnTo>
                  <a:pt x="278" y="545"/>
                </a:lnTo>
                <a:lnTo>
                  <a:pt x="263" y="575"/>
                </a:lnTo>
                <a:lnTo>
                  <a:pt x="249" y="604"/>
                </a:lnTo>
                <a:lnTo>
                  <a:pt x="238" y="634"/>
                </a:lnTo>
                <a:lnTo>
                  <a:pt x="227" y="665"/>
                </a:lnTo>
                <a:lnTo>
                  <a:pt x="218" y="697"/>
                </a:lnTo>
                <a:lnTo>
                  <a:pt x="211" y="729"/>
                </a:lnTo>
                <a:lnTo>
                  <a:pt x="205" y="761"/>
                </a:lnTo>
                <a:lnTo>
                  <a:pt x="201" y="795"/>
                </a:lnTo>
                <a:lnTo>
                  <a:pt x="199" y="828"/>
                </a:lnTo>
                <a:lnTo>
                  <a:pt x="198" y="863"/>
                </a:lnTo>
                <a:lnTo>
                  <a:pt x="199" y="898"/>
                </a:lnTo>
                <a:lnTo>
                  <a:pt x="201" y="931"/>
                </a:lnTo>
                <a:lnTo>
                  <a:pt x="205" y="965"/>
                </a:lnTo>
                <a:lnTo>
                  <a:pt x="211" y="998"/>
                </a:lnTo>
                <a:lnTo>
                  <a:pt x="218" y="1029"/>
                </a:lnTo>
                <a:lnTo>
                  <a:pt x="227" y="1062"/>
                </a:lnTo>
                <a:lnTo>
                  <a:pt x="238" y="1092"/>
                </a:lnTo>
                <a:lnTo>
                  <a:pt x="249" y="1122"/>
                </a:lnTo>
                <a:lnTo>
                  <a:pt x="263" y="1152"/>
                </a:lnTo>
                <a:lnTo>
                  <a:pt x="278" y="1181"/>
                </a:lnTo>
                <a:lnTo>
                  <a:pt x="294" y="1209"/>
                </a:lnTo>
                <a:lnTo>
                  <a:pt x="311" y="1236"/>
                </a:lnTo>
                <a:lnTo>
                  <a:pt x="329" y="1262"/>
                </a:lnTo>
                <a:lnTo>
                  <a:pt x="350" y="1287"/>
                </a:lnTo>
                <a:lnTo>
                  <a:pt x="370" y="1311"/>
                </a:lnTo>
                <a:lnTo>
                  <a:pt x="392" y="1335"/>
                </a:lnTo>
                <a:lnTo>
                  <a:pt x="416" y="1357"/>
                </a:lnTo>
                <a:lnTo>
                  <a:pt x="440" y="1377"/>
                </a:lnTo>
                <a:lnTo>
                  <a:pt x="465" y="1398"/>
                </a:lnTo>
                <a:lnTo>
                  <a:pt x="491" y="1416"/>
                </a:lnTo>
                <a:lnTo>
                  <a:pt x="518" y="1433"/>
                </a:lnTo>
                <a:lnTo>
                  <a:pt x="546" y="1449"/>
                </a:lnTo>
                <a:lnTo>
                  <a:pt x="575" y="1463"/>
                </a:lnTo>
                <a:lnTo>
                  <a:pt x="605" y="1478"/>
                </a:lnTo>
                <a:lnTo>
                  <a:pt x="635" y="1489"/>
                </a:lnTo>
                <a:lnTo>
                  <a:pt x="665" y="1500"/>
                </a:lnTo>
                <a:lnTo>
                  <a:pt x="698" y="1509"/>
                </a:lnTo>
                <a:lnTo>
                  <a:pt x="729" y="1516"/>
                </a:lnTo>
                <a:lnTo>
                  <a:pt x="762" y="1522"/>
                </a:lnTo>
                <a:lnTo>
                  <a:pt x="796" y="1526"/>
                </a:lnTo>
                <a:lnTo>
                  <a:pt x="829" y="1528"/>
                </a:lnTo>
                <a:lnTo>
                  <a:pt x="864" y="1529"/>
                </a:lnTo>
                <a:lnTo>
                  <a:pt x="898" y="1528"/>
                </a:lnTo>
                <a:lnTo>
                  <a:pt x="932" y="1526"/>
                </a:lnTo>
                <a:lnTo>
                  <a:pt x="965" y="1522"/>
                </a:lnTo>
                <a:lnTo>
                  <a:pt x="998" y="1516"/>
                </a:lnTo>
                <a:lnTo>
                  <a:pt x="1030" y="1509"/>
                </a:lnTo>
                <a:lnTo>
                  <a:pt x="1062" y="1500"/>
                </a:lnTo>
                <a:lnTo>
                  <a:pt x="1093" y="1489"/>
                </a:lnTo>
                <a:lnTo>
                  <a:pt x="1123" y="1478"/>
                </a:lnTo>
                <a:lnTo>
                  <a:pt x="1152" y="1463"/>
                </a:lnTo>
                <a:lnTo>
                  <a:pt x="1181" y="1449"/>
                </a:lnTo>
                <a:lnTo>
                  <a:pt x="1210" y="1433"/>
                </a:lnTo>
                <a:lnTo>
                  <a:pt x="1237" y="1416"/>
                </a:lnTo>
                <a:lnTo>
                  <a:pt x="1262" y="1398"/>
                </a:lnTo>
                <a:lnTo>
                  <a:pt x="1287" y="1377"/>
                </a:lnTo>
                <a:lnTo>
                  <a:pt x="1312" y="1357"/>
                </a:lnTo>
                <a:lnTo>
                  <a:pt x="1335" y="1335"/>
                </a:lnTo>
                <a:lnTo>
                  <a:pt x="1357" y="1311"/>
                </a:lnTo>
                <a:lnTo>
                  <a:pt x="1378" y="1287"/>
                </a:lnTo>
                <a:lnTo>
                  <a:pt x="1397" y="1262"/>
                </a:lnTo>
                <a:lnTo>
                  <a:pt x="1416" y="1236"/>
                </a:lnTo>
                <a:lnTo>
                  <a:pt x="1434" y="1209"/>
                </a:lnTo>
                <a:lnTo>
                  <a:pt x="1449" y="1181"/>
                </a:lnTo>
                <a:lnTo>
                  <a:pt x="1464" y="1152"/>
                </a:lnTo>
                <a:lnTo>
                  <a:pt x="1477" y="1122"/>
                </a:lnTo>
                <a:lnTo>
                  <a:pt x="1489" y="1092"/>
                </a:lnTo>
                <a:lnTo>
                  <a:pt x="1500" y="1062"/>
                </a:lnTo>
                <a:lnTo>
                  <a:pt x="1509" y="1029"/>
                </a:lnTo>
                <a:lnTo>
                  <a:pt x="1516" y="998"/>
                </a:lnTo>
                <a:lnTo>
                  <a:pt x="1523" y="965"/>
                </a:lnTo>
                <a:lnTo>
                  <a:pt x="1527" y="931"/>
                </a:lnTo>
                <a:lnTo>
                  <a:pt x="1529" y="898"/>
                </a:lnTo>
                <a:lnTo>
                  <a:pt x="1530" y="863"/>
                </a:lnTo>
                <a:lnTo>
                  <a:pt x="1529" y="828"/>
                </a:lnTo>
                <a:lnTo>
                  <a:pt x="1527" y="795"/>
                </a:lnTo>
                <a:lnTo>
                  <a:pt x="1523" y="761"/>
                </a:lnTo>
                <a:lnTo>
                  <a:pt x="1516" y="729"/>
                </a:lnTo>
                <a:lnTo>
                  <a:pt x="1509" y="697"/>
                </a:lnTo>
                <a:lnTo>
                  <a:pt x="1500" y="665"/>
                </a:lnTo>
                <a:lnTo>
                  <a:pt x="1489" y="634"/>
                </a:lnTo>
                <a:lnTo>
                  <a:pt x="1477" y="604"/>
                </a:lnTo>
                <a:lnTo>
                  <a:pt x="1464" y="575"/>
                </a:lnTo>
                <a:lnTo>
                  <a:pt x="1449" y="545"/>
                </a:lnTo>
                <a:lnTo>
                  <a:pt x="1434" y="517"/>
                </a:lnTo>
                <a:lnTo>
                  <a:pt x="1416" y="490"/>
                </a:lnTo>
                <a:lnTo>
                  <a:pt x="1397" y="464"/>
                </a:lnTo>
                <a:lnTo>
                  <a:pt x="1378" y="440"/>
                </a:lnTo>
                <a:lnTo>
                  <a:pt x="1357" y="415"/>
                </a:lnTo>
                <a:lnTo>
                  <a:pt x="1335" y="3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18"/>
          <p:cNvSpPr/>
          <p:nvPr/>
        </p:nvSpPr>
        <p:spPr>
          <a:xfrm>
            <a:off x="4579560" y="3755520"/>
            <a:ext cx="108360" cy="108360"/>
          </a:xfrm>
          <a:custGeom>
            <a:avLst/>
            <a:gdLst/>
            <a:ahLst/>
            <a:rect l="l" t="t" r="r" b="b"/>
            <a:pathLst>
              <a:path w="517" h="517">
                <a:moveTo>
                  <a:pt x="259" y="0"/>
                </a:moveTo>
                <a:lnTo>
                  <a:pt x="272" y="0"/>
                </a:lnTo>
                <a:lnTo>
                  <a:pt x="285" y="1"/>
                </a:lnTo>
                <a:lnTo>
                  <a:pt x="298" y="3"/>
                </a:lnTo>
                <a:lnTo>
                  <a:pt x="311" y="5"/>
                </a:lnTo>
                <a:lnTo>
                  <a:pt x="324" y="7"/>
                </a:lnTo>
                <a:lnTo>
                  <a:pt x="336" y="12"/>
                </a:lnTo>
                <a:lnTo>
                  <a:pt x="347" y="15"/>
                </a:lnTo>
                <a:lnTo>
                  <a:pt x="359" y="20"/>
                </a:lnTo>
                <a:lnTo>
                  <a:pt x="371" y="25"/>
                </a:lnTo>
                <a:lnTo>
                  <a:pt x="382" y="31"/>
                </a:lnTo>
                <a:lnTo>
                  <a:pt x="393" y="37"/>
                </a:lnTo>
                <a:lnTo>
                  <a:pt x="404" y="44"/>
                </a:lnTo>
                <a:lnTo>
                  <a:pt x="413" y="51"/>
                </a:lnTo>
                <a:lnTo>
                  <a:pt x="423" y="58"/>
                </a:lnTo>
                <a:lnTo>
                  <a:pt x="433" y="67"/>
                </a:lnTo>
                <a:lnTo>
                  <a:pt x="441" y="75"/>
                </a:lnTo>
                <a:lnTo>
                  <a:pt x="450" y="84"/>
                </a:lnTo>
                <a:lnTo>
                  <a:pt x="458" y="94"/>
                </a:lnTo>
                <a:lnTo>
                  <a:pt x="466" y="104"/>
                </a:lnTo>
                <a:lnTo>
                  <a:pt x="473" y="113"/>
                </a:lnTo>
                <a:lnTo>
                  <a:pt x="479" y="124"/>
                </a:lnTo>
                <a:lnTo>
                  <a:pt x="486" y="135"/>
                </a:lnTo>
                <a:lnTo>
                  <a:pt x="492" y="146"/>
                </a:lnTo>
                <a:lnTo>
                  <a:pt x="497" y="158"/>
                </a:lnTo>
                <a:lnTo>
                  <a:pt x="502" y="169"/>
                </a:lnTo>
                <a:lnTo>
                  <a:pt x="505" y="181"/>
                </a:lnTo>
                <a:lnTo>
                  <a:pt x="509" y="193"/>
                </a:lnTo>
                <a:lnTo>
                  <a:pt x="512" y="206"/>
                </a:lnTo>
                <a:lnTo>
                  <a:pt x="514" y="219"/>
                </a:lnTo>
                <a:lnTo>
                  <a:pt x="516" y="232"/>
                </a:lnTo>
                <a:lnTo>
                  <a:pt x="517" y="245"/>
                </a:lnTo>
                <a:lnTo>
                  <a:pt x="517" y="258"/>
                </a:lnTo>
                <a:lnTo>
                  <a:pt x="517" y="271"/>
                </a:lnTo>
                <a:lnTo>
                  <a:pt x="516" y="285"/>
                </a:lnTo>
                <a:lnTo>
                  <a:pt x="514" y="298"/>
                </a:lnTo>
                <a:lnTo>
                  <a:pt x="512" y="310"/>
                </a:lnTo>
                <a:lnTo>
                  <a:pt x="509" y="323"/>
                </a:lnTo>
                <a:lnTo>
                  <a:pt x="505" y="335"/>
                </a:lnTo>
                <a:lnTo>
                  <a:pt x="502" y="347"/>
                </a:lnTo>
                <a:lnTo>
                  <a:pt x="497" y="358"/>
                </a:lnTo>
                <a:lnTo>
                  <a:pt x="492" y="370"/>
                </a:lnTo>
                <a:lnTo>
                  <a:pt x="486" y="381"/>
                </a:lnTo>
                <a:lnTo>
                  <a:pt x="479" y="392"/>
                </a:lnTo>
                <a:lnTo>
                  <a:pt x="473" y="403"/>
                </a:lnTo>
                <a:lnTo>
                  <a:pt x="466" y="412"/>
                </a:lnTo>
                <a:lnTo>
                  <a:pt x="458" y="422"/>
                </a:lnTo>
                <a:lnTo>
                  <a:pt x="450" y="432"/>
                </a:lnTo>
                <a:lnTo>
                  <a:pt x="441" y="441"/>
                </a:lnTo>
                <a:lnTo>
                  <a:pt x="433" y="449"/>
                </a:lnTo>
                <a:lnTo>
                  <a:pt x="423" y="458"/>
                </a:lnTo>
                <a:lnTo>
                  <a:pt x="413" y="465"/>
                </a:lnTo>
                <a:lnTo>
                  <a:pt x="404" y="473"/>
                </a:lnTo>
                <a:lnTo>
                  <a:pt x="393" y="479"/>
                </a:lnTo>
                <a:lnTo>
                  <a:pt x="382" y="486"/>
                </a:lnTo>
                <a:lnTo>
                  <a:pt x="371" y="491"/>
                </a:lnTo>
                <a:lnTo>
                  <a:pt x="359" y="497"/>
                </a:lnTo>
                <a:lnTo>
                  <a:pt x="347" y="501"/>
                </a:lnTo>
                <a:lnTo>
                  <a:pt x="336" y="505"/>
                </a:lnTo>
                <a:lnTo>
                  <a:pt x="324" y="509"/>
                </a:lnTo>
                <a:lnTo>
                  <a:pt x="311" y="512"/>
                </a:lnTo>
                <a:lnTo>
                  <a:pt x="298" y="514"/>
                </a:lnTo>
                <a:lnTo>
                  <a:pt x="285" y="515"/>
                </a:lnTo>
                <a:lnTo>
                  <a:pt x="272" y="516"/>
                </a:lnTo>
                <a:lnTo>
                  <a:pt x="259" y="517"/>
                </a:lnTo>
                <a:lnTo>
                  <a:pt x="245" y="516"/>
                </a:lnTo>
                <a:lnTo>
                  <a:pt x="232" y="515"/>
                </a:lnTo>
                <a:lnTo>
                  <a:pt x="219" y="514"/>
                </a:lnTo>
                <a:lnTo>
                  <a:pt x="207" y="512"/>
                </a:lnTo>
                <a:lnTo>
                  <a:pt x="194" y="509"/>
                </a:lnTo>
                <a:lnTo>
                  <a:pt x="182" y="505"/>
                </a:lnTo>
                <a:lnTo>
                  <a:pt x="170" y="501"/>
                </a:lnTo>
                <a:lnTo>
                  <a:pt x="158" y="497"/>
                </a:lnTo>
                <a:lnTo>
                  <a:pt x="147" y="491"/>
                </a:lnTo>
                <a:lnTo>
                  <a:pt x="136" y="486"/>
                </a:lnTo>
                <a:lnTo>
                  <a:pt x="125" y="479"/>
                </a:lnTo>
                <a:lnTo>
                  <a:pt x="114" y="473"/>
                </a:lnTo>
                <a:lnTo>
                  <a:pt x="105" y="465"/>
                </a:lnTo>
                <a:lnTo>
                  <a:pt x="95" y="458"/>
                </a:lnTo>
                <a:lnTo>
                  <a:pt x="85" y="449"/>
                </a:lnTo>
                <a:lnTo>
                  <a:pt x="76" y="441"/>
                </a:lnTo>
                <a:lnTo>
                  <a:pt x="68" y="432"/>
                </a:lnTo>
                <a:lnTo>
                  <a:pt x="59" y="422"/>
                </a:lnTo>
                <a:lnTo>
                  <a:pt x="52" y="412"/>
                </a:lnTo>
                <a:lnTo>
                  <a:pt x="44" y="403"/>
                </a:lnTo>
                <a:lnTo>
                  <a:pt x="38" y="392"/>
                </a:lnTo>
                <a:lnTo>
                  <a:pt x="31" y="381"/>
                </a:lnTo>
                <a:lnTo>
                  <a:pt x="26" y="370"/>
                </a:lnTo>
                <a:lnTo>
                  <a:pt x="20" y="358"/>
                </a:lnTo>
                <a:lnTo>
                  <a:pt x="16" y="347"/>
                </a:lnTo>
                <a:lnTo>
                  <a:pt x="12" y="335"/>
                </a:lnTo>
                <a:lnTo>
                  <a:pt x="8" y="323"/>
                </a:lnTo>
                <a:lnTo>
                  <a:pt x="5" y="310"/>
                </a:lnTo>
                <a:lnTo>
                  <a:pt x="3" y="298"/>
                </a:lnTo>
                <a:lnTo>
                  <a:pt x="2" y="285"/>
                </a:lnTo>
                <a:lnTo>
                  <a:pt x="1" y="271"/>
                </a:lnTo>
                <a:lnTo>
                  <a:pt x="0" y="258"/>
                </a:lnTo>
                <a:lnTo>
                  <a:pt x="1" y="245"/>
                </a:lnTo>
                <a:lnTo>
                  <a:pt x="2" y="232"/>
                </a:lnTo>
                <a:lnTo>
                  <a:pt x="3" y="219"/>
                </a:lnTo>
                <a:lnTo>
                  <a:pt x="5" y="206"/>
                </a:lnTo>
                <a:lnTo>
                  <a:pt x="8" y="193"/>
                </a:lnTo>
                <a:lnTo>
                  <a:pt x="12" y="181"/>
                </a:lnTo>
                <a:lnTo>
                  <a:pt x="16" y="169"/>
                </a:lnTo>
                <a:lnTo>
                  <a:pt x="20" y="158"/>
                </a:lnTo>
                <a:lnTo>
                  <a:pt x="26" y="146"/>
                </a:lnTo>
                <a:lnTo>
                  <a:pt x="31" y="135"/>
                </a:lnTo>
                <a:lnTo>
                  <a:pt x="38" y="124"/>
                </a:lnTo>
                <a:lnTo>
                  <a:pt x="44" y="113"/>
                </a:lnTo>
                <a:lnTo>
                  <a:pt x="52" y="104"/>
                </a:lnTo>
                <a:lnTo>
                  <a:pt x="59" y="94"/>
                </a:lnTo>
                <a:lnTo>
                  <a:pt x="68" y="84"/>
                </a:lnTo>
                <a:lnTo>
                  <a:pt x="76" y="75"/>
                </a:lnTo>
                <a:lnTo>
                  <a:pt x="85" y="67"/>
                </a:lnTo>
                <a:lnTo>
                  <a:pt x="95" y="58"/>
                </a:lnTo>
                <a:lnTo>
                  <a:pt x="105" y="51"/>
                </a:lnTo>
                <a:lnTo>
                  <a:pt x="114" y="44"/>
                </a:lnTo>
                <a:lnTo>
                  <a:pt x="125" y="37"/>
                </a:lnTo>
                <a:lnTo>
                  <a:pt x="136" y="31"/>
                </a:lnTo>
                <a:lnTo>
                  <a:pt x="147" y="25"/>
                </a:lnTo>
                <a:lnTo>
                  <a:pt x="158" y="20"/>
                </a:lnTo>
                <a:lnTo>
                  <a:pt x="170" y="15"/>
                </a:lnTo>
                <a:lnTo>
                  <a:pt x="182" y="12"/>
                </a:lnTo>
                <a:lnTo>
                  <a:pt x="194" y="7"/>
                </a:lnTo>
                <a:lnTo>
                  <a:pt x="207" y="5"/>
                </a:lnTo>
                <a:lnTo>
                  <a:pt x="219" y="3"/>
                </a:lnTo>
                <a:lnTo>
                  <a:pt x="232" y="1"/>
                </a:lnTo>
                <a:lnTo>
                  <a:pt x="245" y="0"/>
                </a:lnTo>
                <a:lnTo>
                  <a:pt x="25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19"/>
          <p:cNvSpPr/>
          <p:nvPr/>
        </p:nvSpPr>
        <p:spPr>
          <a:xfrm rot="1365000">
            <a:off x="5776200" y="2726280"/>
            <a:ext cx="491400" cy="376560"/>
          </a:xfrm>
          <a:custGeom>
            <a:avLst/>
            <a:gdLst/>
            <a:ahLst/>
            <a:rect l="l" t="t" r="r" b="b"/>
            <a:pathLst>
              <a:path w="1519" h="1165">
                <a:moveTo>
                  <a:pt x="471" y="0"/>
                </a:moveTo>
                <a:lnTo>
                  <a:pt x="495" y="1"/>
                </a:lnTo>
                <a:lnTo>
                  <a:pt x="519" y="2"/>
                </a:lnTo>
                <a:lnTo>
                  <a:pt x="542" y="6"/>
                </a:lnTo>
                <a:lnTo>
                  <a:pt x="566" y="10"/>
                </a:lnTo>
                <a:lnTo>
                  <a:pt x="588" y="15"/>
                </a:lnTo>
                <a:lnTo>
                  <a:pt x="611" y="22"/>
                </a:lnTo>
                <a:lnTo>
                  <a:pt x="632" y="28"/>
                </a:lnTo>
                <a:lnTo>
                  <a:pt x="654" y="37"/>
                </a:lnTo>
                <a:lnTo>
                  <a:pt x="675" y="46"/>
                </a:lnTo>
                <a:lnTo>
                  <a:pt x="696" y="57"/>
                </a:lnTo>
                <a:lnTo>
                  <a:pt x="715" y="68"/>
                </a:lnTo>
                <a:lnTo>
                  <a:pt x="734" y="80"/>
                </a:lnTo>
                <a:lnTo>
                  <a:pt x="752" y="94"/>
                </a:lnTo>
                <a:lnTo>
                  <a:pt x="770" y="107"/>
                </a:lnTo>
                <a:lnTo>
                  <a:pt x="787" y="122"/>
                </a:lnTo>
                <a:lnTo>
                  <a:pt x="804" y="138"/>
                </a:lnTo>
                <a:lnTo>
                  <a:pt x="819" y="155"/>
                </a:lnTo>
                <a:lnTo>
                  <a:pt x="833" y="172"/>
                </a:lnTo>
                <a:lnTo>
                  <a:pt x="848" y="189"/>
                </a:lnTo>
                <a:lnTo>
                  <a:pt x="860" y="208"/>
                </a:lnTo>
                <a:lnTo>
                  <a:pt x="873" y="227"/>
                </a:lnTo>
                <a:lnTo>
                  <a:pt x="884" y="246"/>
                </a:lnTo>
                <a:lnTo>
                  <a:pt x="895" y="267"/>
                </a:lnTo>
                <a:lnTo>
                  <a:pt x="904" y="288"/>
                </a:lnTo>
                <a:lnTo>
                  <a:pt x="912" y="308"/>
                </a:lnTo>
                <a:lnTo>
                  <a:pt x="920" y="331"/>
                </a:lnTo>
                <a:lnTo>
                  <a:pt x="926" y="354"/>
                </a:lnTo>
                <a:lnTo>
                  <a:pt x="932" y="376"/>
                </a:lnTo>
                <a:lnTo>
                  <a:pt x="936" y="399"/>
                </a:lnTo>
                <a:lnTo>
                  <a:pt x="938" y="423"/>
                </a:lnTo>
                <a:lnTo>
                  <a:pt x="941" y="446"/>
                </a:lnTo>
                <a:lnTo>
                  <a:pt x="942" y="471"/>
                </a:lnTo>
                <a:lnTo>
                  <a:pt x="941" y="495"/>
                </a:lnTo>
                <a:lnTo>
                  <a:pt x="938" y="520"/>
                </a:lnTo>
                <a:lnTo>
                  <a:pt x="936" y="543"/>
                </a:lnTo>
                <a:lnTo>
                  <a:pt x="932" y="567"/>
                </a:lnTo>
                <a:lnTo>
                  <a:pt x="926" y="590"/>
                </a:lnTo>
                <a:lnTo>
                  <a:pt x="919" y="612"/>
                </a:lnTo>
                <a:lnTo>
                  <a:pt x="912" y="635"/>
                </a:lnTo>
                <a:lnTo>
                  <a:pt x="903" y="656"/>
                </a:lnTo>
                <a:lnTo>
                  <a:pt x="1486" y="1032"/>
                </a:lnTo>
                <a:lnTo>
                  <a:pt x="1492" y="1037"/>
                </a:lnTo>
                <a:lnTo>
                  <a:pt x="1497" y="1041"/>
                </a:lnTo>
                <a:lnTo>
                  <a:pt x="1503" y="1047"/>
                </a:lnTo>
                <a:lnTo>
                  <a:pt x="1506" y="1053"/>
                </a:lnTo>
                <a:lnTo>
                  <a:pt x="1511" y="1058"/>
                </a:lnTo>
                <a:lnTo>
                  <a:pt x="1513" y="1065"/>
                </a:lnTo>
                <a:lnTo>
                  <a:pt x="1515" y="1071"/>
                </a:lnTo>
                <a:lnTo>
                  <a:pt x="1518" y="1078"/>
                </a:lnTo>
                <a:lnTo>
                  <a:pt x="1519" y="1084"/>
                </a:lnTo>
                <a:lnTo>
                  <a:pt x="1519" y="1091"/>
                </a:lnTo>
                <a:lnTo>
                  <a:pt x="1519" y="1098"/>
                </a:lnTo>
                <a:lnTo>
                  <a:pt x="1518" y="1105"/>
                </a:lnTo>
                <a:lnTo>
                  <a:pt x="1517" y="1113"/>
                </a:lnTo>
                <a:lnTo>
                  <a:pt x="1514" y="1118"/>
                </a:lnTo>
                <a:lnTo>
                  <a:pt x="1512" y="1125"/>
                </a:lnTo>
                <a:lnTo>
                  <a:pt x="1507" y="1132"/>
                </a:lnTo>
                <a:lnTo>
                  <a:pt x="1504" y="1137"/>
                </a:lnTo>
                <a:lnTo>
                  <a:pt x="1498" y="1143"/>
                </a:lnTo>
                <a:lnTo>
                  <a:pt x="1494" y="1148"/>
                </a:lnTo>
                <a:lnTo>
                  <a:pt x="1488" y="1152"/>
                </a:lnTo>
                <a:lnTo>
                  <a:pt x="1483" y="1155"/>
                </a:lnTo>
                <a:lnTo>
                  <a:pt x="1476" y="1159"/>
                </a:lnTo>
                <a:lnTo>
                  <a:pt x="1469" y="1161"/>
                </a:lnTo>
                <a:lnTo>
                  <a:pt x="1462" y="1163"/>
                </a:lnTo>
                <a:lnTo>
                  <a:pt x="1456" y="1165"/>
                </a:lnTo>
                <a:lnTo>
                  <a:pt x="1449" y="1165"/>
                </a:lnTo>
                <a:lnTo>
                  <a:pt x="1442" y="1165"/>
                </a:lnTo>
                <a:lnTo>
                  <a:pt x="1435" y="1163"/>
                </a:lnTo>
                <a:lnTo>
                  <a:pt x="1428" y="1162"/>
                </a:lnTo>
                <a:lnTo>
                  <a:pt x="1422" y="1160"/>
                </a:lnTo>
                <a:lnTo>
                  <a:pt x="1415" y="1157"/>
                </a:lnTo>
                <a:lnTo>
                  <a:pt x="1409" y="1153"/>
                </a:lnTo>
                <a:lnTo>
                  <a:pt x="828" y="778"/>
                </a:lnTo>
                <a:lnTo>
                  <a:pt x="811" y="796"/>
                </a:lnTo>
                <a:lnTo>
                  <a:pt x="793" y="813"/>
                </a:lnTo>
                <a:lnTo>
                  <a:pt x="775" y="830"/>
                </a:lnTo>
                <a:lnTo>
                  <a:pt x="755" y="846"/>
                </a:lnTo>
                <a:lnTo>
                  <a:pt x="735" y="860"/>
                </a:lnTo>
                <a:lnTo>
                  <a:pt x="714" y="873"/>
                </a:lnTo>
                <a:lnTo>
                  <a:pt x="692" y="886"/>
                </a:lnTo>
                <a:lnTo>
                  <a:pt x="670" y="897"/>
                </a:lnTo>
                <a:lnTo>
                  <a:pt x="647" y="907"/>
                </a:lnTo>
                <a:lnTo>
                  <a:pt x="623" y="916"/>
                </a:lnTo>
                <a:lnTo>
                  <a:pt x="600" y="924"/>
                </a:lnTo>
                <a:lnTo>
                  <a:pt x="575" y="930"/>
                </a:lnTo>
                <a:lnTo>
                  <a:pt x="549" y="935"/>
                </a:lnTo>
                <a:lnTo>
                  <a:pt x="524" y="939"/>
                </a:lnTo>
                <a:lnTo>
                  <a:pt x="497" y="941"/>
                </a:lnTo>
                <a:lnTo>
                  <a:pt x="471" y="941"/>
                </a:lnTo>
                <a:lnTo>
                  <a:pt x="447" y="941"/>
                </a:lnTo>
                <a:lnTo>
                  <a:pt x="422" y="939"/>
                </a:lnTo>
                <a:lnTo>
                  <a:pt x="400" y="935"/>
                </a:lnTo>
                <a:lnTo>
                  <a:pt x="376" y="932"/>
                </a:lnTo>
                <a:lnTo>
                  <a:pt x="353" y="926"/>
                </a:lnTo>
                <a:lnTo>
                  <a:pt x="331" y="921"/>
                </a:lnTo>
                <a:lnTo>
                  <a:pt x="309" y="913"/>
                </a:lnTo>
                <a:lnTo>
                  <a:pt x="288" y="905"/>
                </a:lnTo>
                <a:lnTo>
                  <a:pt x="266" y="895"/>
                </a:lnTo>
                <a:lnTo>
                  <a:pt x="246" y="884"/>
                </a:lnTo>
                <a:lnTo>
                  <a:pt x="227" y="873"/>
                </a:lnTo>
                <a:lnTo>
                  <a:pt x="208" y="861"/>
                </a:lnTo>
                <a:lnTo>
                  <a:pt x="190" y="848"/>
                </a:lnTo>
                <a:lnTo>
                  <a:pt x="172" y="834"/>
                </a:lnTo>
                <a:lnTo>
                  <a:pt x="155" y="819"/>
                </a:lnTo>
                <a:lnTo>
                  <a:pt x="138" y="803"/>
                </a:lnTo>
                <a:lnTo>
                  <a:pt x="123" y="787"/>
                </a:lnTo>
                <a:lnTo>
                  <a:pt x="108" y="770"/>
                </a:lnTo>
                <a:lnTo>
                  <a:pt x="94" y="752"/>
                </a:lnTo>
                <a:lnTo>
                  <a:pt x="81" y="734"/>
                </a:lnTo>
                <a:lnTo>
                  <a:pt x="69" y="715"/>
                </a:lnTo>
                <a:lnTo>
                  <a:pt x="58" y="695"/>
                </a:lnTo>
                <a:lnTo>
                  <a:pt x="46" y="674"/>
                </a:lnTo>
                <a:lnTo>
                  <a:pt x="37" y="654"/>
                </a:lnTo>
                <a:lnTo>
                  <a:pt x="29" y="633"/>
                </a:lnTo>
                <a:lnTo>
                  <a:pt x="21" y="611"/>
                </a:lnTo>
                <a:lnTo>
                  <a:pt x="16" y="589"/>
                </a:lnTo>
                <a:lnTo>
                  <a:pt x="10" y="566"/>
                </a:lnTo>
                <a:lnTo>
                  <a:pt x="6" y="542"/>
                </a:lnTo>
                <a:lnTo>
                  <a:pt x="3" y="519"/>
                </a:lnTo>
                <a:lnTo>
                  <a:pt x="1" y="495"/>
                </a:lnTo>
                <a:lnTo>
                  <a:pt x="0" y="471"/>
                </a:lnTo>
                <a:lnTo>
                  <a:pt x="1" y="446"/>
                </a:lnTo>
                <a:lnTo>
                  <a:pt x="3" y="423"/>
                </a:lnTo>
                <a:lnTo>
                  <a:pt x="6" y="399"/>
                </a:lnTo>
                <a:lnTo>
                  <a:pt x="10" y="376"/>
                </a:lnTo>
                <a:lnTo>
                  <a:pt x="16" y="354"/>
                </a:lnTo>
                <a:lnTo>
                  <a:pt x="21" y="331"/>
                </a:lnTo>
                <a:lnTo>
                  <a:pt x="29" y="308"/>
                </a:lnTo>
                <a:lnTo>
                  <a:pt x="37" y="288"/>
                </a:lnTo>
                <a:lnTo>
                  <a:pt x="46" y="267"/>
                </a:lnTo>
                <a:lnTo>
                  <a:pt x="58" y="246"/>
                </a:lnTo>
                <a:lnTo>
                  <a:pt x="69" y="227"/>
                </a:lnTo>
                <a:lnTo>
                  <a:pt x="81" y="208"/>
                </a:lnTo>
                <a:lnTo>
                  <a:pt x="94" y="189"/>
                </a:lnTo>
                <a:lnTo>
                  <a:pt x="108" y="172"/>
                </a:lnTo>
                <a:lnTo>
                  <a:pt x="123" y="155"/>
                </a:lnTo>
                <a:lnTo>
                  <a:pt x="138" y="138"/>
                </a:lnTo>
                <a:lnTo>
                  <a:pt x="155" y="122"/>
                </a:lnTo>
                <a:lnTo>
                  <a:pt x="172" y="107"/>
                </a:lnTo>
                <a:lnTo>
                  <a:pt x="190" y="94"/>
                </a:lnTo>
                <a:lnTo>
                  <a:pt x="208" y="80"/>
                </a:lnTo>
                <a:lnTo>
                  <a:pt x="227" y="68"/>
                </a:lnTo>
                <a:lnTo>
                  <a:pt x="246" y="57"/>
                </a:lnTo>
                <a:lnTo>
                  <a:pt x="266" y="46"/>
                </a:lnTo>
                <a:lnTo>
                  <a:pt x="288" y="37"/>
                </a:lnTo>
                <a:lnTo>
                  <a:pt x="309" y="28"/>
                </a:lnTo>
                <a:lnTo>
                  <a:pt x="331" y="22"/>
                </a:lnTo>
                <a:lnTo>
                  <a:pt x="353" y="15"/>
                </a:lnTo>
                <a:lnTo>
                  <a:pt x="376" y="10"/>
                </a:lnTo>
                <a:lnTo>
                  <a:pt x="400" y="6"/>
                </a:lnTo>
                <a:lnTo>
                  <a:pt x="422" y="2"/>
                </a:lnTo>
                <a:lnTo>
                  <a:pt x="447" y="1"/>
                </a:lnTo>
                <a:lnTo>
                  <a:pt x="471" y="0"/>
                </a:lnTo>
                <a:close/>
                <a:moveTo>
                  <a:pt x="471" y="112"/>
                </a:moveTo>
                <a:lnTo>
                  <a:pt x="489" y="112"/>
                </a:lnTo>
                <a:lnTo>
                  <a:pt x="507" y="114"/>
                </a:lnTo>
                <a:lnTo>
                  <a:pt x="525" y="116"/>
                </a:lnTo>
                <a:lnTo>
                  <a:pt x="543" y="119"/>
                </a:lnTo>
                <a:lnTo>
                  <a:pt x="560" y="123"/>
                </a:lnTo>
                <a:lnTo>
                  <a:pt x="577" y="128"/>
                </a:lnTo>
                <a:lnTo>
                  <a:pt x="594" y="133"/>
                </a:lnTo>
                <a:lnTo>
                  <a:pt x="611" y="140"/>
                </a:lnTo>
                <a:lnTo>
                  <a:pt x="627" y="147"/>
                </a:lnTo>
                <a:lnTo>
                  <a:pt x="641" y="155"/>
                </a:lnTo>
                <a:lnTo>
                  <a:pt x="657" y="164"/>
                </a:lnTo>
                <a:lnTo>
                  <a:pt x="672" y="173"/>
                </a:lnTo>
                <a:lnTo>
                  <a:pt x="685" y="183"/>
                </a:lnTo>
                <a:lnTo>
                  <a:pt x="699" y="194"/>
                </a:lnTo>
                <a:lnTo>
                  <a:pt x="713" y="206"/>
                </a:lnTo>
                <a:lnTo>
                  <a:pt x="725" y="217"/>
                </a:lnTo>
                <a:lnTo>
                  <a:pt x="736" y="229"/>
                </a:lnTo>
                <a:lnTo>
                  <a:pt x="748" y="243"/>
                </a:lnTo>
                <a:lnTo>
                  <a:pt x="759" y="256"/>
                </a:lnTo>
                <a:lnTo>
                  <a:pt x="768" y="270"/>
                </a:lnTo>
                <a:lnTo>
                  <a:pt x="778" y="285"/>
                </a:lnTo>
                <a:lnTo>
                  <a:pt x="786" y="299"/>
                </a:lnTo>
                <a:lnTo>
                  <a:pt x="794" y="315"/>
                </a:lnTo>
                <a:lnTo>
                  <a:pt x="802" y="331"/>
                </a:lnTo>
                <a:lnTo>
                  <a:pt x="807" y="347"/>
                </a:lnTo>
                <a:lnTo>
                  <a:pt x="813" y="364"/>
                </a:lnTo>
                <a:lnTo>
                  <a:pt x="819" y="381"/>
                </a:lnTo>
                <a:lnTo>
                  <a:pt x="822" y="399"/>
                </a:lnTo>
                <a:lnTo>
                  <a:pt x="825" y="416"/>
                </a:lnTo>
                <a:lnTo>
                  <a:pt x="828" y="434"/>
                </a:lnTo>
                <a:lnTo>
                  <a:pt x="829" y="452"/>
                </a:lnTo>
                <a:lnTo>
                  <a:pt x="830" y="471"/>
                </a:lnTo>
                <a:lnTo>
                  <a:pt x="829" y="489"/>
                </a:lnTo>
                <a:lnTo>
                  <a:pt x="828" y="507"/>
                </a:lnTo>
                <a:lnTo>
                  <a:pt x="825" y="525"/>
                </a:lnTo>
                <a:lnTo>
                  <a:pt x="822" y="543"/>
                </a:lnTo>
                <a:lnTo>
                  <a:pt x="819" y="560"/>
                </a:lnTo>
                <a:lnTo>
                  <a:pt x="813" y="577"/>
                </a:lnTo>
                <a:lnTo>
                  <a:pt x="807" y="594"/>
                </a:lnTo>
                <a:lnTo>
                  <a:pt x="802" y="610"/>
                </a:lnTo>
                <a:lnTo>
                  <a:pt x="794" y="626"/>
                </a:lnTo>
                <a:lnTo>
                  <a:pt x="786" y="642"/>
                </a:lnTo>
                <a:lnTo>
                  <a:pt x="778" y="656"/>
                </a:lnTo>
                <a:lnTo>
                  <a:pt x="768" y="671"/>
                </a:lnTo>
                <a:lnTo>
                  <a:pt x="759" y="686"/>
                </a:lnTo>
                <a:lnTo>
                  <a:pt x="748" y="699"/>
                </a:lnTo>
                <a:lnTo>
                  <a:pt x="736" y="712"/>
                </a:lnTo>
                <a:lnTo>
                  <a:pt x="725" y="724"/>
                </a:lnTo>
                <a:lnTo>
                  <a:pt x="713" y="736"/>
                </a:lnTo>
                <a:lnTo>
                  <a:pt x="699" y="748"/>
                </a:lnTo>
                <a:lnTo>
                  <a:pt x="685" y="758"/>
                </a:lnTo>
                <a:lnTo>
                  <a:pt x="672" y="768"/>
                </a:lnTo>
                <a:lnTo>
                  <a:pt x="657" y="777"/>
                </a:lnTo>
                <a:lnTo>
                  <a:pt x="641" y="786"/>
                </a:lnTo>
                <a:lnTo>
                  <a:pt x="627" y="794"/>
                </a:lnTo>
                <a:lnTo>
                  <a:pt x="611" y="801"/>
                </a:lnTo>
                <a:lnTo>
                  <a:pt x="594" y="808"/>
                </a:lnTo>
                <a:lnTo>
                  <a:pt x="577" y="813"/>
                </a:lnTo>
                <a:lnTo>
                  <a:pt x="560" y="818"/>
                </a:lnTo>
                <a:lnTo>
                  <a:pt x="543" y="822"/>
                </a:lnTo>
                <a:lnTo>
                  <a:pt x="525" y="826"/>
                </a:lnTo>
                <a:lnTo>
                  <a:pt x="507" y="828"/>
                </a:lnTo>
                <a:lnTo>
                  <a:pt x="489" y="829"/>
                </a:lnTo>
                <a:lnTo>
                  <a:pt x="471" y="829"/>
                </a:lnTo>
                <a:lnTo>
                  <a:pt x="453" y="829"/>
                </a:lnTo>
                <a:lnTo>
                  <a:pt x="434" y="828"/>
                </a:lnTo>
                <a:lnTo>
                  <a:pt x="417" y="826"/>
                </a:lnTo>
                <a:lnTo>
                  <a:pt x="399" y="822"/>
                </a:lnTo>
                <a:lnTo>
                  <a:pt x="382" y="818"/>
                </a:lnTo>
                <a:lnTo>
                  <a:pt x="365" y="813"/>
                </a:lnTo>
                <a:lnTo>
                  <a:pt x="348" y="808"/>
                </a:lnTo>
                <a:lnTo>
                  <a:pt x="331" y="801"/>
                </a:lnTo>
                <a:lnTo>
                  <a:pt x="315" y="794"/>
                </a:lnTo>
                <a:lnTo>
                  <a:pt x="300" y="786"/>
                </a:lnTo>
                <a:lnTo>
                  <a:pt x="285" y="777"/>
                </a:lnTo>
                <a:lnTo>
                  <a:pt x="270" y="768"/>
                </a:lnTo>
                <a:lnTo>
                  <a:pt x="256" y="758"/>
                </a:lnTo>
                <a:lnTo>
                  <a:pt x="243" y="748"/>
                </a:lnTo>
                <a:lnTo>
                  <a:pt x="229" y="736"/>
                </a:lnTo>
                <a:lnTo>
                  <a:pt x="217" y="724"/>
                </a:lnTo>
                <a:lnTo>
                  <a:pt x="206" y="712"/>
                </a:lnTo>
                <a:lnTo>
                  <a:pt x="194" y="699"/>
                </a:lnTo>
                <a:lnTo>
                  <a:pt x="183" y="686"/>
                </a:lnTo>
                <a:lnTo>
                  <a:pt x="174" y="671"/>
                </a:lnTo>
                <a:lnTo>
                  <a:pt x="164" y="656"/>
                </a:lnTo>
                <a:lnTo>
                  <a:pt x="156" y="642"/>
                </a:lnTo>
                <a:lnTo>
                  <a:pt x="148" y="626"/>
                </a:lnTo>
                <a:lnTo>
                  <a:pt x="140" y="610"/>
                </a:lnTo>
                <a:lnTo>
                  <a:pt x="134" y="594"/>
                </a:lnTo>
                <a:lnTo>
                  <a:pt x="129" y="577"/>
                </a:lnTo>
                <a:lnTo>
                  <a:pt x="123" y="560"/>
                </a:lnTo>
                <a:lnTo>
                  <a:pt x="120" y="543"/>
                </a:lnTo>
                <a:lnTo>
                  <a:pt x="116" y="525"/>
                </a:lnTo>
                <a:lnTo>
                  <a:pt x="114" y="507"/>
                </a:lnTo>
                <a:lnTo>
                  <a:pt x="113" y="489"/>
                </a:lnTo>
                <a:lnTo>
                  <a:pt x="112" y="471"/>
                </a:lnTo>
                <a:lnTo>
                  <a:pt x="113" y="452"/>
                </a:lnTo>
                <a:lnTo>
                  <a:pt x="114" y="434"/>
                </a:lnTo>
                <a:lnTo>
                  <a:pt x="116" y="416"/>
                </a:lnTo>
                <a:lnTo>
                  <a:pt x="120" y="399"/>
                </a:lnTo>
                <a:lnTo>
                  <a:pt x="123" y="381"/>
                </a:lnTo>
                <a:lnTo>
                  <a:pt x="129" y="364"/>
                </a:lnTo>
                <a:lnTo>
                  <a:pt x="134" y="347"/>
                </a:lnTo>
                <a:lnTo>
                  <a:pt x="140" y="331"/>
                </a:lnTo>
                <a:lnTo>
                  <a:pt x="148" y="315"/>
                </a:lnTo>
                <a:lnTo>
                  <a:pt x="156" y="299"/>
                </a:lnTo>
                <a:lnTo>
                  <a:pt x="164" y="285"/>
                </a:lnTo>
                <a:lnTo>
                  <a:pt x="174" y="270"/>
                </a:lnTo>
                <a:lnTo>
                  <a:pt x="183" y="256"/>
                </a:lnTo>
                <a:lnTo>
                  <a:pt x="194" y="243"/>
                </a:lnTo>
                <a:lnTo>
                  <a:pt x="206" y="229"/>
                </a:lnTo>
                <a:lnTo>
                  <a:pt x="217" y="217"/>
                </a:lnTo>
                <a:lnTo>
                  <a:pt x="229" y="206"/>
                </a:lnTo>
                <a:lnTo>
                  <a:pt x="243" y="194"/>
                </a:lnTo>
                <a:lnTo>
                  <a:pt x="256" y="183"/>
                </a:lnTo>
                <a:lnTo>
                  <a:pt x="270" y="173"/>
                </a:lnTo>
                <a:lnTo>
                  <a:pt x="285" y="164"/>
                </a:lnTo>
                <a:lnTo>
                  <a:pt x="300" y="155"/>
                </a:lnTo>
                <a:lnTo>
                  <a:pt x="315" y="147"/>
                </a:lnTo>
                <a:lnTo>
                  <a:pt x="331" y="140"/>
                </a:lnTo>
                <a:lnTo>
                  <a:pt x="348" y="133"/>
                </a:lnTo>
                <a:lnTo>
                  <a:pt x="365" y="128"/>
                </a:lnTo>
                <a:lnTo>
                  <a:pt x="382" y="123"/>
                </a:lnTo>
                <a:lnTo>
                  <a:pt x="399" y="119"/>
                </a:lnTo>
                <a:lnTo>
                  <a:pt x="417" y="116"/>
                </a:lnTo>
                <a:lnTo>
                  <a:pt x="434" y="114"/>
                </a:lnTo>
                <a:lnTo>
                  <a:pt x="453" y="112"/>
                </a:lnTo>
                <a:lnTo>
                  <a:pt x="471" y="1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20"/>
          <p:cNvSpPr/>
          <p:nvPr/>
        </p:nvSpPr>
        <p:spPr>
          <a:xfrm>
            <a:off x="4572360" y="5000760"/>
            <a:ext cx="262080" cy="263880"/>
          </a:xfrm>
          <a:custGeom>
            <a:avLst/>
            <a:gdLst/>
            <a:ahLst/>
            <a:rect l="l" t="t" r="r" b="b"/>
            <a:pathLst>
              <a:path w="52" h="52">
                <a:moveTo>
                  <a:pt x="52" y="27"/>
                </a:moveTo>
                <a:cubicBezTo>
                  <a:pt x="52" y="27"/>
                  <a:pt x="52" y="27"/>
                  <a:pt x="51" y="27"/>
                </a:cubicBezTo>
                <a:cubicBezTo>
                  <a:pt x="46" y="26"/>
                  <a:pt x="46" y="26"/>
                  <a:pt x="46" y="26"/>
                </a:cubicBezTo>
                <a:cubicBezTo>
                  <a:pt x="46" y="23"/>
                  <a:pt x="46" y="23"/>
                  <a:pt x="46" y="23"/>
                </a:cubicBezTo>
                <a:cubicBezTo>
                  <a:pt x="51" y="21"/>
                  <a:pt x="51" y="21"/>
                  <a:pt x="51" y="21"/>
                </a:cubicBezTo>
                <a:cubicBezTo>
                  <a:pt x="51" y="21"/>
                  <a:pt x="51" y="21"/>
                  <a:pt x="52" y="20"/>
                </a:cubicBezTo>
                <a:cubicBezTo>
                  <a:pt x="52" y="20"/>
                  <a:pt x="52" y="20"/>
                  <a:pt x="51" y="19"/>
                </a:cubicBezTo>
                <a:cubicBezTo>
                  <a:pt x="49" y="13"/>
                  <a:pt x="49" y="13"/>
                  <a:pt x="49" y="13"/>
                </a:cubicBezTo>
                <a:cubicBezTo>
                  <a:pt x="49" y="12"/>
                  <a:pt x="48" y="12"/>
                  <a:pt x="48" y="12"/>
                </a:cubicBezTo>
                <a:cubicBezTo>
                  <a:pt x="48" y="12"/>
                  <a:pt x="47" y="12"/>
                  <a:pt x="47" y="12"/>
                </a:cubicBezTo>
                <a:cubicBezTo>
                  <a:pt x="42" y="14"/>
                  <a:pt x="42" y="14"/>
                  <a:pt x="42" y="14"/>
                </a:cubicBezTo>
                <a:cubicBezTo>
                  <a:pt x="40" y="13"/>
                  <a:pt x="40" y="13"/>
                  <a:pt x="40" y="13"/>
                </a:cubicBezTo>
                <a:cubicBezTo>
                  <a:pt x="43" y="8"/>
                  <a:pt x="43" y="8"/>
                  <a:pt x="43" y="8"/>
                </a:cubicBezTo>
                <a:cubicBezTo>
                  <a:pt x="43" y="7"/>
                  <a:pt x="43" y="7"/>
                  <a:pt x="43" y="7"/>
                </a:cubicBezTo>
                <a:cubicBezTo>
                  <a:pt x="43" y="6"/>
                  <a:pt x="43" y="6"/>
                  <a:pt x="43" y="6"/>
                </a:cubicBezTo>
                <a:cubicBezTo>
                  <a:pt x="37" y="2"/>
                  <a:pt x="37" y="2"/>
                  <a:pt x="37" y="2"/>
                </a:cubicBezTo>
                <a:cubicBezTo>
                  <a:pt x="36" y="2"/>
                  <a:pt x="35" y="2"/>
                  <a:pt x="35" y="3"/>
                </a:cubicBezTo>
                <a:cubicBezTo>
                  <a:pt x="32" y="7"/>
                  <a:pt x="32" y="7"/>
                  <a:pt x="32" y="7"/>
                </a:cubicBezTo>
                <a:cubicBezTo>
                  <a:pt x="30" y="7"/>
                  <a:pt x="30" y="7"/>
                  <a:pt x="30" y="7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1"/>
                  <a:pt x="29" y="1"/>
                  <a:pt x="29" y="0"/>
                </a:cubicBezTo>
                <a:cubicBezTo>
                  <a:pt x="28" y="0"/>
                  <a:pt x="28" y="0"/>
                  <a:pt x="27" y="0"/>
                </a:cubicBezTo>
                <a:cubicBezTo>
                  <a:pt x="20" y="1"/>
                  <a:pt x="20" y="1"/>
                  <a:pt x="20" y="1"/>
                </a:cubicBezTo>
                <a:cubicBezTo>
                  <a:pt x="20" y="1"/>
                  <a:pt x="19" y="1"/>
                  <a:pt x="19" y="2"/>
                </a:cubicBezTo>
                <a:cubicBezTo>
                  <a:pt x="20" y="8"/>
                  <a:pt x="20" y="8"/>
                  <a:pt x="20" y="8"/>
                </a:cubicBezTo>
                <a:cubicBezTo>
                  <a:pt x="18" y="9"/>
                  <a:pt x="18" y="9"/>
                  <a:pt x="18" y="9"/>
                </a:cubicBezTo>
                <a:cubicBezTo>
                  <a:pt x="14" y="4"/>
                  <a:pt x="14" y="4"/>
                  <a:pt x="14" y="4"/>
                </a:cubicBezTo>
                <a:cubicBezTo>
                  <a:pt x="13" y="4"/>
                  <a:pt x="12" y="4"/>
                  <a:pt x="12" y="4"/>
                </a:cubicBezTo>
                <a:cubicBezTo>
                  <a:pt x="7" y="9"/>
                  <a:pt x="7" y="9"/>
                  <a:pt x="7" y="9"/>
                </a:cubicBezTo>
                <a:cubicBezTo>
                  <a:pt x="6" y="9"/>
                  <a:pt x="6" y="9"/>
                  <a:pt x="6" y="10"/>
                </a:cubicBezTo>
                <a:cubicBezTo>
                  <a:pt x="6" y="10"/>
                  <a:pt x="6" y="11"/>
                  <a:pt x="6" y="11"/>
                </a:cubicBezTo>
                <a:cubicBezTo>
                  <a:pt x="10" y="15"/>
                  <a:pt x="10" y="15"/>
                  <a:pt x="10" y="15"/>
                </a:cubicBezTo>
                <a:cubicBezTo>
                  <a:pt x="9" y="17"/>
                  <a:pt x="9" y="17"/>
                  <a:pt x="9" y="17"/>
                </a:cubicBezTo>
                <a:cubicBezTo>
                  <a:pt x="3" y="16"/>
                  <a:pt x="3" y="16"/>
                  <a:pt x="3" y="16"/>
                </a:cubicBezTo>
                <a:cubicBezTo>
                  <a:pt x="3" y="16"/>
                  <a:pt x="3" y="16"/>
                  <a:pt x="2" y="16"/>
                </a:cubicBezTo>
                <a:cubicBezTo>
                  <a:pt x="2" y="16"/>
                  <a:pt x="2" y="16"/>
                  <a:pt x="2" y="1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4"/>
                  <a:pt x="0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9"/>
                  <a:pt x="7" y="29"/>
                  <a:pt x="7" y="29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1" y="32"/>
                  <a:pt x="1" y="33"/>
                </a:cubicBezTo>
                <a:cubicBezTo>
                  <a:pt x="4" y="39"/>
                  <a:pt x="4" y="39"/>
                  <a:pt x="4" y="39"/>
                </a:cubicBezTo>
                <a:cubicBezTo>
                  <a:pt x="4" y="40"/>
                  <a:pt x="4" y="40"/>
                  <a:pt x="5" y="40"/>
                </a:cubicBezTo>
                <a:cubicBezTo>
                  <a:pt x="5" y="40"/>
                  <a:pt x="5" y="40"/>
                  <a:pt x="6" y="40"/>
                </a:cubicBezTo>
                <a:cubicBezTo>
                  <a:pt x="11" y="38"/>
                  <a:pt x="11" y="38"/>
                  <a:pt x="11" y="38"/>
                </a:cubicBezTo>
                <a:cubicBezTo>
                  <a:pt x="12" y="40"/>
                  <a:pt x="12" y="40"/>
                  <a:pt x="12" y="40"/>
                </a:cubicBezTo>
                <a:cubicBezTo>
                  <a:pt x="9" y="45"/>
                  <a:pt x="9" y="45"/>
                  <a:pt x="9" y="45"/>
                </a:cubicBezTo>
                <a:cubicBezTo>
                  <a:pt x="9" y="45"/>
                  <a:pt x="9" y="46"/>
                  <a:pt x="10" y="47"/>
                </a:cubicBezTo>
                <a:cubicBezTo>
                  <a:pt x="16" y="50"/>
                  <a:pt x="16" y="50"/>
                  <a:pt x="16" y="50"/>
                </a:cubicBezTo>
                <a:cubicBezTo>
                  <a:pt x="16" y="50"/>
                  <a:pt x="17" y="50"/>
                  <a:pt x="17" y="50"/>
                </a:cubicBezTo>
                <a:cubicBezTo>
                  <a:pt x="17" y="50"/>
                  <a:pt x="18" y="50"/>
                  <a:pt x="18" y="50"/>
                </a:cubicBezTo>
                <a:cubicBezTo>
                  <a:pt x="21" y="45"/>
                  <a:pt x="21" y="45"/>
                  <a:pt x="21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23" y="51"/>
                  <a:pt x="23" y="51"/>
                  <a:pt x="23" y="51"/>
                </a:cubicBezTo>
                <a:cubicBezTo>
                  <a:pt x="23" y="51"/>
                  <a:pt x="24" y="52"/>
                  <a:pt x="24" y="52"/>
                </a:cubicBezTo>
                <a:cubicBezTo>
                  <a:pt x="24" y="52"/>
                  <a:pt x="24" y="52"/>
                  <a:pt x="24" y="52"/>
                </a:cubicBezTo>
                <a:cubicBezTo>
                  <a:pt x="25" y="52"/>
                  <a:pt x="25" y="52"/>
                  <a:pt x="25" y="52"/>
                </a:cubicBezTo>
                <a:cubicBezTo>
                  <a:pt x="32" y="52"/>
                  <a:pt x="32" y="52"/>
                  <a:pt x="32" y="52"/>
                </a:cubicBezTo>
                <a:cubicBezTo>
                  <a:pt x="32" y="52"/>
                  <a:pt x="33" y="51"/>
                  <a:pt x="33" y="51"/>
                </a:cubicBezTo>
                <a:cubicBezTo>
                  <a:pt x="33" y="51"/>
                  <a:pt x="33" y="50"/>
                  <a:pt x="33" y="50"/>
                </a:cubicBezTo>
                <a:cubicBezTo>
                  <a:pt x="33" y="44"/>
                  <a:pt x="33" y="44"/>
                  <a:pt x="33" y="44"/>
                </a:cubicBezTo>
                <a:cubicBezTo>
                  <a:pt x="35" y="44"/>
                  <a:pt x="35" y="44"/>
                  <a:pt x="35" y="44"/>
                </a:cubicBezTo>
                <a:cubicBezTo>
                  <a:pt x="39" y="48"/>
                  <a:pt x="39" y="48"/>
                  <a:pt x="39" y="48"/>
                </a:cubicBezTo>
                <a:cubicBezTo>
                  <a:pt x="39" y="48"/>
                  <a:pt x="39" y="48"/>
                  <a:pt x="40" y="48"/>
                </a:cubicBezTo>
                <a:cubicBezTo>
                  <a:pt x="40" y="48"/>
                  <a:pt x="40" y="48"/>
                  <a:pt x="41" y="48"/>
                </a:cubicBezTo>
                <a:cubicBezTo>
                  <a:pt x="46" y="43"/>
                  <a:pt x="46" y="43"/>
                  <a:pt x="46" y="43"/>
                </a:cubicBezTo>
                <a:cubicBezTo>
                  <a:pt x="46" y="43"/>
                  <a:pt x="46" y="43"/>
                  <a:pt x="46" y="42"/>
                </a:cubicBezTo>
                <a:cubicBezTo>
                  <a:pt x="46" y="42"/>
                  <a:pt x="46" y="42"/>
                  <a:pt x="46" y="41"/>
                </a:cubicBezTo>
                <a:cubicBezTo>
                  <a:pt x="42" y="37"/>
                  <a:pt x="42" y="37"/>
                  <a:pt x="42" y="37"/>
                </a:cubicBezTo>
                <a:cubicBezTo>
                  <a:pt x="43" y="35"/>
                  <a:pt x="43" y="35"/>
                  <a:pt x="43" y="35"/>
                </a:cubicBezTo>
                <a:cubicBezTo>
                  <a:pt x="49" y="36"/>
                  <a:pt x="49" y="36"/>
                  <a:pt x="49" y="36"/>
                </a:cubicBezTo>
                <a:cubicBezTo>
                  <a:pt x="49" y="37"/>
                  <a:pt x="50" y="36"/>
                  <a:pt x="50" y="36"/>
                </a:cubicBezTo>
                <a:cubicBezTo>
                  <a:pt x="50" y="36"/>
                  <a:pt x="51" y="36"/>
                  <a:pt x="51" y="35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8"/>
                  <a:pt x="52" y="28"/>
                  <a:pt x="52" y="27"/>
                </a:cubicBezTo>
                <a:close/>
                <a:moveTo>
                  <a:pt x="33" y="28"/>
                </a:moveTo>
                <a:cubicBezTo>
                  <a:pt x="32" y="31"/>
                  <a:pt x="28" y="34"/>
                  <a:pt x="25" y="33"/>
                </a:cubicBezTo>
                <a:cubicBezTo>
                  <a:pt x="21" y="32"/>
                  <a:pt x="18" y="28"/>
                  <a:pt x="19" y="25"/>
                </a:cubicBezTo>
                <a:cubicBezTo>
                  <a:pt x="20" y="21"/>
                  <a:pt x="24" y="18"/>
                  <a:pt x="28" y="19"/>
                </a:cubicBezTo>
                <a:cubicBezTo>
                  <a:pt x="32" y="20"/>
                  <a:pt x="34" y="24"/>
                  <a:pt x="33" y="28"/>
                </a:cubicBezTo>
                <a:close/>
              </a:path>
            </a:pathLst>
          </a:custGeom>
          <a:solidFill>
            <a:schemeClr val="bg1"/>
          </a:solidFill>
          <a:ln w="93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1"/>
          <p:cNvSpPr/>
          <p:nvPr/>
        </p:nvSpPr>
        <p:spPr>
          <a:xfrm>
            <a:off x="4789080" y="5184360"/>
            <a:ext cx="186120" cy="186120"/>
          </a:xfrm>
          <a:custGeom>
            <a:avLst/>
            <a:gdLst/>
            <a:ahLst/>
            <a:rect l="l" t="t" r="r" b="b"/>
            <a:pathLst>
              <a:path w="37" h="37">
                <a:moveTo>
                  <a:pt x="33" y="29"/>
                </a:moveTo>
                <a:cubicBezTo>
                  <a:pt x="33" y="29"/>
                  <a:pt x="33" y="29"/>
                  <a:pt x="33" y="29"/>
                </a:cubicBezTo>
                <a:cubicBezTo>
                  <a:pt x="30" y="26"/>
                  <a:pt x="30" y="26"/>
                  <a:pt x="30" y="26"/>
                </a:cubicBezTo>
                <a:cubicBezTo>
                  <a:pt x="31" y="24"/>
                  <a:pt x="31" y="24"/>
                  <a:pt x="31" y="24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5"/>
                  <a:pt x="36" y="25"/>
                  <a:pt x="36" y="25"/>
                </a:cubicBezTo>
                <a:cubicBezTo>
                  <a:pt x="36" y="25"/>
                  <a:pt x="36" y="25"/>
                  <a:pt x="36" y="24"/>
                </a:cubicBezTo>
                <a:cubicBezTo>
                  <a:pt x="37" y="20"/>
                  <a:pt x="37" y="20"/>
                  <a:pt x="37" y="20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8"/>
                  <a:pt x="36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2" y="16"/>
                  <a:pt x="32" y="16"/>
                  <a:pt x="32" y="16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7" y="14"/>
                  <a:pt x="37" y="14"/>
                </a:cubicBezTo>
                <a:cubicBezTo>
                  <a:pt x="37" y="14"/>
                  <a:pt x="37" y="13"/>
                  <a:pt x="37" y="13"/>
                </a:cubicBezTo>
                <a:cubicBezTo>
                  <a:pt x="35" y="9"/>
                  <a:pt x="35" y="9"/>
                  <a:pt x="35" y="9"/>
                </a:cubicBezTo>
                <a:cubicBezTo>
                  <a:pt x="34" y="8"/>
                  <a:pt x="34" y="8"/>
                  <a:pt x="33" y="8"/>
                </a:cubicBezTo>
                <a:cubicBezTo>
                  <a:pt x="30" y="10"/>
                  <a:pt x="30" y="10"/>
                  <a:pt x="30" y="10"/>
                </a:cubicBezTo>
                <a:cubicBezTo>
                  <a:pt x="29" y="8"/>
                  <a:pt x="29" y="8"/>
                  <a:pt x="29" y="8"/>
                </a:cubicBezTo>
                <a:cubicBezTo>
                  <a:pt x="31" y="5"/>
                  <a:pt x="31" y="5"/>
                  <a:pt x="31" y="5"/>
                </a:cubicBezTo>
                <a:cubicBezTo>
                  <a:pt x="31" y="5"/>
                  <a:pt x="31" y="4"/>
                  <a:pt x="31" y="4"/>
                </a:cubicBezTo>
                <a:cubicBezTo>
                  <a:pt x="31" y="4"/>
                  <a:pt x="30" y="4"/>
                  <a:pt x="30" y="4"/>
                </a:cubicBezTo>
                <a:cubicBezTo>
                  <a:pt x="26" y="1"/>
                  <a:pt x="26" y="1"/>
                  <a:pt x="26" y="1"/>
                </a:cubicBezTo>
                <a:cubicBezTo>
                  <a:pt x="25" y="1"/>
                  <a:pt x="25" y="1"/>
                  <a:pt x="24" y="2"/>
                </a:cubicBezTo>
                <a:cubicBezTo>
                  <a:pt x="22" y="5"/>
                  <a:pt x="22" y="5"/>
                  <a:pt x="22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1"/>
                  <a:pt x="21" y="1"/>
                  <a:pt x="21" y="1"/>
                </a:cubicBezTo>
                <a:cubicBezTo>
                  <a:pt x="20" y="0"/>
                  <a:pt x="20" y="0"/>
                  <a:pt x="19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4" y="0"/>
                  <a:pt x="14" y="1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5"/>
                  <a:pt x="14" y="5"/>
                  <a:pt x="14" y="5"/>
                </a:cubicBezTo>
                <a:cubicBezTo>
                  <a:pt x="13" y="6"/>
                  <a:pt x="13" y="6"/>
                  <a:pt x="13" y="6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3"/>
                  <a:pt x="9" y="3"/>
                  <a:pt x="9" y="3"/>
                </a:cubicBezTo>
                <a:cubicBezTo>
                  <a:pt x="9" y="3"/>
                  <a:pt x="9" y="3"/>
                  <a:pt x="8" y="3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4" y="7"/>
                  <a:pt x="4" y="7"/>
                </a:cubicBezTo>
                <a:cubicBezTo>
                  <a:pt x="4" y="7"/>
                  <a:pt x="4" y="8"/>
                  <a:pt x="5" y="8"/>
                </a:cubicBezTo>
                <a:cubicBezTo>
                  <a:pt x="7" y="11"/>
                  <a:pt x="7" y="11"/>
                  <a:pt x="7" y="11"/>
                </a:cubicBezTo>
                <a:cubicBezTo>
                  <a:pt x="7" y="12"/>
                  <a:pt x="7" y="12"/>
                  <a:pt x="7" y="12"/>
                </a:cubicBezTo>
                <a:cubicBezTo>
                  <a:pt x="3" y="11"/>
                  <a:pt x="3" y="11"/>
                  <a:pt x="3" y="11"/>
                </a:cubicBezTo>
                <a:cubicBezTo>
                  <a:pt x="2" y="11"/>
                  <a:pt x="2" y="11"/>
                  <a:pt x="1" y="1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1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20"/>
                  <a:pt x="5" y="20"/>
                  <a:pt x="5" y="20"/>
                </a:cubicBezTo>
                <a:cubicBezTo>
                  <a:pt x="2" y="22"/>
                  <a:pt x="2" y="22"/>
                  <a:pt x="2" y="22"/>
                </a:cubicBezTo>
                <a:cubicBezTo>
                  <a:pt x="1" y="22"/>
                  <a:pt x="1" y="23"/>
                  <a:pt x="1" y="23"/>
                </a:cubicBezTo>
                <a:cubicBezTo>
                  <a:pt x="3" y="28"/>
                  <a:pt x="3" y="28"/>
                  <a:pt x="3" y="28"/>
                </a:cubicBezTo>
                <a:cubicBezTo>
                  <a:pt x="3" y="28"/>
                  <a:pt x="3" y="28"/>
                  <a:pt x="4" y="28"/>
                </a:cubicBezTo>
                <a:cubicBezTo>
                  <a:pt x="4" y="29"/>
                  <a:pt x="4" y="29"/>
                  <a:pt x="4" y="28"/>
                </a:cubicBezTo>
                <a:cubicBezTo>
                  <a:pt x="8" y="27"/>
                  <a:pt x="8" y="27"/>
                  <a:pt x="8" y="27"/>
                </a:cubicBezTo>
                <a:cubicBezTo>
                  <a:pt x="9" y="28"/>
                  <a:pt x="9" y="28"/>
                  <a:pt x="9" y="28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2"/>
                  <a:pt x="7" y="32"/>
                  <a:pt x="7" y="32"/>
                </a:cubicBezTo>
                <a:cubicBezTo>
                  <a:pt x="7" y="32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3" y="35"/>
                </a:cubicBezTo>
                <a:cubicBezTo>
                  <a:pt x="13" y="35"/>
                  <a:pt x="13" y="35"/>
                  <a:pt x="13" y="35"/>
                </a:cubicBezTo>
                <a:cubicBezTo>
                  <a:pt x="15" y="31"/>
                  <a:pt x="15" y="31"/>
                  <a:pt x="15" y="31"/>
                </a:cubicBezTo>
                <a:cubicBezTo>
                  <a:pt x="17" y="32"/>
                  <a:pt x="17" y="32"/>
                  <a:pt x="17" y="32"/>
                </a:cubicBezTo>
                <a:cubicBezTo>
                  <a:pt x="17" y="36"/>
                  <a:pt x="17" y="36"/>
                  <a:pt x="17" y="36"/>
                </a:cubicBezTo>
                <a:cubicBezTo>
                  <a:pt x="17" y="36"/>
                  <a:pt x="17" y="36"/>
                  <a:pt x="17" y="37"/>
                </a:cubicBezTo>
                <a:cubicBezTo>
                  <a:pt x="18" y="37"/>
                  <a:pt x="18" y="37"/>
                  <a:pt x="18" y="37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36"/>
                  <a:pt x="24" y="36"/>
                  <a:pt x="24" y="36"/>
                </a:cubicBezTo>
                <a:cubicBezTo>
                  <a:pt x="24" y="36"/>
                  <a:pt x="24" y="35"/>
                  <a:pt x="24" y="35"/>
                </a:cubicBezTo>
                <a:cubicBezTo>
                  <a:pt x="24" y="31"/>
                  <a:pt x="24" y="31"/>
                  <a:pt x="24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8" y="33"/>
                  <a:pt x="28" y="33"/>
                  <a:pt x="28" y="33"/>
                </a:cubicBezTo>
                <a:cubicBezTo>
                  <a:pt x="28" y="34"/>
                  <a:pt x="28" y="34"/>
                  <a:pt x="28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33" y="30"/>
                  <a:pt x="33" y="30"/>
                  <a:pt x="33" y="30"/>
                </a:cubicBezTo>
                <a:cubicBezTo>
                  <a:pt x="33" y="30"/>
                  <a:pt x="33" y="30"/>
                  <a:pt x="33" y="29"/>
                </a:cubicBezTo>
                <a:close/>
                <a:moveTo>
                  <a:pt x="22" y="22"/>
                </a:moveTo>
                <a:cubicBezTo>
                  <a:pt x="20" y="24"/>
                  <a:pt x="17" y="24"/>
                  <a:pt x="15" y="22"/>
                </a:cubicBezTo>
                <a:cubicBezTo>
                  <a:pt x="13" y="20"/>
                  <a:pt x="13" y="16"/>
                  <a:pt x="15" y="15"/>
                </a:cubicBezTo>
                <a:cubicBezTo>
                  <a:pt x="17" y="13"/>
                  <a:pt x="21" y="13"/>
                  <a:pt x="23" y="15"/>
                </a:cubicBezTo>
                <a:cubicBezTo>
                  <a:pt x="24" y="17"/>
                  <a:pt x="24" y="20"/>
                  <a:pt x="22" y="22"/>
                </a:cubicBezTo>
                <a:close/>
              </a:path>
            </a:pathLst>
          </a:custGeom>
          <a:solidFill>
            <a:schemeClr val="bg1"/>
          </a:solidFill>
          <a:ln w="93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22"/>
          <p:cNvSpPr/>
          <p:nvPr/>
        </p:nvSpPr>
        <p:spPr>
          <a:xfrm>
            <a:off x="3049920" y="3719520"/>
            <a:ext cx="96120" cy="96120"/>
          </a:xfrm>
          <a:custGeom>
            <a:avLst/>
            <a:gdLst/>
            <a:ahLst/>
            <a:rect l="l" t="t" r="r" b="b"/>
            <a:pathLst>
              <a:path w="3312" h="3311">
                <a:moveTo>
                  <a:pt x="1656" y="0"/>
                </a:moveTo>
                <a:lnTo>
                  <a:pt x="1741" y="2"/>
                </a:lnTo>
                <a:lnTo>
                  <a:pt x="1825" y="8"/>
                </a:lnTo>
                <a:lnTo>
                  <a:pt x="1908" y="19"/>
                </a:lnTo>
                <a:lnTo>
                  <a:pt x="1990" y="33"/>
                </a:lnTo>
                <a:lnTo>
                  <a:pt x="2070" y="52"/>
                </a:lnTo>
                <a:lnTo>
                  <a:pt x="2149" y="75"/>
                </a:lnTo>
                <a:lnTo>
                  <a:pt x="2225" y="100"/>
                </a:lnTo>
                <a:lnTo>
                  <a:pt x="2301" y="131"/>
                </a:lnTo>
                <a:lnTo>
                  <a:pt x="2373" y="164"/>
                </a:lnTo>
                <a:lnTo>
                  <a:pt x="2445" y="200"/>
                </a:lnTo>
                <a:lnTo>
                  <a:pt x="2514" y="239"/>
                </a:lnTo>
                <a:lnTo>
                  <a:pt x="2582" y="283"/>
                </a:lnTo>
                <a:lnTo>
                  <a:pt x="2647" y="329"/>
                </a:lnTo>
                <a:lnTo>
                  <a:pt x="2709" y="378"/>
                </a:lnTo>
                <a:lnTo>
                  <a:pt x="2769" y="430"/>
                </a:lnTo>
                <a:lnTo>
                  <a:pt x="2827" y="485"/>
                </a:lnTo>
                <a:lnTo>
                  <a:pt x="2882" y="543"/>
                </a:lnTo>
                <a:lnTo>
                  <a:pt x="2934" y="603"/>
                </a:lnTo>
                <a:lnTo>
                  <a:pt x="2983" y="665"/>
                </a:lnTo>
                <a:lnTo>
                  <a:pt x="3029" y="730"/>
                </a:lnTo>
                <a:lnTo>
                  <a:pt x="3072" y="798"/>
                </a:lnTo>
                <a:lnTo>
                  <a:pt x="3112" y="866"/>
                </a:lnTo>
                <a:lnTo>
                  <a:pt x="3148" y="937"/>
                </a:lnTo>
                <a:lnTo>
                  <a:pt x="3182" y="1011"/>
                </a:lnTo>
                <a:lnTo>
                  <a:pt x="3212" y="1087"/>
                </a:lnTo>
                <a:lnTo>
                  <a:pt x="3237" y="1163"/>
                </a:lnTo>
                <a:lnTo>
                  <a:pt x="3259" y="1242"/>
                </a:lnTo>
                <a:lnTo>
                  <a:pt x="3278" y="1322"/>
                </a:lnTo>
                <a:lnTo>
                  <a:pt x="3292" y="1403"/>
                </a:lnTo>
                <a:lnTo>
                  <a:pt x="3304" y="1486"/>
                </a:lnTo>
                <a:lnTo>
                  <a:pt x="3310" y="1570"/>
                </a:lnTo>
                <a:lnTo>
                  <a:pt x="3312" y="1655"/>
                </a:lnTo>
                <a:lnTo>
                  <a:pt x="3310" y="1741"/>
                </a:lnTo>
                <a:lnTo>
                  <a:pt x="3304" y="1825"/>
                </a:lnTo>
                <a:lnTo>
                  <a:pt x="3292" y="1908"/>
                </a:lnTo>
                <a:lnTo>
                  <a:pt x="3278" y="1989"/>
                </a:lnTo>
                <a:lnTo>
                  <a:pt x="3259" y="2069"/>
                </a:lnTo>
                <a:lnTo>
                  <a:pt x="3237" y="2148"/>
                </a:lnTo>
                <a:lnTo>
                  <a:pt x="3212" y="2225"/>
                </a:lnTo>
                <a:lnTo>
                  <a:pt x="3182" y="2299"/>
                </a:lnTo>
                <a:lnTo>
                  <a:pt x="3148" y="2373"/>
                </a:lnTo>
                <a:lnTo>
                  <a:pt x="3112" y="2444"/>
                </a:lnTo>
                <a:lnTo>
                  <a:pt x="3072" y="2514"/>
                </a:lnTo>
                <a:lnTo>
                  <a:pt x="3029" y="2581"/>
                </a:lnTo>
                <a:lnTo>
                  <a:pt x="2983" y="2646"/>
                </a:lnTo>
                <a:lnTo>
                  <a:pt x="2934" y="2708"/>
                </a:lnTo>
                <a:lnTo>
                  <a:pt x="2882" y="2769"/>
                </a:lnTo>
                <a:lnTo>
                  <a:pt x="2827" y="2826"/>
                </a:lnTo>
                <a:lnTo>
                  <a:pt x="2769" y="2880"/>
                </a:lnTo>
                <a:lnTo>
                  <a:pt x="2709" y="2933"/>
                </a:lnTo>
                <a:lnTo>
                  <a:pt x="2647" y="2982"/>
                </a:lnTo>
                <a:lnTo>
                  <a:pt x="2582" y="3029"/>
                </a:lnTo>
                <a:lnTo>
                  <a:pt x="2514" y="3071"/>
                </a:lnTo>
                <a:lnTo>
                  <a:pt x="2445" y="3111"/>
                </a:lnTo>
                <a:lnTo>
                  <a:pt x="2373" y="3148"/>
                </a:lnTo>
                <a:lnTo>
                  <a:pt x="2301" y="3181"/>
                </a:lnTo>
                <a:lnTo>
                  <a:pt x="2225" y="3211"/>
                </a:lnTo>
                <a:lnTo>
                  <a:pt x="2149" y="3237"/>
                </a:lnTo>
                <a:lnTo>
                  <a:pt x="2070" y="3258"/>
                </a:lnTo>
                <a:lnTo>
                  <a:pt x="1990" y="3277"/>
                </a:lnTo>
                <a:lnTo>
                  <a:pt x="1908" y="3292"/>
                </a:lnTo>
                <a:lnTo>
                  <a:pt x="1825" y="3302"/>
                </a:lnTo>
                <a:lnTo>
                  <a:pt x="1741" y="3308"/>
                </a:lnTo>
                <a:lnTo>
                  <a:pt x="1656" y="3311"/>
                </a:lnTo>
                <a:lnTo>
                  <a:pt x="1570" y="3308"/>
                </a:lnTo>
                <a:lnTo>
                  <a:pt x="1487" y="3302"/>
                </a:lnTo>
                <a:lnTo>
                  <a:pt x="1404" y="3292"/>
                </a:lnTo>
                <a:lnTo>
                  <a:pt x="1322" y="3277"/>
                </a:lnTo>
                <a:lnTo>
                  <a:pt x="1242" y="3258"/>
                </a:lnTo>
                <a:lnTo>
                  <a:pt x="1163" y="3237"/>
                </a:lnTo>
                <a:lnTo>
                  <a:pt x="1087" y="3211"/>
                </a:lnTo>
                <a:lnTo>
                  <a:pt x="1011" y="3181"/>
                </a:lnTo>
                <a:lnTo>
                  <a:pt x="938" y="3148"/>
                </a:lnTo>
                <a:lnTo>
                  <a:pt x="867" y="3111"/>
                </a:lnTo>
                <a:lnTo>
                  <a:pt x="798" y="3071"/>
                </a:lnTo>
                <a:lnTo>
                  <a:pt x="730" y="3029"/>
                </a:lnTo>
                <a:lnTo>
                  <a:pt x="665" y="2982"/>
                </a:lnTo>
                <a:lnTo>
                  <a:pt x="603" y="2933"/>
                </a:lnTo>
                <a:lnTo>
                  <a:pt x="543" y="2880"/>
                </a:lnTo>
                <a:lnTo>
                  <a:pt x="485" y="2826"/>
                </a:lnTo>
                <a:lnTo>
                  <a:pt x="431" y="2769"/>
                </a:lnTo>
                <a:lnTo>
                  <a:pt x="378" y="2708"/>
                </a:lnTo>
                <a:lnTo>
                  <a:pt x="329" y="2646"/>
                </a:lnTo>
                <a:lnTo>
                  <a:pt x="283" y="2581"/>
                </a:lnTo>
                <a:lnTo>
                  <a:pt x="240" y="2514"/>
                </a:lnTo>
                <a:lnTo>
                  <a:pt x="200" y="2444"/>
                </a:lnTo>
                <a:lnTo>
                  <a:pt x="163" y="2373"/>
                </a:lnTo>
                <a:lnTo>
                  <a:pt x="130" y="2299"/>
                </a:lnTo>
                <a:lnTo>
                  <a:pt x="100" y="2225"/>
                </a:lnTo>
                <a:lnTo>
                  <a:pt x="74" y="2148"/>
                </a:lnTo>
                <a:lnTo>
                  <a:pt x="53" y="2069"/>
                </a:lnTo>
                <a:lnTo>
                  <a:pt x="34" y="1989"/>
                </a:lnTo>
                <a:lnTo>
                  <a:pt x="19" y="1908"/>
                </a:lnTo>
                <a:lnTo>
                  <a:pt x="9" y="1825"/>
                </a:lnTo>
                <a:lnTo>
                  <a:pt x="2" y="1741"/>
                </a:lnTo>
                <a:lnTo>
                  <a:pt x="0" y="1655"/>
                </a:lnTo>
                <a:lnTo>
                  <a:pt x="2" y="1570"/>
                </a:lnTo>
                <a:lnTo>
                  <a:pt x="9" y="1486"/>
                </a:lnTo>
                <a:lnTo>
                  <a:pt x="19" y="1403"/>
                </a:lnTo>
                <a:lnTo>
                  <a:pt x="34" y="1322"/>
                </a:lnTo>
                <a:lnTo>
                  <a:pt x="53" y="1242"/>
                </a:lnTo>
                <a:lnTo>
                  <a:pt x="74" y="1163"/>
                </a:lnTo>
                <a:lnTo>
                  <a:pt x="100" y="1087"/>
                </a:lnTo>
                <a:lnTo>
                  <a:pt x="130" y="1011"/>
                </a:lnTo>
                <a:lnTo>
                  <a:pt x="163" y="937"/>
                </a:lnTo>
                <a:lnTo>
                  <a:pt x="200" y="866"/>
                </a:lnTo>
                <a:lnTo>
                  <a:pt x="240" y="798"/>
                </a:lnTo>
                <a:lnTo>
                  <a:pt x="283" y="730"/>
                </a:lnTo>
                <a:lnTo>
                  <a:pt x="329" y="665"/>
                </a:lnTo>
                <a:lnTo>
                  <a:pt x="378" y="603"/>
                </a:lnTo>
                <a:lnTo>
                  <a:pt x="431" y="543"/>
                </a:lnTo>
                <a:lnTo>
                  <a:pt x="485" y="485"/>
                </a:lnTo>
                <a:lnTo>
                  <a:pt x="543" y="430"/>
                </a:lnTo>
                <a:lnTo>
                  <a:pt x="603" y="378"/>
                </a:lnTo>
                <a:lnTo>
                  <a:pt x="665" y="329"/>
                </a:lnTo>
                <a:lnTo>
                  <a:pt x="730" y="283"/>
                </a:lnTo>
                <a:lnTo>
                  <a:pt x="798" y="239"/>
                </a:lnTo>
                <a:lnTo>
                  <a:pt x="867" y="200"/>
                </a:lnTo>
                <a:lnTo>
                  <a:pt x="938" y="164"/>
                </a:lnTo>
                <a:lnTo>
                  <a:pt x="1011" y="131"/>
                </a:lnTo>
                <a:lnTo>
                  <a:pt x="1087" y="100"/>
                </a:lnTo>
                <a:lnTo>
                  <a:pt x="1163" y="75"/>
                </a:lnTo>
                <a:lnTo>
                  <a:pt x="1242" y="52"/>
                </a:lnTo>
                <a:lnTo>
                  <a:pt x="1322" y="33"/>
                </a:lnTo>
                <a:lnTo>
                  <a:pt x="1404" y="19"/>
                </a:lnTo>
                <a:lnTo>
                  <a:pt x="1487" y="8"/>
                </a:lnTo>
                <a:lnTo>
                  <a:pt x="1570" y="2"/>
                </a:lnTo>
                <a:lnTo>
                  <a:pt x="16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23"/>
          <p:cNvSpPr/>
          <p:nvPr/>
        </p:nvSpPr>
        <p:spPr>
          <a:xfrm>
            <a:off x="3087360" y="3838680"/>
            <a:ext cx="86400" cy="77040"/>
          </a:xfrm>
          <a:custGeom>
            <a:avLst/>
            <a:gdLst/>
            <a:ahLst/>
            <a:rect l="l" t="t" r="r" b="b"/>
            <a:pathLst>
              <a:path w="2979" h="2665">
                <a:moveTo>
                  <a:pt x="114" y="172"/>
                </a:moveTo>
                <a:lnTo>
                  <a:pt x="114" y="172"/>
                </a:lnTo>
                <a:lnTo>
                  <a:pt x="130" y="153"/>
                </a:lnTo>
                <a:lnTo>
                  <a:pt x="148" y="136"/>
                </a:lnTo>
                <a:lnTo>
                  <a:pt x="166" y="119"/>
                </a:lnTo>
                <a:lnTo>
                  <a:pt x="184" y="105"/>
                </a:lnTo>
                <a:lnTo>
                  <a:pt x="204" y="90"/>
                </a:lnTo>
                <a:lnTo>
                  <a:pt x="224" y="77"/>
                </a:lnTo>
                <a:lnTo>
                  <a:pt x="244" y="64"/>
                </a:lnTo>
                <a:lnTo>
                  <a:pt x="265" y="53"/>
                </a:lnTo>
                <a:lnTo>
                  <a:pt x="286" y="42"/>
                </a:lnTo>
                <a:lnTo>
                  <a:pt x="308" y="34"/>
                </a:lnTo>
                <a:lnTo>
                  <a:pt x="330" y="26"/>
                </a:lnTo>
                <a:lnTo>
                  <a:pt x="352" y="19"/>
                </a:lnTo>
                <a:lnTo>
                  <a:pt x="375" y="13"/>
                </a:lnTo>
                <a:lnTo>
                  <a:pt x="398" y="8"/>
                </a:lnTo>
                <a:lnTo>
                  <a:pt x="420" y="4"/>
                </a:lnTo>
                <a:lnTo>
                  <a:pt x="444" y="2"/>
                </a:lnTo>
                <a:lnTo>
                  <a:pt x="467" y="1"/>
                </a:lnTo>
                <a:lnTo>
                  <a:pt x="491" y="0"/>
                </a:lnTo>
                <a:lnTo>
                  <a:pt x="514" y="1"/>
                </a:lnTo>
                <a:lnTo>
                  <a:pt x="538" y="3"/>
                </a:lnTo>
                <a:lnTo>
                  <a:pt x="560" y="6"/>
                </a:lnTo>
                <a:lnTo>
                  <a:pt x="584" y="10"/>
                </a:lnTo>
                <a:lnTo>
                  <a:pt x="607" y="16"/>
                </a:lnTo>
                <a:lnTo>
                  <a:pt x="630" y="22"/>
                </a:lnTo>
                <a:lnTo>
                  <a:pt x="653" y="30"/>
                </a:lnTo>
                <a:lnTo>
                  <a:pt x="674" y="38"/>
                </a:lnTo>
                <a:lnTo>
                  <a:pt x="696" y="48"/>
                </a:lnTo>
                <a:lnTo>
                  <a:pt x="718" y="59"/>
                </a:lnTo>
                <a:lnTo>
                  <a:pt x="739" y="71"/>
                </a:lnTo>
                <a:lnTo>
                  <a:pt x="759" y="84"/>
                </a:lnTo>
                <a:lnTo>
                  <a:pt x="779" y="98"/>
                </a:lnTo>
                <a:lnTo>
                  <a:pt x="799" y="114"/>
                </a:lnTo>
                <a:lnTo>
                  <a:pt x="2807" y="1808"/>
                </a:lnTo>
                <a:lnTo>
                  <a:pt x="2825" y="1825"/>
                </a:lnTo>
                <a:lnTo>
                  <a:pt x="2843" y="1843"/>
                </a:lnTo>
                <a:lnTo>
                  <a:pt x="2859" y="1860"/>
                </a:lnTo>
                <a:lnTo>
                  <a:pt x="2875" y="1879"/>
                </a:lnTo>
                <a:lnTo>
                  <a:pt x="2889" y="1899"/>
                </a:lnTo>
                <a:lnTo>
                  <a:pt x="2903" y="1918"/>
                </a:lnTo>
                <a:lnTo>
                  <a:pt x="2915" y="1939"/>
                </a:lnTo>
                <a:lnTo>
                  <a:pt x="2927" y="1960"/>
                </a:lnTo>
                <a:lnTo>
                  <a:pt x="2936" y="1981"/>
                </a:lnTo>
                <a:lnTo>
                  <a:pt x="2945" y="2003"/>
                </a:lnTo>
                <a:lnTo>
                  <a:pt x="2954" y="2025"/>
                </a:lnTo>
                <a:lnTo>
                  <a:pt x="2960" y="2047"/>
                </a:lnTo>
                <a:lnTo>
                  <a:pt x="2966" y="2069"/>
                </a:lnTo>
                <a:lnTo>
                  <a:pt x="2971" y="2092"/>
                </a:lnTo>
                <a:lnTo>
                  <a:pt x="2974" y="2116"/>
                </a:lnTo>
                <a:lnTo>
                  <a:pt x="2977" y="2139"/>
                </a:lnTo>
                <a:lnTo>
                  <a:pt x="2979" y="2163"/>
                </a:lnTo>
                <a:lnTo>
                  <a:pt x="2979" y="2185"/>
                </a:lnTo>
                <a:lnTo>
                  <a:pt x="2977" y="2209"/>
                </a:lnTo>
                <a:lnTo>
                  <a:pt x="2976" y="2232"/>
                </a:lnTo>
                <a:lnTo>
                  <a:pt x="2973" y="2256"/>
                </a:lnTo>
                <a:lnTo>
                  <a:pt x="2969" y="2279"/>
                </a:lnTo>
                <a:lnTo>
                  <a:pt x="2964" y="2301"/>
                </a:lnTo>
                <a:lnTo>
                  <a:pt x="2957" y="2324"/>
                </a:lnTo>
                <a:lnTo>
                  <a:pt x="2949" y="2347"/>
                </a:lnTo>
                <a:lnTo>
                  <a:pt x="2941" y="2369"/>
                </a:lnTo>
                <a:lnTo>
                  <a:pt x="2931" y="2391"/>
                </a:lnTo>
                <a:lnTo>
                  <a:pt x="2920" y="2412"/>
                </a:lnTo>
                <a:lnTo>
                  <a:pt x="2908" y="2433"/>
                </a:lnTo>
                <a:lnTo>
                  <a:pt x="2895" y="2454"/>
                </a:lnTo>
                <a:lnTo>
                  <a:pt x="2880" y="2473"/>
                </a:lnTo>
                <a:lnTo>
                  <a:pt x="2865" y="2493"/>
                </a:lnTo>
                <a:lnTo>
                  <a:pt x="2865" y="2493"/>
                </a:lnTo>
                <a:lnTo>
                  <a:pt x="2848" y="2512"/>
                </a:lnTo>
                <a:lnTo>
                  <a:pt x="2831" y="2529"/>
                </a:lnTo>
                <a:lnTo>
                  <a:pt x="2813" y="2546"/>
                </a:lnTo>
                <a:lnTo>
                  <a:pt x="2794" y="2561"/>
                </a:lnTo>
                <a:lnTo>
                  <a:pt x="2774" y="2576"/>
                </a:lnTo>
                <a:lnTo>
                  <a:pt x="2755" y="2589"/>
                </a:lnTo>
                <a:lnTo>
                  <a:pt x="2735" y="2602"/>
                </a:lnTo>
                <a:lnTo>
                  <a:pt x="2713" y="2613"/>
                </a:lnTo>
                <a:lnTo>
                  <a:pt x="2693" y="2623"/>
                </a:lnTo>
                <a:lnTo>
                  <a:pt x="2671" y="2632"/>
                </a:lnTo>
                <a:lnTo>
                  <a:pt x="2649" y="2640"/>
                </a:lnTo>
                <a:lnTo>
                  <a:pt x="2626" y="2646"/>
                </a:lnTo>
                <a:lnTo>
                  <a:pt x="2603" y="2653"/>
                </a:lnTo>
                <a:lnTo>
                  <a:pt x="2581" y="2658"/>
                </a:lnTo>
                <a:lnTo>
                  <a:pt x="2558" y="2661"/>
                </a:lnTo>
                <a:lnTo>
                  <a:pt x="2534" y="2663"/>
                </a:lnTo>
                <a:lnTo>
                  <a:pt x="2511" y="2665"/>
                </a:lnTo>
                <a:lnTo>
                  <a:pt x="2487" y="2665"/>
                </a:lnTo>
                <a:lnTo>
                  <a:pt x="2465" y="2664"/>
                </a:lnTo>
                <a:lnTo>
                  <a:pt x="2441" y="2663"/>
                </a:lnTo>
                <a:lnTo>
                  <a:pt x="2418" y="2660"/>
                </a:lnTo>
                <a:lnTo>
                  <a:pt x="2394" y="2656"/>
                </a:lnTo>
                <a:lnTo>
                  <a:pt x="2371" y="2651"/>
                </a:lnTo>
                <a:lnTo>
                  <a:pt x="2349" y="2643"/>
                </a:lnTo>
                <a:lnTo>
                  <a:pt x="2327" y="2636"/>
                </a:lnTo>
                <a:lnTo>
                  <a:pt x="2304" y="2628"/>
                </a:lnTo>
                <a:lnTo>
                  <a:pt x="2282" y="2617"/>
                </a:lnTo>
                <a:lnTo>
                  <a:pt x="2261" y="2607"/>
                </a:lnTo>
                <a:lnTo>
                  <a:pt x="2240" y="2595"/>
                </a:lnTo>
                <a:lnTo>
                  <a:pt x="2219" y="2581"/>
                </a:lnTo>
                <a:lnTo>
                  <a:pt x="2199" y="2567"/>
                </a:lnTo>
                <a:lnTo>
                  <a:pt x="2180" y="2551"/>
                </a:lnTo>
                <a:lnTo>
                  <a:pt x="172" y="857"/>
                </a:lnTo>
                <a:lnTo>
                  <a:pt x="153" y="840"/>
                </a:lnTo>
                <a:lnTo>
                  <a:pt x="136" y="823"/>
                </a:lnTo>
                <a:lnTo>
                  <a:pt x="119" y="805"/>
                </a:lnTo>
                <a:lnTo>
                  <a:pt x="103" y="786"/>
                </a:lnTo>
                <a:lnTo>
                  <a:pt x="89" y="768"/>
                </a:lnTo>
                <a:lnTo>
                  <a:pt x="75" y="747"/>
                </a:lnTo>
                <a:lnTo>
                  <a:pt x="63" y="727"/>
                </a:lnTo>
                <a:lnTo>
                  <a:pt x="53" y="706"/>
                </a:lnTo>
                <a:lnTo>
                  <a:pt x="42" y="685"/>
                </a:lnTo>
                <a:lnTo>
                  <a:pt x="33" y="663"/>
                </a:lnTo>
                <a:lnTo>
                  <a:pt x="25" y="641"/>
                </a:lnTo>
                <a:lnTo>
                  <a:pt x="18" y="618"/>
                </a:lnTo>
                <a:lnTo>
                  <a:pt x="12" y="596"/>
                </a:lnTo>
                <a:lnTo>
                  <a:pt x="8" y="573"/>
                </a:lnTo>
                <a:lnTo>
                  <a:pt x="4" y="550"/>
                </a:lnTo>
                <a:lnTo>
                  <a:pt x="2" y="526"/>
                </a:lnTo>
                <a:lnTo>
                  <a:pt x="0" y="503"/>
                </a:lnTo>
                <a:lnTo>
                  <a:pt x="0" y="480"/>
                </a:lnTo>
                <a:lnTo>
                  <a:pt x="1" y="457"/>
                </a:lnTo>
                <a:lnTo>
                  <a:pt x="3" y="433"/>
                </a:lnTo>
                <a:lnTo>
                  <a:pt x="5" y="410"/>
                </a:lnTo>
                <a:lnTo>
                  <a:pt x="9" y="387"/>
                </a:lnTo>
                <a:lnTo>
                  <a:pt x="15" y="364"/>
                </a:lnTo>
                <a:lnTo>
                  <a:pt x="22" y="341"/>
                </a:lnTo>
                <a:lnTo>
                  <a:pt x="29" y="319"/>
                </a:lnTo>
                <a:lnTo>
                  <a:pt x="37" y="296"/>
                </a:lnTo>
                <a:lnTo>
                  <a:pt x="47" y="275"/>
                </a:lnTo>
                <a:lnTo>
                  <a:pt x="58" y="254"/>
                </a:lnTo>
                <a:lnTo>
                  <a:pt x="70" y="232"/>
                </a:lnTo>
                <a:lnTo>
                  <a:pt x="84" y="211"/>
                </a:lnTo>
                <a:lnTo>
                  <a:pt x="98" y="192"/>
                </a:lnTo>
                <a:lnTo>
                  <a:pt x="114" y="1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24"/>
          <p:cNvSpPr/>
          <p:nvPr/>
        </p:nvSpPr>
        <p:spPr>
          <a:xfrm>
            <a:off x="3149640" y="3841560"/>
            <a:ext cx="86760" cy="77040"/>
          </a:xfrm>
          <a:custGeom>
            <a:avLst/>
            <a:gdLst/>
            <a:ahLst/>
            <a:rect l="l" t="t" r="r" b="b"/>
            <a:pathLst>
              <a:path w="2983" h="2660">
                <a:moveTo>
                  <a:pt x="2870" y="173"/>
                </a:moveTo>
                <a:lnTo>
                  <a:pt x="2870" y="173"/>
                </a:lnTo>
                <a:lnTo>
                  <a:pt x="2885" y="193"/>
                </a:lnTo>
                <a:lnTo>
                  <a:pt x="2900" y="214"/>
                </a:lnTo>
                <a:lnTo>
                  <a:pt x="2913" y="233"/>
                </a:lnTo>
                <a:lnTo>
                  <a:pt x="2925" y="255"/>
                </a:lnTo>
                <a:lnTo>
                  <a:pt x="2936" y="276"/>
                </a:lnTo>
                <a:lnTo>
                  <a:pt x="2945" y="299"/>
                </a:lnTo>
                <a:lnTo>
                  <a:pt x="2954" y="320"/>
                </a:lnTo>
                <a:lnTo>
                  <a:pt x="2962" y="343"/>
                </a:lnTo>
                <a:lnTo>
                  <a:pt x="2968" y="366"/>
                </a:lnTo>
                <a:lnTo>
                  <a:pt x="2973" y="389"/>
                </a:lnTo>
                <a:lnTo>
                  <a:pt x="2978" y="412"/>
                </a:lnTo>
                <a:lnTo>
                  <a:pt x="2981" y="435"/>
                </a:lnTo>
                <a:lnTo>
                  <a:pt x="2982" y="458"/>
                </a:lnTo>
                <a:lnTo>
                  <a:pt x="2983" y="482"/>
                </a:lnTo>
                <a:lnTo>
                  <a:pt x="2983" y="505"/>
                </a:lnTo>
                <a:lnTo>
                  <a:pt x="2981" y="529"/>
                </a:lnTo>
                <a:lnTo>
                  <a:pt x="2979" y="551"/>
                </a:lnTo>
                <a:lnTo>
                  <a:pt x="2975" y="574"/>
                </a:lnTo>
                <a:lnTo>
                  <a:pt x="2970" y="597"/>
                </a:lnTo>
                <a:lnTo>
                  <a:pt x="2964" y="620"/>
                </a:lnTo>
                <a:lnTo>
                  <a:pt x="2957" y="643"/>
                </a:lnTo>
                <a:lnTo>
                  <a:pt x="2950" y="664"/>
                </a:lnTo>
                <a:lnTo>
                  <a:pt x="2940" y="686"/>
                </a:lnTo>
                <a:lnTo>
                  <a:pt x="2930" y="708"/>
                </a:lnTo>
                <a:lnTo>
                  <a:pt x="2919" y="729"/>
                </a:lnTo>
                <a:lnTo>
                  <a:pt x="2906" y="749"/>
                </a:lnTo>
                <a:lnTo>
                  <a:pt x="2893" y="769"/>
                </a:lnTo>
                <a:lnTo>
                  <a:pt x="2878" y="788"/>
                </a:lnTo>
                <a:lnTo>
                  <a:pt x="2863" y="806"/>
                </a:lnTo>
                <a:lnTo>
                  <a:pt x="2846" y="825"/>
                </a:lnTo>
                <a:lnTo>
                  <a:pt x="2828" y="841"/>
                </a:lnTo>
                <a:lnTo>
                  <a:pt x="2810" y="858"/>
                </a:lnTo>
                <a:lnTo>
                  <a:pt x="798" y="2547"/>
                </a:lnTo>
                <a:lnTo>
                  <a:pt x="778" y="2563"/>
                </a:lnTo>
                <a:lnTo>
                  <a:pt x="757" y="2577"/>
                </a:lnTo>
                <a:lnTo>
                  <a:pt x="738" y="2591"/>
                </a:lnTo>
                <a:lnTo>
                  <a:pt x="716" y="2602"/>
                </a:lnTo>
                <a:lnTo>
                  <a:pt x="695" y="2614"/>
                </a:lnTo>
                <a:lnTo>
                  <a:pt x="672" y="2623"/>
                </a:lnTo>
                <a:lnTo>
                  <a:pt x="651" y="2631"/>
                </a:lnTo>
                <a:lnTo>
                  <a:pt x="628" y="2639"/>
                </a:lnTo>
                <a:lnTo>
                  <a:pt x="605" y="2646"/>
                </a:lnTo>
                <a:lnTo>
                  <a:pt x="582" y="2651"/>
                </a:lnTo>
                <a:lnTo>
                  <a:pt x="559" y="2655"/>
                </a:lnTo>
                <a:lnTo>
                  <a:pt x="536" y="2658"/>
                </a:lnTo>
                <a:lnTo>
                  <a:pt x="513" y="2659"/>
                </a:lnTo>
                <a:lnTo>
                  <a:pt x="489" y="2660"/>
                </a:lnTo>
                <a:lnTo>
                  <a:pt x="466" y="2660"/>
                </a:lnTo>
                <a:lnTo>
                  <a:pt x="442" y="2658"/>
                </a:lnTo>
                <a:lnTo>
                  <a:pt x="420" y="2656"/>
                </a:lnTo>
                <a:lnTo>
                  <a:pt x="397" y="2652"/>
                </a:lnTo>
                <a:lnTo>
                  <a:pt x="374" y="2648"/>
                </a:lnTo>
                <a:lnTo>
                  <a:pt x="351" y="2642"/>
                </a:lnTo>
                <a:lnTo>
                  <a:pt x="328" y="2634"/>
                </a:lnTo>
                <a:lnTo>
                  <a:pt x="307" y="2627"/>
                </a:lnTo>
                <a:lnTo>
                  <a:pt x="285" y="2618"/>
                </a:lnTo>
                <a:lnTo>
                  <a:pt x="263" y="2607"/>
                </a:lnTo>
                <a:lnTo>
                  <a:pt x="242" y="2596"/>
                </a:lnTo>
                <a:lnTo>
                  <a:pt x="222" y="2584"/>
                </a:lnTo>
                <a:lnTo>
                  <a:pt x="202" y="2570"/>
                </a:lnTo>
                <a:lnTo>
                  <a:pt x="183" y="2556"/>
                </a:lnTo>
                <a:lnTo>
                  <a:pt x="165" y="2540"/>
                </a:lnTo>
                <a:lnTo>
                  <a:pt x="146" y="2523"/>
                </a:lnTo>
                <a:lnTo>
                  <a:pt x="129" y="2506"/>
                </a:lnTo>
                <a:lnTo>
                  <a:pt x="113" y="2487"/>
                </a:lnTo>
                <a:lnTo>
                  <a:pt x="113" y="2487"/>
                </a:lnTo>
                <a:lnTo>
                  <a:pt x="97" y="2468"/>
                </a:lnTo>
                <a:lnTo>
                  <a:pt x="83" y="2448"/>
                </a:lnTo>
                <a:lnTo>
                  <a:pt x="69" y="2427"/>
                </a:lnTo>
                <a:lnTo>
                  <a:pt x="58" y="2406"/>
                </a:lnTo>
                <a:lnTo>
                  <a:pt x="47" y="2385"/>
                </a:lnTo>
                <a:lnTo>
                  <a:pt x="37" y="2363"/>
                </a:lnTo>
                <a:lnTo>
                  <a:pt x="28" y="2341"/>
                </a:lnTo>
                <a:lnTo>
                  <a:pt x="21" y="2318"/>
                </a:lnTo>
                <a:lnTo>
                  <a:pt x="14" y="2296"/>
                </a:lnTo>
                <a:lnTo>
                  <a:pt x="9" y="2273"/>
                </a:lnTo>
                <a:lnTo>
                  <a:pt x="5" y="2249"/>
                </a:lnTo>
                <a:lnTo>
                  <a:pt x="2" y="2226"/>
                </a:lnTo>
                <a:lnTo>
                  <a:pt x="0" y="2203"/>
                </a:lnTo>
                <a:lnTo>
                  <a:pt x="0" y="2180"/>
                </a:lnTo>
                <a:lnTo>
                  <a:pt x="0" y="2156"/>
                </a:lnTo>
                <a:lnTo>
                  <a:pt x="1" y="2133"/>
                </a:lnTo>
                <a:lnTo>
                  <a:pt x="4" y="2110"/>
                </a:lnTo>
                <a:lnTo>
                  <a:pt x="7" y="2086"/>
                </a:lnTo>
                <a:lnTo>
                  <a:pt x="12" y="2064"/>
                </a:lnTo>
                <a:lnTo>
                  <a:pt x="19" y="2041"/>
                </a:lnTo>
                <a:lnTo>
                  <a:pt x="25" y="2019"/>
                </a:lnTo>
                <a:lnTo>
                  <a:pt x="33" y="1996"/>
                </a:lnTo>
                <a:lnTo>
                  <a:pt x="42" y="1975"/>
                </a:lnTo>
                <a:lnTo>
                  <a:pt x="53" y="1954"/>
                </a:lnTo>
                <a:lnTo>
                  <a:pt x="64" y="1933"/>
                </a:lnTo>
                <a:lnTo>
                  <a:pt x="77" y="1912"/>
                </a:lnTo>
                <a:lnTo>
                  <a:pt x="89" y="1893"/>
                </a:lnTo>
                <a:lnTo>
                  <a:pt x="104" y="1873"/>
                </a:lnTo>
                <a:lnTo>
                  <a:pt x="119" y="1854"/>
                </a:lnTo>
                <a:lnTo>
                  <a:pt x="136" y="1837"/>
                </a:lnTo>
                <a:lnTo>
                  <a:pt x="153" y="1819"/>
                </a:lnTo>
                <a:lnTo>
                  <a:pt x="172" y="1803"/>
                </a:lnTo>
                <a:lnTo>
                  <a:pt x="2185" y="114"/>
                </a:lnTo>
                <a:lnTo>
                  <a:pt x="2205" y="99"/>
                </a:lnTo>
                <a:lnTo>
                  <a:pt x="2224" y="84"/>
                </a:lnTo>
                <a:lnTo>
                  <a:pt x="2245" y="71"/>
                </a:lnTo>
                <a:lnTo>
                  <a:pt x="2266" y="58"/>
                </a:lnTo>
                <a:lnTo>
                  <a:pt x="2288" y="48"/>
                </a:lnTo>
                <a:lnTo>
                  <a:pt x="2309" y="38"/>
                </a:lnTo>
                <a:lnTo>
                  <a:pt x="2332" y="29"/>
                </a:lnTo>
                <a:lnTo>
                  <a:pt x="2354" y="22"/>
                </a:lnTo>
                <a:lnTo>
                  <a:pt x="2377" y="16"/>
                </a:lnTo>
                <a:lnTo>
                  <a:pt x="2399" y="11"/>
                </a:lnTo>
                <a:lnTo>
                  <a:pt x="2423" y="7"/>
                </a:lnTo>
                <a:lnTo>
                  <a:pt x="2446" y="4"/>
                </a:lnTo>
                <a:lnTo>
                  <a:pt x="2470" y="1"/>
                </a:lnTo>
                <a:lnTo>
                  <a:pt x="2493" y="0"/>
                </a:lnTo>
                <a:lnTo>
                  <a:pt x="2517" y="1"/>
                </a:lnTo>
                <a:lnTo>
                  <a:pt x="2539" y="2"/>
                </a:lnTo>
                <a:lnTo>
                  <a:pt x="2563" y="6"/>
                </a:lnTo>
                <a:lnTo>
                  <a:pt x="2586" y="9"/>
                </a:lnTo>
                <a:lnTo>
                  <a:pt x="2609" y="14"/>
                </a:lnTo>
                <a:lnTo>
                  <a:pt x="2632" y="20"/>
                </a:lnTo>
                <a:lnTo>
                  <a:pt x="2654" y="26"/>
                </a:lnTo>
                <a:lnTo>
                  <a:pt x="2676" y="35"/>
                </a:lnTo>
                <a:lnTo>
                  <a:pt x="2698" y="44"/>
                </a:lnTo>
                <a:lnTo>
                  <a:pt x="2719" y="54"/>
                </a:lnTo>
                <a:lnTo>
                  <a:pt x="2740" y="66"/>
                </a:lnTo>
                <a:lnTo>
                  <a:pt x="2760" y="77"/>
                </a:lnTo>
                <a:lnTo>
                  <a:pt x="2780" y="91"/>
                </a:lnTo>
                <a:lnTo>
                  <a:pt x="2799" y="105"/>
                </a:lnTo>
                <a:lnTo>
                  <a:pt x="2818" y="121"/>
                </a:lnTo>
                <a:lnTo>
                  <a:pt x="2836" y="137"/>
                </a:lnTo>
                <a:lnTo>
                  <a:pt x="2853" y="155"/>
                </a:lnTo>
                <a:lnTo>
                  <a:pt x="2870" y="1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25"/>
          <p:cNvSpPr/>
          <p:nvPr/>
        </p:nvSpPr>
        <p:spPr>
          <a:xfrm>
            <a:off x="3065760" y="3831480"/>
            <a:ext cx="58320" cy="175320"/>
          </a:xfrm>
          <a:custGeom>
            <a:avLst/>
            <a:gdLst/>
            <a:ahLst/>
            <a:rect l="l" t="t" r="r" b="b"/>
            <a:pathLst>
              <a:path w="2016" h="6009">
                <a:moveTo>
                  <a:pt x="1008" y="0"/>
                </a:moveTo>
                <a:lnTo>
                  <a:pt x="1008" y="0"/>
                </a:lnTo>
                <a:lnTo>
                  <a:pt x="1059" y="1"/>
                </a:lnTo>
                <a:lnTo>
                  <a:pt x="1110" y="5"/>
                </a:lnTo>
                <a:lnTo>
                  <a:pt x="1161" y="11"/>
                </a:lnTo>
                <a:lnTo>
                  <a:pt x="1211" y="20"/>
                </a:lnTo>
                <a:lnTo>
                  <a:pt x="1259" y="32"/>
                </a:lnTo>
                <a:lnTo>
                  <a:pt x="1307" y="45"/>
                </a:lnTo>
                <a:lnTo>
                  <a:pt x="1354" y="61"/>
                </a:lnTo>
                <a:lnTo>
                  <a:pt x="1399" y="79"/>
                </a:lnTo>
                <a:lnTo>
                  <a:pt x="1444" y="99"/>
                </a:lnTo>
                <a:lnTo>
                  <a:pt x="1487" y="122"/>
                </a:lnTo>
                <a:lnTo>
                  <a:pt x="1530" y="146"/>
                </a:lnTo>
                <a:lnTo>
                  <a:pt x="1570" y="173"/>
                </a:lnTo>
                <a:lnTo>
                  <a:pt x="1610" y="201"/>
                </a:lnTo>
                <a:lnTo>
                  <a:pt x="1648" y="231"/>
                </a:lnTo>
                <a:lnTo>
                  <a:pt x="1685" y="262"/>
                </a:lnTo>
                <a:lnTo>
                  <a:pt x="1719" y="296"/>
                </a:lnTo>
                <a:lnTo>
                  <a:pt x="1754" y="331"/>
                </a:lnTo>
                <a:lnTo>
                  <a:pt x="1785" y="367"/>
                </a:lnTo>
                <a:lnTo>
                  <a:pt x="1815" y="406"/>
                </a:lnTo>
                <a:lnTo>
                  <a:pt x="1843" y="445"/>
                </a:lnTo>
                <a:lnTo>
                  <a:pt x="1870" y="485"/>
                </a:lnTo>
                <a:lnTo>
                  <a:pt x="1893" y="528"/>
                </a:lnTo>
                <a:lnTo>
                  <a:pt x="1916" y="571"/>
                </a:lnTo>
                <a:lnTo>
                  <a:pt x="1936" y="616"/>
                </a:lnTo>
                <a:lnTo>
                  <a:pt x="1955" y="662"/>
                </a:lnTo>
                <a:lnTo>
                  <a:pt x="1970" y="708"/>
                </a:lnTo>
                <a:lnTo>
                  <a:pt x="1984" y="756"/>
                </a:lnTo>
                <a:lnTo>
                  <a:pt x="1995" y="804"/>
                </a:lnTo>
                <a:lnTo>
                  <a:pt x="2004" y="854"/>
                </a:lnTo>
                <a:lnTo>
                  <a:pt x="2011" y="905"/>
                </a:lnTo>
                <a:lnTo>
                  <a:pt x="2015" y="956"/>
                </a:lnTo>
                <a:lnTo>
                  <a:pt x="2016" y="1007"/>
                </a:lnTo>
                <a:lnTo>
                  <a:pt x="2016" y="5002"/>
                </a:lnTo>
                <a:lnTo>
                  <a:pt x="2015" y="5053"/>
                </a:lnTo>
                <a:lnTo>
                  <a:pt x="2011" y="5105"/>
                </a:lnTo>
                <a:lnTo>
                  <a:pt x="2004" y="5155"/>
                </a:lnTo>
                <a:lnTo>
                  <a:pt x="1995" y="5204"/>
                </a:lnTo>
                <a:lnTo>
                  <a:pt x="1984" y="5253"/>
                </a:lnTo>
                <a:lnTo>
                  <a:pt x="1970" y="5301"/>
                </a:lnTo>
                <a:lnTo>
                  <a:pt x="1955" y="5347"/>
                </a:lnTo>
                <a:lnTo>
                  <a:pt x="1936" y="5393"/>
                </a:lnTo>
                <a:lnTo>
                  <a:pt x="1916" y="5437"/>
                </a:lnTo>
                <a:lnTo>
                  <a:pt x="1893" y="5481"/>
                </a:lnTo>
                <a:lnTo>
                  <a:pt x="1870" y="5523"/>
                </a:lnTo>
                <a:lnTo>
                  <a:pt x="1843" y="5564"/>
                </a:lnTo>
                <a:lnTo>
                  <a:pt x="1815" y="5604"/>
                </a:lnTo>
                <a:lnTo>
                  <a:pt x="1785" y="5641"/>
                </a:lnTo>
                <a:lnTo>
                  <a:pt x="1754" y="5679"/>
                </a:lnTo>
                <a:lnTo>
                  <a:pt x="1719" y="5714"/>
                </a:lnTo>
                <a:lnTo>
                  <a:pt x="1685" y="5747"/>
                </a:lnTo>
                <a:lnTo>
                  <a:pt x="1648" y="5779"/>
                </a:lnTo>
                <a:lnTo>
                  <a:pt x="1610" y="5808"/>
                </a:lnTo>
                <a:lnTo>
                  <a:pt x="1570" y="5837"/>
                </a:lnTo>
                <a:lnTo>
                  <a:pt x="1530" y="5863"/>
                </a:lnTo>
                <a:lnTo>
                  <a:pt x="1487" y="5888"/>
                </a:lnTo>
                <a:lnTo>
                  <a:pt x="1444" y="5910"/>
                </a:lnTo>
                <a:lnTo>
                  <a:pt x="1399" y="5930"/>
                </a:lnTo>
                <a:lnTo>
                  <a:pt x="1354" y="5948"/>
                </a:lnTo>
                <a:lnTo>
                  <a:pt x="1307" y="5964"/>
                </a:lnTo>
                <a:lnTo>
                  <a:pt x="1259" y="5978"/>
                </a:lnTo>
                <a:lnTo>
                  <a:pt x="1211" y="5989"/>
                </a:lnTo>
                <a:lnTo>
                  <a:pt x="1161" y="5998"/>
                </a:lnTo>
                <a:lnTo>
                  <a:pt x="1110" y="6004"/>
                </a:lnTo>
                <a:lnTo>
                  <a:pt x="1059" y="6008"/>
                </a:lnTo>
                <a:lnTo>
                  <a:pt x="1008" y="6009"/>
                </a:lnTo>
                <a:lnTo>
                  <a:pt x="1008" y="6009"/>
                </a:lnTo>
                <a:lnTo>
                  <a:pt x="956" y="6008"/>
                </a:lnTo>
                <a:lnTo>
                  <a:pt x="905" y="6004"/>
                </a:lnTo>
                <a:lnTo>
                  <a:pt x="855" y="5998"/>
                </a:lnTo>
                <a:lnTo>
                  <a:pt x="806" y="5989"/>
                </a:lnTo>
                <a:lnTo>
                  <a:pt x="757" y="5978"/>
                </a:lnTo>
                <a:lnTo>
                  <a:pt x="709" y="5964"/>
                </a:lnTo>
                <a:lnTo>
                  <a:pt x="663" y="5948"/>
                </a:lnTo>
                <a:lnTo>
                  <a:pt x="617" y="5930"/>
                </a:lnTo>
                <a:lnTo>
                  <a:pt x="571" y="5910"/>
                </a:lnTo>
                <a:lnTo>
                  <a:pt x="529" y="5888"/>
                </a:lnTo>
                <a:lnTo>
                  <a:pt x="486" y="5863"/>
                </a:lnTo>
                <a:lnTo>
                  <a:pt x="445" y="5837"/>
                </a:lnTo>
                <a:lnTo>
                  <a:pt x="406" y="5808"/>
                </a:lnTo>
                <a:lnTo>
                  <a:pt x="367" y="5779"/>
                </a:lnTo>
                <a:lnTo>
                  <a:pt x="331" y="5747"/>
                </a:lnTo>
                <a:lnTo>
                  <a:pt x="296" y="5714"/>
                </a:lnTo>
                <a:lnTo>
                  <a:pt x="263" y="5679"/>
                </a:lnTo>
                <a:lnTo>
                  <a:pt x="231" y="5641"/>
                </a:lnTo>
                <a:lnTo>
                  <a:pt x="201" y="5604"/>
                </a:lnTo>
                <a:lnTo>
                  <a:pt x="173" y="5564"/>
                </a:lnTo>
                <a:lnTo>
                  <a:pt x="147" y="5523"/>
                </a:lnTo>
                <a:lnTo>
                  <a:pt x="122" y="5481"/>
                </a:lnTo>
                <a:lnTo>
                  <a:pt x="100" y="5437"/>
                </a:lnTo>
                <a:lnTo>
                  <a:pt x="79" y="5393"/>
                </a:lnTo>
                <a:lnTo>
                  <a:pt x="62" y="5347"/>
                </a:lnTo>
                <a:lnTo>
                  <a:pt x="45" y="5301"/>
                </a:lnTo>
                <a:lnTo>
                  <a:pt x="32" y="5253"/>
                </a:lnTo>
                <a:lnTo>
                  <a:pt x="20" y="5204"/>
                </a:lnTo>
                <a:lnTo>
                  <a:pt x="12" y="5155"/>
                </a:lnTo>
                <a:lnTo>
                  <a:pt x="5" y="5105"/>
                </a:lnTo>
                <a:lnTo>
                  <a:pt x="2" y="5053"/>
                </a:lnTo>
                <a:lnTo>
                  <a:pt x="0" y="5002"/>
                </a:lnTo>
                <a:lnTo>
                  <a:pt x="0" y="1007"/>
                </a:lnTo>
                <a:lnTo>
                  <a:pt x="2" y="956"/>
                </a:lnTo>
                <a:lnTo>
                  <a:pt x="5" y="905"/>
                </a:lnTo>
                <a:lnTo>
                  <a:pt x="12" y="854"/>
                </a:lnTo>
                <a:lnTo>
                  <a:pt x="20" y="804"/>
                </a:lnTo>
                <a:lnTo>
                  <a:pt x="32" y="756"/>
                </a:lnTo>
                <a:lnTo>
                  <a:pt x="45" y="708"/>
                </a:lnTo>
                <a:lnTo>
                  <a:pt x="62" y="662"/>
                </a:lnTo>
                <a:lnTo>
                  <a:pt x="79" y="616"/>
                </a:lnTo>
                <a:lnTo>
                  <a:pt x="100" y="571"/>
                </a:lnTo>
                <a:lnTo>
                  <a:pt x="122" y="528"/>
                </a:lnTo>
                <a:lnTo>
                  <a:pt x="147" y="485"/>
                </a:lnTo>
                <a:lnTo>
                  <a:pt x="173" y="445"/>
                </a:lnTo>
                <a:lnTo>
                  <a:pt x="201" y="406"/>
                </a:lnTo>
                <a:lnTo>
                  <a:pt x="231" y="367"/>
                </a:lnTo>
                <a:lnTo>
                  <a:pt x="263" y="331"/>
                </a:lnTo>
                <a:lnTo>
                  <a:pt x="296" y="296"/>
                </a:lnTo>
                <a:lnTo>
                  <a:pt x="331" y="262"/>
                </a:lnTo>
                <a:lnTo>
                  <a:pt x="367" y="231"/>
                </a:lnTo>
                <a:lnTo>
                  <a:pt x="406" y="201"/>
                </a:lnTo>
                <a:lnTo>
                  <a:pt x="445" y="173"/>
                </a:lnTo>
                <a:lnTo>
                  <a:pt x="486" y="146"/>
                </a:lnTo>
                <a:lnTo>
                  <a:pt x="529" y="122"/>
                </a:lnTo>
                <a:lnTo>
                  <a:pt x="571" y="99"/>
                </a:lnTo>
                <a:lnTo>
                  <a:pt x="617" y="79"/>
                </a:lnTo>
                <a:lnTo>
                  <a:pt x="663" y="61"/>
                </a:lnTo>
                <a:lnTo>
                  <a:pt x="709" y="45"/>
                </a:lnTo>
                <a:lnTo>
                  <a:pt x="757" y="32"/>
                </a:lnTo>
                <a:lnTo>
                  <a:pt x="806" y="20"/>
                </a:lnTo>
                <a:lnTo>
                  <a:pt x="855" y="11"/>
                </a:lnTo>
                <a:lnTo>
                  <a:pt x="905" y="5"/>
                </a:lnTo>
                <a:lnTo>
                  <a:pt x="956" y="1"/>
                </a:lnTo>
                <a:lnTo>
                  <a:pt x="100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26"/>
          <p:cNvSpPr/>
          <p:nvPr/>
        </p:nvSpPr>
        <p:spPr>
          <a:xfrm>
            <a:off x="3035880" y="3975480"/>
            <a:ext cx="77400" cy="151920"/>
          </a:xfrm>
          <a:custGeom>
            <a:avLst/>
            <a:gdLst/>
            <a:ahLst/>
            <a:rect l="l" t="t" r="r" b="b"/>
            <a:pathLst>
              <a:path w="2673" h="5204">
                <a:moveTo>
                  <a:pt x="2213" y="35"/>
                </a:moveTo>
                <a:lnTo>
                  <a:pt x="2214" y="35"/>
                </a:lnTo>
                <a:lnTo>
                  <a:pt x="2246" y="48"/>
                </a:lnTo>
                <a:lnTo>
                  <a:pt x="2278" y="61"/>
                </a:lnTo>
                <a:lnTo>
                  <a:pt x="2308" y="77"/>
                </a:lnTo>
                <a:lnTo>
                  <a:pt x="2338" y="93"/>
                </a:lnTo>
                <a:lnTo>
                  <a:pt x="2366" y="111"/>
                </a:lnTo>
                <a:lnTo>
                  <a:pt x="2394" y="129"/>
                </a:lnTo>
                <a:lnTo>
                  <a:pt x="2420" y="150"/>
                </a:lnTo>
                <a:lnTo>
                  <a:pt x="2446" y="172"/>
                </a:lnTo>
                <a:lnTo>
                  <a:pt x="2470" y="195"/>
                </a:lnTo>
                <a:lnTo>
                  <a:pt x="2493" y="217"/>
                </a:lnTo>
                <a:lnTo>
                  <a:pt x="2515" y="242"/>
                </a:lnTo>
                <a:lnTo>
                  <a:pt x="2535" y="268"/>
                </a:lnTo>
                <a:lnTo>
                  <a:pt x="2554" y="295"/>
                </a:lnTo>
                <a:lnTo>
                  <a:pt x="2572" y="322"/>
                </a:lnTo>
                <a:lnTo>
                  <a:pt x="2588" y="350"/>
                </a:lnTo>
                <a:lnTo>
                  <a:pt x="2604" y="379"/>
                </a:lnTo>
                <a:lnTo>
                  <a:pt x="2617" y="409"/>
                </a:lnTo>
                <a:lnTo>
                  <a:pt x="2630" y="439"/>
                </a:lnTo>
                <a:lnTo>
                  <a:pt x="2640" y="470"/>
                </a:lnTo>
                <a:lnTo>
                  <a:pt x="2649" y="501"/>
                </a:lnTo>
                <a:lnTo>
                  <a:pt x="2658" y="533"/>
                </a:lnTo>
                <a:lnTo>
                  <a:pt x="2664" y="565"/>
                </a:lnTo>
                <a:lnTo>
                  <a:pt x="2669" y="599"/>
                </a:lnTo>
                <a:lnTo>
                  <a:pt x="2672" y="631"/>
                </a:lnTo>
                <a:lnTo>
                  <a:pt x="2673" y="664"/>
                </a:lnTo>
                <a:lnTo>
                  <a:pt x="2673" y="698"/>
                </a:lnTo>
                <a:lnTo>
                  <a:pt x="2672" y="731"/>
                </a:lnTo>
                <a:lnTo>
                  <a:pt x="2668" y="764"/>
                </a:lnTo>
                <a:lnTo>
                  <a:pt x="2663" y="797"/>
                </a:lnTo>
                <a:lnTo>
                  <a:pt x="2657" y="832"/>
                </a:lnTo>
                <a:lnTo>
                  <a:pt x="2647" y="865"/>
                </a:lnTo>
                <a:lnTo>
                  <a:pt x="2637" y="898"/>
                </a:lnTo>
                <a:lnTo>
                  <a:pt x="1323" y="4744"/>
                </a:lnTo>
                <a:lnTo>
                  <a:pt x="1311" y="4777"/>
                </a:lnTo>
                <a:lnTo>
                  <a:pt x="1297" y="4808"/>
                </a:lnTo>
                <a:lnTo>
                  <a:pt x="1283" y="4839"/>
                </a:lnTo>
                <a:lnTo>
                  <a:pt x="1266" y="4869"/>
                </a:lnTo>
                <a:lnTo>
                  <a:pt x="1249" y="4897"/>
                </a:lnTo>
                <a:lnTo>
                  <a:pt x="1229" y="4925"/>
                </a:lnTo>
                <a:lnTo>
                  <a:pt x="1209" y="4951"/>
                </a:lnTo>
                <a:lnTo>
                  <a:pt x="1187" y="4977"/>
                </a:lnTo>
                <a:lnTo>
                  <a:pt x="1165" y="5001"/>
                </a:lnTo>
                <a:lnTo>
                  <a:pt x="1141" y="5023"/>
                </a:lnTo>
                <a:lnTo>
                  <a:pt x="1116" y="5045"/>
                </a:lnTo>
                <a:lnTo>
                  <a:pt x="1090" y="5065"/>
                </a:lnTo>
                <a:lnTo>
                  <a:pt x="1064" y="5084"/>
                </a:lnTo>
                <a:lnTo>
                  <a:pt x="1036" y="5102"/>
                </a:lnTo>
                <a:lnTo>
                  <a:pt x="1008" y="5119"/>
                </a:lnTo>
                <a:lnTo>
                  <a:pt x="979" y="5133"/>
                </a:lnTo>
                <a:lnTo>
                  <a:pt x="949" y="5148"/>
                </a:lnTo>
                <a:lnTo>
                  <a:pt x="919" y="5160"/>
                </a:lnTo>
                <a:lnTo>
                  <a:pt x="888" y="5170"/>
                </a:lnTo>
                <a:lnTo>
                  <a:pt x="857" y="5180"/>
                </a:lnTo>
                <a:lnTo>
                  <a:pt x="825" y="5188"/>
                </a:lnTo>
                <a:lnTo>
                  <a:pt x="793" y="5194"/>
                </a:lnTo>
                <a:lnTo>
                  <a:pt x="761" y="5198"/>
                </a:lnTo>
                <a:lnTo>
                  <a:pt x="727" y="5201"/>
                </a:lnTo>
                <a:lnTo>
                  <a:pt x="694" y="5204"/>
                </a:lnTo>
                <a:lnTo>
                  <a:pt x="661" y="5204"/>
                </a:lnTo>
                <a:lnTo>
                  <a:pt x="628" y="5201"/>
                </a:lnTo>
                <a:lnTo>
                  <a:pt x="594" y="5198"/>
                </a:lnTo>
                <a:lnTo>
                  <a:pt x="561" y="5193"/>
                </a:lnTo>
                <a:lnTo>
                  <a:pt x="526" y="5187"/>
                </a:lnTo>
                <a:lnTo>
                  <a:pt x="493" y="5178"/>
                </a:lnTo>
                <a:lnTo>
                  <a:pt x="460" y="5167"/>
                </a:lnTo>
                <a:lnTo>
                  <a:pt x="460" y="5167"/>
                </a:lnTo>
                <a:lnTo>
                  <a:pt x="428" y="5155"/>
                </a:lnTo>
                <a:lnTo>
                  <a:pt x="396" y="5141"/>
                </a:lnTo>
                <a:lnTo>
                  <a:pt x="365" y="5127"/>
                </a:lnTo>
                <a:lnTo>
                  <a:pt x="336" y="5110"/>
                </a:lnTo>
                <a:lnTo>
                  <a:pt x="307" y="5093"/>
                </a:lnTo>
                <a:lnTo>
                  <a:pt x="280" y="5073"/>
                </a:lnTo>
                <a:lnTo>
                  <a:pt x="253" y="5053"/>
                </a:lnTo>
                <a:lnTo>
                  <a:pt x="228" y="5032"/>
                </a:lnTo>
                <a:lnTo>
                  <a:pt x="204" y="5009"/>
                </a:lnTo>
                <a:lnTo>
                  <a:pt x="180" y="4985"/>
                </a:lnTo>
                <a:lnTo>
                  <a:pt x="160" y="4960"/>
                </a:lnTo>
                <a:lnTo>
                  <a:pt x="139" y="4934"/>
                </a:lnTo>
                <a:lnTo>
                  <a:pt x="120" y="4908"/>
                </a:lnTo>
                <a:lnTo>
                  <a:pt x="102" y="4880"/>
                </a:lnTo>
                <a:lnTo>
                  <a:pt x="85" y="4852"/>
                </a:lnTo>
                <a:lnTo>
                  <a:pt x="71" y="4823"/>
                </a:lnTo>
                <a:lnTo>
                  <a:pt x="57" y="4793"/>
                </a:lnTo>
                <a:lnTo>
                  <a:pt x="45" y="4763"/>
                </a:lnTo>
                <a:lnTo>
                  <a:pt x="33" y="4732"/>
                </a:lnTo>
                <a:lnTo>
                  <a:pt x="24" y="4701"/>
                </a:lnTo>
                <a:lnTo>
                  <a:pt x="17" y="4669"/>
                </a:lnTo>
                <a:lnTo>
                  <a:pt x="10" y="4637"/>
                </a:lnTo>
                <a:lnTo>
                  <a:pt x="5" y="4605"/>
                </a:lnTo>
                <a:lnTo>
                  <a:pt x="2" y="4572"/>
                </a:lnTo>
                <a:lnTo>
                  <a:pt x="0" y="4539"/>
                </a:lnTo>
                <a:lnTo>
                  <a:pt x="0" y="4505"/>
                </a:lnTo>
                <a:lnTo>
                  <a:pt x="2" y="4472"/>
                </a:lnTo>
                <a:lnTo>
                  <a:pt x="5" y="4438"/>
                </a:lnTo>
                <a:lnTo>
                  <a:pt x="10" y="4405"/>
                </a:lnTo>
                <a:lnTo>
                  <a:pt x="18" y="4372"/>
                </a:lnTo>
                <a:lnTo>
                  <a:pt x="26" y="4339"/>
                </a:lnTo>
                <a:lnTo>
                  <a:pt x="36" y="4304"/>
                </a:lnTo>
                <a:lnTo>
                  <a:pt x="1351" y="459"/>
                </a:lnTo>
                <a:lnTo>
                  <a:pt x="1363" y="427"/>
                </a:lnTo>
                <a:lnTo>
                  <a:pt x="1376" y="395"/>
                </a:lnTo>
                <a:lnTo>
                  <a:pt x="1392" y="364"/>
                </a:lnTo>
                <a:lnTo>
                  <a:pt x="1408" y="334"/>
                </a:lnTo>
                <a:lnTo>
                  <a:pt x="1426" y="305"/>
                </a:lnTo>
                <a:lnTo>
                  <a:pt x="1444" y="279"/>
                </a:lnTo>
                <a:lnTo>
                  <a:pt x="1465" y="252"/>
                </a:lnTo>
                <a:lnTo>
                  <a:pt x="1487" y="227"/>
                </a:lnTo>
                <a:lnTo>
                  <a:pt x="1510" y="203"/>
                </a:lnTo>
                <a:lnTo>
                  <a:pt x="1533" y="180"/>
                </a:lnTo>
                <a:lnTo>
                  <a:pt x="1558" y="158"/>
                </a:lnTo>
                <a:lnTo>
                  <a:pt x="1583" y="138"/>
                </a:lnTo>
                <a:lnTo>
                  <a:pt x="1610" y="119"/>
                </a:lnTo>
                <a:lnTo>
                  <a:pt x="1637" y="101"/>
                </a:lnTo>
                <a:lnTo>
                  <a:pt x="1666" y="85"/>
                </a:lnTo>
                <a:lnTo>
                  <a:pt x="1695" y="69"/>
                </a:lnTo>
                <a:lnTo>
                  <a:pt x="1724" y="56"/>
                </a:lnTo>
                <a:lnTo>
                  <a:pt x="1755" y="43"/>
                </a:lnTo>
                <a:lnTo>
                  <a:pt x="1785" y="33"/>
                </a:lnTo>
                <a:lnTo>
                  <a:pt x="1817" y="24"/>
                </a:lnTo>
                <a:lnTo>
                  <a:pt x="1848" y="15"/>
                </a:lnTo>
                <a:lnTo>
                  <a:pt x="1881" y="9"/>
                </a:lnTo>
                <a:lnTo>
                  <a:pt x="1914" y="4"/>
                </a:lnTo>
                <a:lnTo>
                  <a:pt x="1947" y="1"/>
                </a:lnTo>
                <a:lnTo>
                  <a:pt x="1980" y="0"/>
                </a:lnTo>
                <a:lnTo>
                  <a:pt x="2013" y="0"/>
                </a:lnTo>
                <a:lnTo>
                  <a:pt x="2046" y="1"/>
                </a:lnTo>
                <a:lnTo>
                  <a:pt x="2079" y="5"/>
                </a:lnTo>
                <a:lnTo>
                  <a:pt x="2114" y="9"/>
                </a:lnTo>
                <a:lnTo>
                  <a:pt x="2147" y="16"/>
                </a:lnTo>
                <a:lnTo>
                  <a:pt x="2180" y="25"/>
                </a:lnTo>
                <a:lnTo>
                  <a:pt x="2213" y="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27"/>
          <p:cNvSpPr/>
          <p:nvPr/>
        </p:nvSpPr>
        <p:spPr>
          <a:xfrm>
            <a:off x="2939760" y="4092120"/>
            <a:ext cx="132120" cy="113040"/>
          </a:xfrm>
          <a:custGeom>
            <a:avLst/>
            <a:gdLst/>
            <a:ahLst/>
            <a:rect l="l" t="t" r="r" b="b"/>
            <a:pathLst>
              <a:path w="4538" h="3889">
                <a:moveTo>
                  <a:pt x="147" y="3634"/>
                </a:moveTo>
                <a:lnTo>
                  <a:pt x="147" y="3634"/>
                </a:lnTo>
                <a:lnTo>
                  <a:pt x="126" y="3606"/>
                </a:lnTo>
                <a:lnTo>
                  <a:pt x="107" y="3577"/>
                </a:lnTo>
                <a:lnTo>
                  <a:pt x="89" y="3548"/>
                </a:lnTo>
                <a:lnTo>
                  <a:pt x="74" y="3518"/>
                </a:lnTo>
                <a:lnTo>
                  <a:pt x="59" y="3488"/>
                </a:lnTo>
                <a:lnTo>
                  <a:pt x="46" y="3457"/>
                </a:lnTo>
                <a:lnTo>
                  <a:pt x="34" y="3426"/>
                </a:lnTo>
                <a:lnTo>
                  <a:pt x="25" y="3394"/>
                </a:lnTo>
                <a:lnTo>
                  <a:pt x="17" y="3362"/>
                </a:lnTo>
                <a:lnTo>
                  <a:pt x="10" y="3330"/>
                </a:lnTo>
                <a:lnTo>
                  <a:pt x="5" y="3298"/>
                </a:lnTo>
                <a:lnTo>
                  <a:pt x="2" y="3264"/>
                </a:lnTo>
                <a:lnTo>
                  <a:pt x="0" y="3232"/>
                </a:lnTo>
                <a:lnTo>
                  <a:pt x="0" y="3199"/>
                </a:lnTo>
                <a:lnTo>
                  <a:pt x="1" y="3167"/>
                </a:lnTo>
                <a:lnTo>
                  <a:pt x="4" y="3134"/>
                </a:lnTo>
                <a:lnTo>
                  <a:pt x="9" y="3102"/>
                </a:lnTo>
                <a:lnTo>
                  <a:pt x="15" y="3070"/>
                </a:lnTo>
                <a:lnTo>
                  <a:pt x="23" y="3038"/>
                </a:lnTo>
                <a:lnTo>
                  <a:pt x="31" y="3007"/>
                </a:lnTo>
                <a:lnTo>
                  <a:pt x="41" y="2975"/>
                </a:lnTo>
                <a:lnTo>
                  <a:pt x="54" y="2944"/>
                </a:lnTo>
                <a:lnTo>
                  <a:pt x="67" y="2914"/>
                </a:lnTo>
                <a:lnTo>
                  <a:pt x="83" y="2885"/>
                </a:lnTo>
                <a:lnTo>
                  <a:pt x="98" y="2856"/>
                </a:lnTo>
                <a:lnTo>
                  <a:pt x="117" y="2828"/>
                </a:lnTo>
                <a:lnTo>
                  <a:pt x="137" y="2801"/>
                </a:lnTo>
                <a:lnTo>
                  <a:pt x="157" y="2775"/>
                </a:lnTo>
                <a:lnTo>
                  <a:pt x="179" y="2750"/>
                </a:lnTo>
                <a:lnTo>
                  <a:pt x="203" y="2725"/>
                </a:lnTo>
                <a:lnTo>
                  <a:pt x="229" y="2701"/>
                </a:lnTo>
                <a:lnTo>
                  <a:pt x="256" y="2679"/>
                </a:lnTo>
                <a:lnTo>
                  <a:pt x="3435" y="147"/>
                </a:lnTo>
                <a:lnTo>
                  <a:pt x="3463" y="126"/>
                </a:lnTo>
                <a:lnTo>
                  <a:pt x="3492" y="106"/>
                </a:lnTo>
                <a:lnTo>
                  <a:pt x="3521" y="89"/>
                </a:lnTo>
                <a:lnTo>
                  <a:pt x="3551" y="72"/>
                </a:lnTo>
                <a:lnTo>
                  <a:pt x="3581" y="58"/>
                </a:lnTo>
                <a:lnTo>
                  <a:pt x="3612" y="45"/>
                </a:lnTo>
                <a:lnTo>
                  <a:pt x="3643" y="34"/>
                </a:lnTo>
                <a:lnTo>
                  <a:pt x="3675" y="25"/>
                </a:lnTo>
                <a:lnTo>
                  <a:pt x="3707" y="16"/>
                </a:lnTo>
                <a:lnTo>
                  <a:pt x="3739" y="10"/>
                </a:lnTo>
                <a:lnTo>
                  <a:pt x="3771" y="5"/>
                </a:lnTo>
                <a:lnTo>
                  <a:pt x="3804" y="2"/>
                </a:lnTo>
                <a:lnTo>
                  <a:pt x="3837" y="0"/>
                </a:lnTo>
                <a:lnTo>
                  <a:pt x="3870" y="0"/>
                </a:lnTo>
                <a:lnTo>
                  <a:pt x="3903" y="1"/>
                </a:lnTo>
                <a:lnTo>
                  <a:pt x="3935" y="4"/>
                </a:lnTo>
                <a:lnTo>
                  <a:pt x="3967" y="8"/>
                </a:lnTo>
                <a:lnTo>
                  <a:pt x="3999" y="14"/>
                </a:lnTo>
                <a:lnTo>
                  <a:pt x="4031" y="22"/>
                </a:lnTo>
                <a:lnTo>
                  <a:pt x="4062" y="31"/>
                </a:lnTo>
                <a:lnTo>
                  <a:pt x="4094" y="41"/>
                </a:lnTo>
                <a:lnTo>
                  <a:pt x="4125" y="54"/>
                </a:lnTo>
                <a:lnTo>
                  <a:pt x="4155" y="67"/>
                </a:lnTo>
                <a:lnTo>
                  <a:pt x="4184" y="82"/>
                </a:lnTo>
                <a:lnTo>
                  <a:pt x="4213" y="98"/>
                </a:lnTo>
                <a:lnTo>
                  <a:pt x="4241" y="117"/>
                </a:lnTo>
                <a:lnTo>
                  <a:pt x="4268" y="135"/>
                </a:lnTo>
                <a:lnTo>
                  <a:pt x="4295" y="157"/>
                </a:lnTo>
                <a:lnTo>
                  <a:pt x="4319" y="179"/>
                </a:lnTo>
                <a:lnTo>
                  <a:pt x="4344" y="203"/>
                </a:lnTo>
                <a:lnTo>
                  <a:pt x="4368" y="229"/>
                </a:lnTo>
                <a:lnTo>
                  <a:pt x="4390" y="255"/>
                </a:lnTo>
                <a:lnTo>
                  <a:pt x="4390" y="255"/>
                </a:lnTo>
                <a:lnTo>
                  <a:pt x="4412" y="283"/>
                </a:lnTo>
                <a:lnTo>
                  <a:pt x="4430" y="312"/>
                </a:lnTo>
                <a:lnTo>
                  <a:pt x="4449" y="341"/>
                </a:lnTo>
                <a:lnTo>
                  <a:pt x="4464" y="371"/>
                </a:lnTo>
                <a:lnTo>
                  <a:pt x="4479" y="401"/>
                </a:lnTo>
                <a:lnTo>
                  <a:pt x="4492" y="432"/>
                </a:lnTo>
                <a:lnTo>
                  <a:pt x="4503" y="463"/>
                </a:lnTo>
                <a:lnTo>
                  <a:pt x="4513" y="495"/>
                </a:lnTo>
                <a:lnTo>
                  <a:pt x="4521" y="527"/>
                </a:lnTo>
                <a:lnTo>
                  <a:pt x="4528" y="559"/>
                </a:lnTo>
                <a:lnTo>
                  <a:pt x="4533" y="591"/>
                </a:lnTo>
                <a:lnTo>
                  <a:pt x="4536" y="624"/>
                </a:lnTo>
                <a:lnTo>
                  <a:pt x="4537" y="656"/>
                </a:lnTo>
                <a:lnTo>
                  <a:pt x="4538" y="690"/>
                </a:lnTo>
                <a:lnTo>
                  <a:pt x="4536" y="722"/>
                </a:lnTo>
                <a:lnTo>
                  <a:pt x="4534" y="755"/>
                </a:lnTo>
                <a:lnTo>
                  <a:pt x="4529" y="787"/>
                </a:lnTo>
                <a:lnTo>
                  <a:pt x="4522" y="819"/>
                </a:lnTo>
                <a:lnTo>
                  <a:pt x="4515" y="851"/>
                </a:lnTo>
                <a:lnTo>
                  <a:pt x="4507" y="882"/>
                </a:lnTo>
                <a:lnTo>
                  <a:pt x="4496" y="913"/>
                </a:lnTo>
                <a:lnTo>
                  <a:pt x="4484" y="944"/>
                </a:lnTo>
                <a:lnTo>
                  <a:pt x="4471" y="973"/>
                </a:lnTo>
                <a:lnTo>
                  <a:pt x="4455" y="1003"/>
                </a:lnTo>
                <a:lnTo>
                  <a:pt x="4439" y="1032"/>
                </a:lnTo>
                <a:lnTo>
                  <a:pt x="4421" y="1060"/>
                </a:lnTo>
                <a:lnTo>
                  <a:pt x="4401" y="1087"/>
                </a:lnTo>
                <a:lnTo>
                  <a:pt x="4381" y="1114"/>
                </a:lnTo>
                <a:lnTo>
                  <a:pt x="4358" y="1139"/>
                </a:lnTo>
                <a:lnTo>
                  <a:pt x="4334" y="1164"/>
                </a:lnTo>
                <a:lnTo>
                  <a:pt x="4309" y="1187"/>
                </a:lnTo>
                <a:lnTo>
                  <a:pt x="4282" y="1210"/>
                </a:lnTo>
                <a:lnTo>
                  <a:pt x="1102" y="3742"/>
                </a:lnTo>
                <a:lnTo>
                  <a:pt x="1074" y="3763"/>
                </a:lnTo>
                <a:lnTo>
                  <a:pt x="1046" y="3782"/>
                </a:lnTo>
                <a:lnTo>
                  <a:pt x="1017" y="3800"/>
                </a:lnTo>
                <a:lnTo>
                  <a:pt x="987" y="3815"/>
                </a:lnTo>
                <a:lnTo>
                  <a:pt x="957" y="3830"/>
                </a:lnTo>
                <a:lnTo>
                  <a:pt x="926" y="3843"/>
                </a:lnTo>
                <a:lnTo>
                  <a:pt x="894" y="3855"/>
                </a:lnTo>
                <a:lnTo>
                  <a:pt x="863" y="3864"/>
                </a:lnTo>
                <a:lnTo>
                  <a:pt x="831" y="3872"/>
                </a:lnTo>
                <a:lnTo>
                  <a:pt x="799" y="3879"/>
                </a:lnTo>
                <a:lnTo>
                  <a:pt x="766" y="3884"/>
                </a:lnTo>
                <a:lnTo>
                  <a:pt x="734" y="3887"/>
                </a:lnTo>
                <a:lnTo>
                  <a:pt x="700" y="3889"/>
                </a:lnTo>
                <a:lnTo>
                  <a:pt x="668" y="3889"/>
                </a:lnTo>
                <a:lnTo>
                  <a:pt x="635" y="3888"/>
                </a:lnTo>
                <a:lnTo>
                  <a:pt x="603" y="3885"/>
                </a:lnTo>
                <a:lnTo>
                  <a:pt x="571" y="3881"/>
                </a:lnTo>
                <a:lnTo>
                  <a:pt x="539" y="3874"/>
                </a:lnTo>
                <a:lnTo>
                  <a:pt x="507" y="3867"/>
                </a:lnTo>
                <a:lnTo>
                  <a:pt x="475" y="3858"/>
                </a:lnTo>
                <a:lnTo>
                  <a:pt x="443" y="3848"/>
                </a:lnTo>
                <a:lnTo>
                  <a:pt x="413" y="3835"/>
                </a:lnTo>
                <a:lnTo>
                  <a:pt x="383" y="3822"/>
                </a:lnTo>
                <a:lnTo>
                  <a:pt x="354" y="3806"/>
                </a:lnTo>
                <a:lnTo>
                  <a:pt x="325" y="3791"/>
                </a:lnTo>
                <a:lnTo>
                  <a:pt x="297" y="3772"/>
                </a:lnTo>
                <a:lnTo>
                  <a:pt x="269" y="3752"/>
                </a:lnTo>
                <a:lnTo>
                  <a:pt x="243" y="3732"/>
                </a:lnTo>
                <a:lnTo>
                  <a:pt x="218" y="3710"/>
                </a:lnTo>
                <a:lnTo>
                  <a:pt x="194" y="3686"/>
                </a:lnTo>
                <a:lnTo>
                  <a:pt x="170" y="3660"/>
                </a:lnTo>
                <a:lnTo>
                  <a:pt x="147" y="36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28"/>
          <p:cNvSpPr/>
          <p:nvPr/>
        </p:nvSpPr>
        <p:spPr>
          <a:xfrm>
            <a:off x="3074760" y="3976560"/>
            <a:ext cx="147240" cy="88560"/>
          </a:xfrm>
          <a:custGeom>
            <a:avLst/>
            <a:gdLst/>
            <a:ahLst/>
            <a:rect l="l" t="t" r="r" b="b"/>
            <a:pathLst>
              <a:path w="5054" h="3050">
                <a:moveTo>
                  <a:pt x="61" y="396"/>
                </a:moveTo>
                <a:lnTo>
                  <a:pt x="61" y="396"/>
                </a:lnTo>
                <a:lnTo>
                  <a:pt x="77" y="365"/>
                </a:lnTo>
                <a:lnTo>
                  <a:pt x="93" y="335"/>
                </a:lnTo>
                <a:lnTo>
                  <a:pt x="112" y="306"/>
                </a:lnTo>
                <a:lnTo>
                  <a:pt x="131" y="278"/>
                </a:lnTo>
                <a:lnTo>
                  <a:pt x="152" y="251"/>
                </a:lnTo>
                <a:lnTo>
                  <a:pt x="173" y="226"/>
                </a:lnTo>
                <a:lnTo>
                  <a:pt x="196" y="201"/>
                </a:lnTo>
                <a:lnTo>
                  <a:pt x="220" y="178"/>
                </a:lnTo>
                <a:lnTo>
                  <a:pt x="246" y="156"/>
                </a:lnTo>
                <a:lnTo>
                  <a:pt x="272" y="136"/>
                </a:lnTo>
                <a:lnTo>
                  <a:pt x="298" y="117"/>
                </a:lnTo>
                <a:lnTo>
                  <a:pt x="326" y="99"/>
                </a:lnTo>
                <a:lnTo>
                  <a:pt x="354" y="83"/>
                </a:lnTo>
                <a:lnTo>
                  <a:pt x="383" y="68"/>
                </a:lnTo>
                <a:lnTo>
                  <a:pt x="413" y="55"/>
                </a:lnTo>
                <a:lnTo>
                  <a:pt x="443" y="43"/>
                </a:lnTo>
                <a:lnTo>
                  <a:pt x="474" y="32"/>
                </a:lnTo>
                <a:lnTo>
                  <a:pt x="505" y="23"/>
                </a:lnTo>
                <a:lnTo>
                  <a:pt x="537" y="15"/>
                </a:lnTo>
                <a:lnTo>
                  <a:pt x="569" y="9"/>
                </a:lnTo>
                <a:lnTo>
                  <a:pt x="602" y="4"/>
                </a:lnTo>
                <a:lnTo>
                  <a:pt x="634" y="1"/>
                </a:lnTo>
                <a:lnTo>
                  <a:pt x="667" y="0"/>
                </a:lnTo>
                <a:lnTo>
                  <a:pt x="701" y="0"/>
                </a:lnTo>
                <a:lnTo>
                  <a:pt x="734" y="1"/>
                </a:lnTo>
                <a:lnTo>
                  <a:pt x="767" y="5"/>
                </a:lnTo>
                <a:lnTo>
                  <a:pt x="800" y="10"/>
                </a:lnTo>
                <a:lnTo>
                  <a:pt x="832" y="17"/>
                </a:lnTo>
                <a:lnTo>
                  <a:pt x="865" y="25"/>
                </a:lnTo>
                <a:lnTo>
                  <a:pt x="899" y="35"/>
                </a:lnTo>
                <a:lnTo>
                  <a:pt x="931" y="48"/>
                </a:lnTo>
                <a:lnTo>
                  <a:pt x="963" y="61"/>
                </a:lnTo>
                <a:lnTo>
                  <a:pt x="4658" y="1754"/>
                </a:lnTo>
                <a:lnTo>
                  <a:pt x="4690" y="1769"/>
                </a:lnTo>
                <a:lnTo>
                  <a:pt x="4720" y="1786"/>
                </a:lnTo>
                <a:lnTo>
                  <a:pt x="4749" y="1803"/>
                </a:lnTo>
                <a:lnTo>
                  <a:pt x="4777" y="1823"/>
                </a:lnTo>
                <a:lnTo>
                  <a:pt x="4804" y="1844"/>
                </a:lnTo>
                <a:lnTo>
                  <a:pt x="4828" y="1865"/>
                </a:lnTo>
                <a:lnTo>
                  <a:pt x="4853" y="1888"/>
                </a:lnTo>
                <a:lnTo>
                  <a:pt x="4876" y="1912"/>
                </a:lnTo>
                <a:lnTo>
                  <a:pt x="4898" y="1937"/>
                </a:lnTo>
                <a:lnTo>
                  <a:pt x="4919" y="1963"/>
                </a:lnTo>
                <a:lnTo>
                  <a:pt x="4937" y="1990"/>
                </a:lnTo>
                <a:lnTo>
                  <a:pt x="4955" y="2018"/>
                </a:lnTo>
                <a:lnTo>
                  <a:pt x="4971" y="2046"/>
                </a:lnTo>
                <a:lnTo>
                  <a:pt x="4986" y="2075"/>
                </a:lnTo>
                <a:lnTo>
                  <a:pt x="4999" y="2105"/>
                </a:lnTo>
                <a:lnTo>
                  <a:pt x="5012" y="2135"/>
                </a:lnTo>
                <a:lnTo>
                  <a:pt x="5022" y="2166"/>
                </a:lnTo>
                <a:lnTo>
                  <a:pt x="5031" y="2197"/>
                </a:lnTo>
                <a:lnTo>
                  <a:pt x="5039" y="2229"/>
                </a:lnTo>
                <a:lnTo>
                  <a:pt x="5045" y="2261"/>
                </a:lnTo>
                <a:lnTo>
                  <a:pt x="5050" y="2293"/>
                </a:lnTo>
                <a:lnTo>
                  <a:pt x="5053" y="2326"/>
                </a:lnTo>
                <a:lnTo>
                  <a:pt x="5054" y="2359"/>
                </a:lnTo>
                <a:lnTo>
                  <a:pt x="5054" y="2393"/>
                </a:lnTo>
                <a:lnTo>
                  <a:pt x="5053" y="2426"/>
                </a:lnTo>
                <a:lnTo>
                  <a:pt x="5049" y="2459"/>
                </a:lnTo>
                <a:lnTo>
                  <a:pt x="5044" y="2492"/>
                </a:lnTo>
                <a:lnTo>
                  <a:pt x="5038" y="2524"/>
                </a:lnTo>
                <a:lnTo>
                  <a:pt x="5029" y="2557"/>
                </a:lnTo>
                <a:lnTo>
                  <a:pt x="5019" y="2590"/>
                </a:lnTo>
                <a:lnTo>
                  <a:pt x="5007" y="2623"/>
                </a:lnTo>
                <a:lnTo>
                  <a:pt x="4993" y="2655"/>
                </a:lnTo>
                <a:lnTo>
                  <a:pt x="4993" y="2655"/>
                </a:lnTo>
                <a:lnTo>
                  <a:pt x="4978" y="2686"/>
                </a:lnTo>
                <a:lnTo>
                  <a:pt x="4961" y="2716"/>
                </a:lnTo>
                <a:lnTo>
                  <a:pt x="4943" y="2745"/>
                </a:lnTo>
                <a:lnTo>
                  <a:pt x="4924" y="2773"/>
                </a:lnTo>
                <a:lnTo>
                  <a:pt x="4903" y="2800"/>
                </a:lnTo>
                <a:lnTo>
                  <a:pt x="4881" y="2825"/>
                </a:lnTo>
                <a:lnTo>
                  <a:pt x="4858" y="2849"/>
                </a:lnTo>
                <a:lnTo>
                  <a:pt x="4835" y="2872"/>
                </a:lnTo>
                <a:lnTo>
                  <a:pt x="4810" y="2894"/>
                </a:lnTo>
                <a:lnTo>
                  <a:pt x="4784" y="2915"/>
                </a:lnTo>
                <a:lnTo>
                  <a:pt x="4757" y="2933"/>
                </a:lnTo>
                <a:lnTo>
                  <a:pt x="4730" y="2951"/>
                </a:lnTo>
                <a:lnTo>
                  <a:pt x="4701" y="2967"/>
                </a:lnTo>
                <a:lnTo>
                  <a:pt x="4672" y="2982"/>
                </a:lnTo>
                <a:lnTo>
                  <a:pt x="4642" y="2995"/>
                </a:lnTo>
                <a:lnTo>
                  <a:pt x="4612" y="3008"/>
                </a:lnTo>
                <a:lnTo>
                  <a:pt x="4581" y="3018"/>
                </a:lnTo>
                <a:lnTo>
                  <a:pt x="4550" y="3028"/>
                </a:lnTo>
                <a:lnTo>
                  <a:pt x="4518" y="3035"/>
                </a:lnTo>
                <a:lnTo>
                  <a:pt x="4485" y="3041"/>
                </a:lnTo>
                <a:lnTo>
                  <a:pt x="4453" y="3046"/>
                </a:lnTo>
                <a:lnTo>
                  <a:pt x="4420" y="3049"/>
                </a:lnTo>
                <a:lnTo>
                  <a:pt x="4388" y="3050"/>
                </a:lnTo>
                <a:lnTo>
                  <a:pt x="4355" y="3050"/>
                </a:lnTo>
                <a:lnTo>
                  <a:pt x="4322" y="3048"/>
                </a:lnTo>
                <a:lnTo>
                  <a:pt x="4289" y="3045"/>
                </a:lnTo>
                <a:lnTo>
                  <a:pt x="4255" y="3040"/>
                </a:lnTo>
                <a:lnTo>
                  <a:pt x="4222" y="3034"/>
                </a:lnTo>
                <a:lnTo>
                  <a:pt x="4189" y="3025"/>
                </a:lnTo>
                <a:lnTo>
                  <a:pt x="4157" y="3015"/>
                </a:lnTo>
                <a:lnTo>
                  <a:pt x="4125" y="3003"/>
                </a:lnTo>
                <a:lnTo>
                  <a:pt x="4093" y="2989"/>
                </a:lnTo>
                <a:lnTo>
                  <a:pt x="397" y="1297"/>
                </a:lnTo>
                <a:lnTo>
                  <a:pt x="365" y="1281"/>
                </a:lnTo>
                <a:lnTo>
                  <a:pt x="335" y="1265"/>
                </a:lnTo>
                <a:lnTo>
                  <a:pt x="306" y="1246"/>
                </a:lnTo>
                <a:lnTo>
                  <a:pt x="278" y="1227"/>
                </a:lnTo>
                <a:lnTo>
                  <a:pt x="252" y="1207"/>
                </a:lnTo>
                <a:lnTo>
                  <a:pt x="226" y="1185"/>
                </a:lnTo>
                <a:lnTo>
                  <a:pt x="202" y="1162"/>
                </a:lnTo>
                <a:lnTo>
                  <a:pt x="179" y="1138"/>
                </a:lnTo>
                <a:lnTo>
                  <a:pt x="158" y="1113"/>
                </a:lnTo>
                <a:lnTo>
                  <a:pt x="137" y="1088"/>
                </a:lnTo>
                <a:lnTo>
                  <a:pt x="118" y="1061"/>
                </a:lnTo>
                <a:lnTo>
                  <a:pt x="101" y="1033"/>
                </a:lnTo>
                <a:lnTo>
                  <a:pt x="84" y="1005"/>
                </a:lnTo>
                <a:lnTo>
                  <a:pt x="69" y="976"/>
                </a:lnTo>
                <a:lnTo>
                  <a:pt x="55" y="946"/>
                </a:lnTo>
                <a:lnTo>
                  <a:pt x="44" y="916"/>
                </a:lnTo>
                <a:lnTo>
                  <a:pt x="32" y="885"/>
                </a:lnTo>
                <a:lnTo>
                  <a:pt x="24" y="854"/>
                </a:lnTo>
                <a:lnTo>
                  <a:pt x="16" y="821"/>
                </a:lnTo>
                <a:lnTo>
                  <a:pt x="10" y="789"/>
                </a:lnTo>
                <a:lnTo>
                  <a:pt x="5" y="756"/>
                </a:lnTo>
                <a:lnTo>
                  <a:pt x="2" y="724"/>
                </a:lnTo>
                <a:lnTo>
                  <a:pt x="0" y="691"/>
                </a:lnTo>
                <a:lnTo>
                  <a:pt x="0" y="658"/>
                </a:lnTo>
                <a:lnTo>
                  <a:pt x="2" y="625"/>
                </a:lnTo>
                <a:lnTo>
                  <a:pt x="5" y="591"/>
                </a:lnTo>
                <a:lnTo>
                  <a:pt x="11" y="558"/>
                </a:lnTo>
                <a:lnTo>
                  <a:pt x="18" y="525"/>
                </a:lnTo>
                <a:lnTo>
                  <a:pt x="26" y="493"/>
                </a:lnTo>
                <a:lnTo>
                  <a:pt x="37" y="460"/>
                </a:lnTo>
                <a:lnTo>
                  <a:pt x="48" y="428"/>
                </a:lnTo>
                <a:lnTo>
                  <a:pt x="61" y="3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29"/>
          <p:cNvSpPr/>
          <p:nvPr/>
        </p:nvSpPr>
        <p:spPr>
          <a:xfrm>
            <a:off x="3152880" y="4030560"/>
            <a:ext cx="71280" cy="153720"/>
          </a:xfrm>
          <a:custGeom>
            <a:avLst/>
            <a:gdLst/>
            <a:ahLst/>
            <a:rect l="l" t="t" r="r" b="b"/>
            <a:pathLst>
              <a:path w="2466" h="5268">
                <a:moveTo>
                  <a:pt x="494" y="5243"/>
                </a:moveTo>
                <a:lnTo>
                  <a:pt x="494" y="5243"/>
                </a:lnTo>
                <a:lnTo>
                  <a:pt x="461" y="5233"/>
                </a:lnTo>
                <a:lnTo>
                  <a:pt x="429" y="5221"/>
                </a:lnTo>
                <a:lnTo>
                  <a:pt x="397" y="5208"/>
                </a:lnTo>
                <a:lnTo>
                  <a:pt x="367" y="5193"/>
                </a:lnTo>
                <a:lnTo>
                  <a:pt x="337" y="5176"/>
                </a:lnTo>
                <a:lnTo>
                  <a:pt x="309" y="5159"/>
                </a:lnTo>
                <a:lnTo>
                  <a:pt x="281" y="5140"/>
                </a:lnTo>
                <a:lnTo>
                  <a:pt x="255" y="5120"/>
                </a:lnTo>
                <a:lnTo>
                  <a:pt x="230" y="5098"/>
                </a:lnTo>
                <a:lnTo>
                  <a:pt x="205" y="5077"/>
                </a:lnTo>
                <a:lnTo>
                  <a:pt x="182" y="5053"/>
                </a:lnTo>
                <a:lnTo>
                  <a:pt x="160" y="5028"/>
                </a:lnTo>
                <a:lnTo>
                  <a:pt x="140" y="5002"/>
                </a:lnTo>
                <a:lnTo>
                  <a:pt x="121" y="4976"/>
                </a:lnTo>
                <a:lnTo>
                  <a:pt x="103" y="4949"/>
                </a:lnTo>
                <a:lnTo>
                  <a:pt x="87" y="4920"/>
                </a:lnTo>
                <a:lnTo>
                  <a:pt x="71" y="4892"/>
                </a:lnTo>
                <a:lnTo>
                  <a:pt x="57" y="4862"/>
                </a:lnTo>
                <a:lnTo>
                  <a:pt x="44" y="4832"/>
                </a:lnTo>
                <a:lnTo>
                  <a:pt x="34" y="4801"/>
                </a:lnTo>
                <a:lnTo>
                  <a:pt x="25" y="4770"/>
                </a:lnTo>
                <a:lnTo>
                  <a:pt x="16" y="4738"/>
                </a:lnTo>
                <a:lnTo>
                  <a:pt x="10" y="4706"/>
                </a:lnTo>
                <a:lnTo>
                  <a:pt x="5" y="4673"/>
                </a:lnTo>
                <a:lnTo>
                  <a:pt x="2" y="4640"/>
                </a:lnTo>
                <a:lnTo>
                  <a:pt x="0" y="4606"/>
                </a:lnTo>
                <a:lnTo>
                  <a:pt x="0" y="4573"/>
                </a:lnTo>
                <a:lnTo>
                  <a:pt x="1" y="4540"/>
                </a:lnTo>
                <a:lnTo>
                  <a:pt x="5" y="4506"/>
                </a:lnTo>
                <a:lnTo>
                  <a:pt x="9" y="4472"/>
                </a:lnTo>
                <a:lnTo>
                  <a:pt x="16" y="4439"/>
                </a:lnTo>
                <a:lnTo>
                  <a:pt x="25" y="4404"/>
                </a:lnTo>
                <a:lnTo>
                  <a:pt x="1132" y="495"/>
                </a:lnTo>
                <a:lnTo>
                  <a:pt x="1143" y="461"/>
                </a:lnTo>
                <a:lnTo>
                  <a:pt x="1155" y="428"/>
                </a:lnTo>
                <a:lnTo>
                  <a:pt x="1169" y="397"/>
                </a:lnTo>
                <a:lnTo>
                  <a:pt x="1183" y="367"/>
                </a:lnTo>
                <a:lnTo>
                  <a:pt x="1200" y="337"/>
                </a:lnTo>
                <a:lnTo>
                  <a:pt x="1217" y="309"/>
                </a:lnTo>
                <a:lnTo>
                  <a:pt x="1236" y="281"/>
                </a:lnTo>
                <a:lnTo>
                  <a:pt x="1256" y="255"/>
                </a:lnTo>
                <a:lnTo>
                  <a:pt x="1277" y="230"/>
                </a:lnTo>
                <a:lnTo>
                  <a:pt x="1300" y="206"/>
                </a:lnTo>
                <a:lnTo>
                  <a:pt x="1323" y="183"/>
                </a:lnTo>
                <a:lnTo>
                  <a:pt x="1348" y="161"/>
                </a:lnTo>
                <a:lnTo>
                  <a:pt x="1374" y="140"/>
                </a:lnTo>
                <a:lnTo>
                  <a:pt x="1400" y="122"/>
                </a:lnTo>
                <a:lnTo>
                  <a:pt x="1428" y="104"/>
                </a:lnTo>
                <a:lnTo>
                  <a:pt x="1456" y="86"/>
                </a:lnTo>
                <a:lnTo>
                  <a:pt x="1485" y="72"/>
                </a:lnTo>
                <a:lnTo>
                  <a:pt x="1514" y="57"/>
                </a:lnTo>
                <a:lnTo>
                  <a:pt x="1545" y="45"/>
                </a:lnTo>
                <a:lnTo>
                  <a:pt x="1575" y="35"/>
                </a:lnTo>
                <a:lnTo>
                  <a:pt x="1607" y="24"/>
                </a:lnTo>
                <a:lnTo>
                  <a:pt x="1638" y="17"/>
                </a:lnTo>
                <a:lnTo>
                  <a:pt x="1670" y="10"/>
                </a:lnTo>
                <a:lnTo>
                  <a:pt x="1703" y="6"/>
                </a:lnTo>
                <a:lnTo>
                  <a:pt x="1736" y="2"/>
                </a:lnTo>
                <a:lnTo>
                  <a:pt x="1769" y="0"/>
                </a:lnTo>
                <a:lnTo>
                  <a:pt x="1803" y="0"/>
                </a:lnTo>
                <a:lnTo>
                  <a:pt x="1837" y="2"/>
                </a:lnTo>
                <a:lnTo>
                  <a:pt x="1870" y="5"/>
                </a:lnTo>
                <a:lnTo>
                  <a:pt x="1904" y="10"/>
                </a:lnTo>
                <a:lnTo>
                  <a:pt x="1938" y="17"/>
                </a:lnTo>
                <a:lnTo>
                  <a:pt x="1971" y="25"/>
                </a:lnTo>
                <a:lnTo>
                  <a:pt x="1971" y="25"/>
                </a:lnTo>
                <a:lnTo>
                  <a:pt x="2005" y="36"/>
                </a:lnTo>
                <a:lnTo>
                  <a:pt x="2038" y="48"/>
                </a:lnTo>
                <a:lnTo>
                  <a:pt x="2069" y="62"/>
                </a:lnTo>
                <a:lnTo>
                  <a:pt x="2099" y="76"/>
                </a:lnTo>
                <a:lnTo>
                  <a:pt x="2129" y="93"/>
                </a:lnTo>
                <a:lnTo>
                  <a:pt x="2157" y="110"/>
                </a:lnTo>
                <a:lnTo>
                  <a:pt x="2185" y="129"/>
                </a:lnTo>
                <a:lnTo>
                  <a:pt x="2211" y="149"/>
                </a:lnTo>
                <a:lnTo>
                  <a:pt x="2237" y="170"/>
                </a:lnTo>
                <a:lnTo>
                  <a:pt x="2261" y="193"/>
                </a:lnTo>
                <a:lnTo>
                  <a:pt x="2283" y="216"/>
                </a:lnTo>
                <a:lnTo>
                  <a:pt x="2305" y="241"/>
                </a:lnTo>
                <a:lnTo>
                  <a:pt x="2326" y="267"/>
                </a:lnTo>
                <a:lnTo>
                  <a:pt x="2344" y="293"/>
                </a:lnTo>
                <a:lnTo>
                  <a:pt x="2363" y="321"/>
                </a:lnTo>
                <a:lnTo>
                  <a:pt x="2380" y="348"/>
                </a:lnTo>
                <a:lnTo>
                  <a:pt x="2394" y="377"/>
                </a:lnTo>
                <a:lnTo>
                  <a:pt x="2409" y="406"/>
                </a:lnTo>
                <a:lnTo>
                  <a:pt x="2421" y="437"/>
                </a:lnTo>
                <a:lnTo>
                  <a:pt x="2431" y="468"/>
                </a:lnTo>
                <a:lnTo>
                  <a:pt x="2442" y="499"/>
                </a:lnTo>
                <a:lnTo>
                  <a:pt x="2449" y="531"/>
                </a:lnTo>
                <a:lnTo>
                  <a:pt x="2456" y="563"/>
                </a:lnTo>
                <a:lnTo>
                  <a:pt x="2461" y="596"/>
                </a:lnTo>
                <a:lnTo>
                  <a:pt x="2465" y="629"/>
                </a:lnTo>
                <a:lnTo>
                  <a:pt x="2466" y="662"/>
                </a:lnTo>
                <a:lnTo>
                  <a:pt x="2466" y="695"/>
                </a:lnTo>
                <a:lnTo>
                  <a:pt x="2465" y="730"/>
                </a:lnTo>
                <a:lnTo>
                  <a:pt x="2462" y="763"/>
                </a:lnTo>
                <a:lnTo>
                  <a:pt x="2456" y="797"/>
                </a:lnTo>
                <a:lnTo>
                  <a:pt x="2449" y="830"/>
                </a:lnTo>
                <a:lnTo>
                  <a:pt x="2441" y="864"/>
                </a:lnTo>
                <a:lnTo>
                  <a:pt x="1333" y="4774"/>
                </a:lnTo>
                <a:lnTo>
                  <a:pt x="1323" y="4807"/>
                </a:lnTo>
                <a:lnTo>
                  <a:pt x="1310" y="4841"/>
                </a:lnTo>
                <a:lnTo>
                  <a:pt x="1297" y="4872"/>
                </a:lnTo>
                <a:lnTo>
                  <a:pt x="1282" y="4902"/>
                </a:lnTo>
                <a:lnTo>
                  <a:pt x="1266" y="4932"/>
                </a:lnTo>
                <a:lnTo>
                  <a:pt x="1248" y="4960"/>
                </a:lnTo>
                <a:lnTo>
                  <a:pt x="1230" y="4988"/>
                </a:lnTo>
                <a:lnTo>
                  <a:pt x="1210" y="5014"/>
                </a:lnTo>
                <a:lnTo>
                  <a:pt x="1188" y="5039"/>
                </a:lnTo>
                <a:lnTo>
                  <a:pt x="1165" y="5063"/>
                </a:lnTo>
                <a:lnTo>
                  <a:pt x="1143" y="5086"/>
                </a:lnTo>
                <a:lnTo>
                  <a:pt x="1118" y="5108"/>
                </a:lnTo>
                <a:lnTo>
                  <a:pt x="1092" y="5128"/>
                </a:lnTo>
                <a:lnTo>
                  <a:pt x="1066" y="5147"/>
                </a:lnTo>
                <a:lnTo>
                  <a:pt x="1038" y="5166"/>
                </a:lnTo>
                <a:lnTo>
                  <a:pt x="1010" y="5182"/>
                </a:lnTo>
                <a:lnTo>
                  <a:pt x="981" y="5197"/>
                </a:lnTo>
                <a:lnTo>
                  <a:pt x="952" y="5211"/>
                </a:lnTo>
                <a:lnTo>
                  <a:pt x="922" y="5224"/>
                </a:lnTo>
                <a:lnTo>
                  <a:pt x="891" y="5234"/>
                </a:lnTo>
                <a:lnTo>
                  <a:pt x="860" y="5244"/>
                </a:lnTo>
                <a:lnTo>
                  <a:pt x="828" y="5252"/>
                </a:lnTo>
                <a:lnTo>
                  <a:pt x="796" y="5259"/>
                </a:lnTo>
                <a:lnTo>
                  <a:pt x="762" y="5263"/>
                </a:lnTo>
                <a:lnTo>
                  <a:pt x="729" y="5267"/>
                </a:lnTo>
                <a:lnTo>
                  <a:pt x="696" y="5268"/>
                </a:lnTo>
                <a:lnTo>
                  <a:pt x="663" y="5268"/>
                </a:lnTo>
                <a:lnTo>
                  <a:pt x="629" y="5267"/>
                </a:lnTo>
                <a:lnTo>
                  <a:pt x="596" y="5264"/>
                </a:lnTo>
                <a:lnTo>
                  <a:pt x="561" y="5259"/>
                </a:lnTo>
                <a:lnTo>
                  <a:pt x="528" y="5252"/>
                </a:lnTo>
                <a:lnTo>
                  <a:pt x="494" y="52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30"/>
          <p:cNvSpPr/>
          <p:nvPr/>
        </p:nvSpPr>
        <p:spPr>
          <a:xfrm>
            <a:off x="3011040" y="3836520"/>
            <a:ext cx="88560" cy="74880"/>
          </a:xfrm>
          <a:custGeom>
            <a:avLst/>
            <a:gdLst/>
            <a:ahLst/>
            <a:rect l="l" t="t" r="r" b="b"/>
            <a:pathLst>
              <a:path w="3047" h="2581">
                <a:moveTo>
                  <a:pt x="2945" y="187"/>
                </a:moveTo>
                <a:lnTo>
                  <a:pt x="2945" y="187"/>
                </a:lnTo>
                <a:lnTo>
                  <a:pt x="2961" y="207"/>
                </a:lnTo>
                <a:lnTo>
                  <a:pt x="2974" y="227"/>
                </a:lnTo>
                <a:lnTo>
                  <a:pt x="2987" y="249"/>
                </a:lnTo>
                <a:lnTo>
                  <a:pt x="2997" y="270"/>
                </a:lnTo>
                <a:lnTo>
                  <a:pt x="3007" y="292"/>
                </a:lnTo>
                <a:lnTo>
                  <a:pt x="3017" y="314"/>
                </a:lnTo>
                <a:lnTo>
                  <a:pt x="3024" y="337"/>
                </a:lnTo>
                <a:lnTo>
                  <a:pt x="3031" y="360"/>
                </a:lnTo>
                <a:lnTo>
                  <a:pt x="3036" y="383"/>
                </a:lnTo>
                <a:lnTo>
                  <a:pt x="3041" y="406"/>
                </a:lnTo>
                <a:lnTo>
                  <a:pt x="3044" y="429"/>
                </a:lnTo>
                <a:lnTo>
                  <a:pt x="3046" y="452"/>
                </a:lnTo>
                <a:lnTo>
                  <a:pt x="3047" y="476"/>
                </a:lnTo>
                <a:lnTo>
                  <a:pt x="3047" y="499"/>
                </a:lnTo>
                <a:lnTo>
                  <a:pt x="3046" y="523"/>
                </a:lnTo>
                <a:lnTo>
                  <a:pt x="3043" y="545"/>
                </a:lnTo>
                <a:lnTo>
                  <a:pt x="3040" y="568"/>
                </a:lnTo>
                <a:lnTo>
                  <a:pt x="3035" y="592"/>
                </a:lnTo>
                <a:lnTo>
                  <a:pt x="3029" y="614"/>
                </a:lnTo>
                <a:lnTo>
                  <a:pt x="3023" y="637"/>
                </a:lnTo>
                <a:lnTo>
                  <a:pt x="3015" y="658"/>
                </a:lnTo>
                <a:lnTo>
                  <a:pt x="3006" y="680"/>
                </a:lnTo>
                <a:lnTo>
                  <a:pt x="2996" y="702"/>
                </a:lnTo>
                <a:lnTo>
                  <a:pt x="2985" y="723"/>
                </a:lnTo>
                <a:lnTo>
                  <a:pt x="2973" y="743"/>
                </a:lnTo>
                <a:lnTo>
                  <a:pt x="2960" y="763"/>
                </a:lnTo>
                <a:lnTo>
                  <a:pt x="2945" y="783"/>
                </a:lnTo>
                <a:lnTo>
                  <a:pt x="2931" y="801"/>
                </a:lnTo>
                <a:lnTo>
                  <a:pt x="2914" y="819"/>
                </a:lnTo>
                <a:lnTo>
                  <a:pt x="2897" y="836"/>
                </a:lnTo>
                <a:lnTo>
                  <a:pt x="2879" y="853"/>
                </a:lnTo>
                <a:lnTo>
                  <a:pt x="2859" y="869"/>
                </a:lnTo>
                <a:lnTo>
                  <a:pt x="783" y="2479"/>
                </a:lnTo>
                <a:lnTo>
                  <a:pt x="763" y="2494"/>
                </a:lnTo>
                <a:lnTo>
                  <a:pt x="743" y="2507"/>
                </a:lnTo>
                <a:lnTo>
                  <a:pt x="722" y="2520"/>
                </a:lnTo>
                <a:lnTo>
                  <a:pt x="700" y="2531"/>
                </a:lnTo>
                <a:lnTo>
                  <a:pt x="678" y="2541"/>
                </a:lnTo>
                <a:lnTo>
                  <a:pt x="656" y="2550"/>
                </a:lnTo>
                <a:lnTo>
                  <a:pt x="634" y="2558"/>
                </a:lnTo>
                <a:lnTo>
                  <a:pt x="611" y="2564"/>
                </a:lnTo>
                <a:lnTo>
                  <a:pt x="587" y="2569"/>
                </a:lnTo>
                <a:lnTo>
                  <a:pt x="564" y="2574"/>
                </a:lnTo>
                <a:lnTo>
                  <a:pt x="542" y="2578"/>
                </a:lnTo>
                <a:lnTo>
                  <a:pt x="518" y="2580"/>
                </a:lnTo>
                <a:lnTo>
                  <a:pt x="494" y="2581"/>
                </a:lnTo>
                <a:lnTo>
                  <a:pt x="471" y="2580"/>
                </a:lnTo>
                <a:lnTo>
                  <a:pt x="447" y="2579"/>
                </a:lnTo>
                <a:lnTo>
                  <a:pt x="424" y="2577"/>
                </a:lnTo>
                <a:lnTo>
                  <a:pt x="402" y="2573"/>
                </a:lnTo>
                <a:lnTo>
                  <a:pt x="379" y="2568"/>
                </a:lnTo>
                <a:lnTo>
                  <a:pt x="356" y="2563"/>
                </a:lnTo>
                <a:lnTo>
                  <a:pt x="333" y="2556"/>
                </a:lnTo>
                <a:lnTo>
                  <a:pt x="312" y="2549"/>
                </a:lnTo>
                <a:lnTo>
                  <a:pt x="290" y="2539"/>
                </a:lnTo>
                <a:lnTo>
                  <a:pt x="268" y="2529"/>
                </a:lnTo>
                <a:lnTo>
                  <a:pt x="247" y="2519"/>
                </a:lnTo>
                <a:lnTo>
                  <a:pt x="227" y="2506"/>
                </a:lnTo>
                <a:lnTo>
                  <a:pt x="207" y="2494"/>
                </a:lnTo>
                <a:lnTo>
                  <a:pt x="187" y="2479"/>
                </a:lnTo>
                <a:lnTo>
                  <a:pt x="169" y="2464"/>
                </a:lnTo>
                <a:lnTo>
                  <a:pt x="151" y="2448"/>
                </a:lnTo>
                <a:lnTo>
                  <a:pt x="133" y="2430"/>
                </a:lnTo>
                <a:lnTo>
                  <a:pt x="117" y="2412"/>
                </a:lnTo>
                <a:lnTo>
                  <a:pt x="101" y="2393"/>
                </a:lnTo>
                <a:lnTo>
                  <a:pt x="101" y="2393"/>
                </a:lnTo>
                <a:lnTo>
                  <a:pt x="87" y="2372"/>
                </a:lnTo>
                <a:lnTo>
                  <a:pt x="73" y="2352"/>
                </a:lnTo>
                <a:lnTo>
                  <a:pt x="61" y="2331"/>
                </a:lnTo>
                <a:lnTo>
                  <a:pt x="49" y="2309"/>
                </a:lnTo>
                <a:lnTo>
                  <a:pt x="39" y="2288"/>
                </a:lnTo>
                <a:lnTo>
                  <a:pt x="31" y="2266"/>
                </a:lnTo>
                <a:lnTo>
                  <a:pt x="23" y="2243"/>
                </a:lnTo>
                <a:lnTo>
                  <a:pt x="16" y="2220"/>
                </a:lnTo>
                <a:lnTo>
                  <a:pt x="10" y="2197"/>
                </a:lnTo>
                <a:lnTo>
                  <a:pt x="6" y="2175"/>
                </a:lnTo>
                <a:lnTo>
                  <a:pt x="3" y="2151"/>
                </a:lnTo>
                <a:lnTo>
                  <a:pt x="1" y="2128"/>
                </a:lnTo>
                <a:lnTo>
                  <a:pt x="0" y="2104"/>
                </a:lnTo>
                <a:lnTo>
                  <a:pt x="0" y="2080"/>
                </a:lnTo>
                <a:lnTo>
                  <a:pt x="2" y="2058"/>
                </a:lnTo>
                <a:lnTo>
                  <a:pt x="4" y="2034"/>
                </a:lnTo>
                <a:lnTo>
                  <a:pt x="7" y="2011"/>
                </a:lnTo>
                <a:lnTo>
                  <a:pt x="12" y="1988"/>
                </a:lnTo>
                <a:lnTo>
                  <a:pt x="17" y="1965"/>
                </a:lnTo>
                <a:lnTo>
                  <a:pt x="25" y="1943"/>
                </a:lnTo>
                <a:lnTo>
                  <a:pt x="32" y="1921"/>
                </a:lnTo>
                <a:lnTo>
                  <a:pt x="41" y="1899"/>
                </a:lnTo>
                <a:lnTo>
                  <a:pt x="50" y="1878"/>
                </a:lnTo>
                <a:lnTo>
                  <a:pt x="62" y="1857"/>
                </a:lnTo>
                <a:lnTo>
                  <a:pt x="74" y="1837"/>
                </a:lnTo>
                <a:lnTo>
                  <a:pt x="87" y="1817"/>
                </a:lnTo>
                <a:lnTo>
                  <a:pt x="101" y="1798"/>
                </a:lnTo>
                <a:lnTo>
                  <a:pt x="117" y="1779"/>
                </a:lnTo>
                <a:lnTo>
                  <a:pt x="132" y="1760"/>
                </a:lnTo>
                <a:lnTo>
                  <a:pt x="150" y="1744"/>
                </a:lnTo>
                <a:lnTo>
                  <a:pt x="169" y="1727"/>
                </a:lnTo>
                <a:lnTo>
                  <a:pt x="187" y="1712"/>
                </a:lnTo>
                <a:lnTo>
                  <a:pt x="2264" y="101"/>
                </a:lnTo>
                <a:lnTo>
                  <a:pt x="2284" y="87"/>
                </a:lnTo>
                <a:lnTo>
                  <a:pt x="2304" y="72"/>
                </a:lnTo>
                <a:lnTo>
                  <a:pt x="2326" y="61"/>
                </a:lnTo>
                <a:lnTo>
                  <a:pt x="2347" y="49"/>
                </a:lnTo>
                <a:lnTo>
                  <a:pt x="2369" y="39"/>
                </a:lnTo>
                <a:lnTo>
                  <a:pt x="2391" y="30"/>
                </a:lnTo>
                <a:lnTo>
                  <a:pt x="2414" y="22"/>
                </a:lnTo>
                <a:lnTo>
                  <a:pt x="2437" y="15"/>
                </a:lnTo>
                <a:lnTo>
                  <a:pt x="2459" y="10"/>
                </a:lnTo>
                <a:lnTo>
                  <a:pt x="2482" y="6"/>
                </a:lnTo>
                <a:lnTo>
                  <a:pt x="2506" y="3"/>
                </a:lnTo>
                <a:lnTo>
                  <a:pt x="2529" y="1"/>
                </a:lnTo>
                <a:lnTo>
                  <a:pt x="2553" y="0"/>
                </a:lnTo>
                <a:lnTo>
                  <a:pt x="2575" y="0"/>
                </a:lnTo>
                <a:lnTo>
                  <a:pt x="2599" y="1"/>
                </a:lnTo>
                <a:lnTo>
                  <a:pt x="2622" y="4"/>
                </a:lnTo>
                <a:lnTo>
                  <a:pt x="2646" y="7"/>
                </a:lnTo>
                <a:lnTo>
                  <a:pt x="2669" y="11"/>
                </a:lnTo>
                <a:lnTo>
                  <a:pt x="2691" y="17"/>
                </a:lnTo>
                <a:lnTo>
                  <a:pt x="2713" y="23"/>
                </a:lnTo>
                <a:lnTo>
                  <a:pt x="2736" y="32"/>
                </a:lnTo>
                <a:lnTo>
                  <a:pt x="2758" y="41"/>
                </a:lnTo>
                <a:lnTo>
                  <a:pt x="2778" y="50"/>
                </a:lnTo>
                <a:lnTo>
                  <a:pt x="2799" y="62"/>
                </a:lnTo>
                <a:lnTo>
                  <a:pt x="2820" y="73"/>
                </a:lnTo>
                <a:lnTo>
                  <a:pt x="2840" y="87"/>
                </a:lnTo>
                <a:lnTo>
                  <a:pt x="2859" y="101"/>
                </a:lnTo>
                <a:lnTo>
                  <a:pt x="2878" y="116"/>
                </a:lnTo>
                <a:lnTo>
                  <a:pt x="2896" y="132"/>
                </a:lnTo>
                <a:lnTo>
                  <a:pt x="2913" y="150"/>
                </a:lnTo>
                <a:lnTo>
                  <a:pt x="2930" y="167"/>
                </a:lnTo>
                <a:lnTo>
                  <a:pt x="2945" y="1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31"/>
          <p:cNvSpPr/>
          <p:nvPr/>
        </p:nvSpPr>
        <p:spPr>
          <a:xfrm>
            <a:off x="3008160" y="3884400"/>
            <a:ext cx="48600" cy="101520"/>
          </a:xfrm>
          <a:custGeom>
            <a:avLst/>
            <a:gdLst/>
            <a:ahLst/>
            <a:rect l="l" t="t" r="r" b="b"/>
            <a:pathLst>
              <a:path w="1694" h="3497">
                <a:moveTo>
                  <a:pt x="1343" y="3478"/>
                </a:moveTo>
                <a:lnTo>
                  <a:pt x="1343" y="3478"/>
                </a:lnTo>
                <a:lnTo>
                  <a:pt x="1318" y="3484"/>
                </a:lnTo>
                <a:lnTo>
                  <a:pt x="1294" y="3489"/>
                </a:lnTo>
                <a:lnTo>
                  <a:pt x="1270" y="3492"/>
                </a:lnTo>
                <a:lnTo>
                  <a:pt x="1246" y="3496"/>
                </a:lnTo>
                <a:lnTo>
                  <a:pt x="1222" y="3497"/>
                </a:lnTo>
                <a:lnTo>
                  <a:pt x="1198" y="3497"/>
                </a:lnTo>
                <a:lnTo>
                  <a:pt x="1174" y="3496"/>
                </a:lnTo>
                <a:lnTo>
                  <a:pt x="1150" y="3492"/>
                </a:lnTo>
                <a:lnTo>
                  <a:pt x="1127" y="3489"/>
                </a:lnTo>
                <a:lnTo>
                  <a:pt x="1105" y="3485"/>
                </a:lnTo>
                <a:lnTo>
                  <a:pt x="1082" y="3479"/>
                </a:lnTo>
                <a:lnTo>
                  <a:pt x="1059" y="3473"/>
                </a:lnTo>
                <a:lnTo>
                  <a:pt x="1037" y="3464"/>
                </a:lnTo>
                <a:lnTo>
                  <a:pt x="1016" y="3456"/>
                </a:lnTo>
                <a:lnTo>
                  <a:pt x="994" y="3446"/>
                </a:lnTo>
                <a:lnTo>
                  <a:pt x="973" y="3435"/>
                </a:lnTo>
                <a:lnTo>
                  <a:pt x="953" y="3423"/>
                </a:lnTo>
                <a:lnTo>
                  <a:pt x="934" y="3411"/>
                </a:lnTo>
                <a:lnTo>
                  <a:pt x="915" y="3397"/>
                </a:lnTo>
                <a:lnTo>
                  <a:pt x="896" y="3383"/>
                </a:lnTo>
                <a:lnTo>
                  <a:pt x="879" y="3367"/>
                </a:lnTo>
                <a:lnTo>
                  <a:pt x="862" y="3351"/>
                </a:lnTo>
                <a:lnTo>
                  <a:pt x="846" y="3333"/>
                </a:lnTo>
                <a:lnTo>
                  <a:pt x="830" y="3315"/>
                </a:lnTo>
                <a:lnTo>
                  <a:pt x="816" y="3297"/>
                </a:lnTo>
                <a:lnTo>
                  <a:pt x="802" y="3277"/>
                </a:lnTo>
                <a:lnTo>
                  <a:pt x="790" y="3256"/>
                </a:lnTo>
                <a:lnTo>
                  <a:pt x="778" y="3236"/>
                </a:lnTo>
                <a:lnTo>
                  <a:pt x="768" y="3214"/>
                </a:lnTo>
                <a:lnTo>
                  <a:pt x="758" y="3191"/>
                </a:lnTo>
                <a:lnTo>
                  <a:pt x="749" y="3168"/>
                </a:lnTo>
                <a:lnTo>
                  <a:pt x="742" y="3144"/>
                </a:lnTo>
                <a:lnTo>
                  <a:pt x="19" y="619"/>
                </a:lnTo>
                <a:lnTo>
                  <a:pt x="13" y="594"/>
                </a:lnTo>
                <a:lnTo>
                  <a:pt x="7" y="571"/>
                </a:lnTo>
                <a:lnTo>
                  <a:pt x="3" y="547"/>
                </a:lnTo>
                <a:lnTo>
                  <a:pt x="1" y="522"/>
                </a:lnTo>
                <a:lnTo>
                  <a:pt x="0" y="498"/>
                </a:lnTo>
                <a:lnTo>
                  <a:pt x="0" y="474"/>
                </a:lnTo>
                <a:lnTo>
                  <a:pt x="1" y="450"/>
                </a:lnTo>
                <a:lnTo>
                  <a:pt x="3" y="427"/>
                </a:lnTo>
                <a:lnTo>
                  <a:pt x="7" y="404"/>
                </a:lnTo>
                <a:lnTo>
                  <a:pt x="12" y="380"/>
                </a:lnTo>
                <a:lnTo>
                  <a:pt x="18" y="357"/>
                </a:lnTo>
                <a:lnTo>
                  <a:pt x="24" y="335"/>
                </a:lnTo>
                <a:lnTo>
                  <a:pt x="32" y="313"/>
                </a:lnTo>
                <a:lnTo>
                  <a:pt x="41" y="292"/>
                </a:lnTo>
                <a:lnTo>
                  <a:pt x="51" y="270"/>
                </a:lnTo>
                <a:lnTo>
                  <a:pt x="61" y="249"/>
                </a:lnTo>
                <a:lnTo>
                  <a:pt x="74" y="230"/>
                </a:lnTo>
                <a:lnTo>
                  <a:pt x="86" y="210"/>
                </a:lnTo>
                <a:lnTo>
                  <a:pt x="100" y="191"/>
                </a:lnTo>
                <a:lnTo>
                  <a:pt x="114" y="173"/>
                </a:lnTo>
                <a:lnTo>
                  <a:pt x="130" y="155"/>
                </a:lnTo>
                <a:lnTo>
                  <a:pt x="146" y="139"/>
                </a:lnTo>
                <a:lnTo>
                  <a:pt x="163" y="122"/>
                </a:lnTo>
                <a:lnTo>
                  <a:pt x="182" y="107"/>
                </a:lnTo>
                <a:lnTo>
                  <a:pt x="200" y="92"/>
                </a:lnTo>
                <a:lnTo>
                  <a:pt x="220" y="79"/>
                </a:lnTo>
                <a:lnTo>
                  <a:pt x="240" y="66"/>
                </a:lnTo>
                <a:lnTo>
                  <a:pt x="261" y="55"/>
                </a:lnTo>
                <a:lnTo>
                  <a:pt x="283" y="43"/>
                </a:lnTo>
                <a:lnTo>
                  <a:pt x="305" y="34"/>
                </a:lnTo>
                <a:lnTo>
                  <a:pt x="329" y="26"/>
                </a:lnTo>
                <a:lnTo>
                  <a:pt x="353" y="19"/>
                </a:lnTo>
                <a:lnTo>
                  <a:pt x="353" y="19"/>
                </a:lnTo>
                <a:lnTo>
                  <a:pt x="376" y="12"/>
                </a:lnTo>
                <a:lnTo>
                  <a:pt x="400" y="7"/>
                </a:lnTo>
                <a:lnTo>
                  <a:pt x="425" y="3"/>
                </a:lnTo>
                <a:lnTo>
                  <a:pt x="449" y="1"/>
                </a:lnTo>
                <a:lnTo>
                  <a:pt x="473" y="0"/>
                </a:lnTo>
                <a:lnTo>
                  <a:pt x="497" y="0"/>
                </a:lnTo>
                <a:lnTo>
                  <a:pt x="520" y="1"/>
                </a:lnTo>
                <a:lnTo>
                  <a:pt x="544" y="3"/>
                </a:lnTo>
                <a:lnTo>
                  <a:pt x="568" y="6"/>
                </a:lnTo>
                <a:lnTo>
                  <a:pt x="591" y="11"/>
                </a:lnTo>
                <a:lnTo>
                  <a:pt x="614" y="16"/>
                </a:lnTo>
                <a:lnTo>
                  <a:pt x="636" y="24"/>
                </a:lnTo>
                <a:lnTo>
                  <a:pt x="658" y="31"/>
                </a:lnTo>
                <a:lnTo>
                  <a:pt x="680" y="40"/>
                </a:lnTo>
                <a:lnTo>
                  <a:pt x="701" y="50"/>
                </a:lnTo>
                <a:lnTo>
                  <a:pt x="721" y="61"/>
                </a:lnTo>
                <a:lnTo>
                  <a:pt x="742" y="72"/>
                </a:lnTo>
                <a:lnTo>
                  <a:pt x="761" y="86"/>
                </a:lnTo>
                <a:lnTo>
                  <a:pt x="780" y="99"/>
                </a:lnTo>
                <a:lnTo>
                  <a:pt x="798" y="114"/>
                </a:lnTo>
                <a:lnTo>
                  <a:pt x="816" y="129"/>
                </a:lnTo>
                <a:lnTo>
                  <a:pt x="833" y="146"/>
                </a:lnTo>
                <a:lnTo>
                  <a:pt x="849" y="162"/>
                </a:lnTo>
                <a:lnTo>
                  <a:pt x="864" y="181"/>
                </a:lnTo>
                <a:lnTo>
                  <a:pt x="879" y="200"/>
                </a:lnTo>
                <a:lnTo>
                  <a:pt x="892" y="219"/>
                </a:lnTo>
                <a:lnTo>
                  <a:pt x="905" y="239"/>
                </a:lnTo>
                <a:lnTo>
                  <a:pt x="917" y="261"/>
                </a:lnTo>
                <a:lnTo>
                  <a:pt x="928" y="283"/>
                </a:lnTo>
                <a:lnTo>
                  <a:pt x="937" y="304"/>
                </a:lnTo>
                <a:lnTo>
                  <a:pt x="946" y="328"/>
                </a:lnTo>
                <a:lnTo>
                  <a:pt x="953" y="351"/>
                </a:lnTo>
                <a:lnTo>
                  <a:pt x="1677" y="2877"/>
                </a:lnTo>
                <a:lnTo>
                  <a:pt x="1683" y="2901"/>
                </a:lnTo>
                <a:lnTo>
                  <a:pt x="1687" y="2926"/>
                </a:lnTo>
                <a:lnTo>
                  <a:pt x="1691" y="2950"/>
                </a:lnTo>
                <a:lnTo>
                  <a:pt x="1693" y="2974"/>
                </a:lnTo>
                <a:lnTo>
                  <a:pt x="1694" y="2997"/>
                </a:lnTo>
                <a:lnTo>
                  <a:pt x="1694" y="3022"/>
                </a:lnTo>
                <a:lnTo>
                  <a:pt x="1693" y="3045"/>
                </a:lnTo>
                <a:lnTo>
                  <a:pt x="1691" y="3069"/>
                </a:lnTo>
                <a:lnTo>
                  <a:pt x="1688" y="3093"/>
                </a:lnTo>
                <a:lnTo>
                  <a:pt x="1683" y="3115"/>
                </a:lnTo>
                <a:lnTo>
                  <a:pt x="1678" y="3138"/>
                </a:lnTo>
                <a:lnTo>
                  <a:pt x="1670" y="3161"/>
                </a:lnTo>
                <a:lnTo>
                  <a:pt x="1663" y="3183"/>
                </a:lnTo>
                <a:lnTo>
                  <a:pt x="1654" y="3204"/>
                </a:lnTo>
                <a:lnTo>
                  <a:pt x="1644" y="3225"/>
                </a:lnTo>
                <a:lnTo>
                  <a:pt x="1633" y="3246"/>
                </a:lnTo>
                <a:lnTo>
                  <a:pt x="1622" y="3267"/>
                </a:lnTo>
                <a:lnTo>
                  <a:pt x="1609" y="3286"/>
                </a:lnTo>
                <a:lnTo>
                  <a:pt x="1595" y="3305"/>
                </a:lnTo>
                <a:lnTo>
                  <a:pt x="1580" y="3324"/>
                </a:lnTo>
                <a:lnTo>
                  <a:pt x="1565" y="3341"/>
                </a:lnTo>
                <a:lnTo>
                  <a:pt x="1549" y="3358"/>
                </a:lnTo>
                <a:lnTo>
                  <a:pt x="1532" y="3374"/>
                </a:lnTo>
                <a:lnTo>
                  <a:pt x="1514" y="3389"/>
                </a:lnTo>
                <a:lnTo>
                  <a:pt x="1494" y="3403"/>
                </a:lnTo>
                <a:lnTo>
                  <a:pt x="1476" y="3417"/>
                </a:lnTo>
                <a:lnTo>
                  <a:pt x="1455" y="3430"/>
                </a:lnTo>
                <a:lnTo>
                  <a:pt x="1434" y="3442"/>
                </a:lnTo>
                <a:lnTo>
                  <a:pt x="1412" y="3452"/>
                </a:lnTo>
                <a:lnTo>
                  <a:pt x="1390" y="3461"/>
                </a:lnTo>
                <a:lnTo>
                  <a:pt x="1367" y="3471"/>
                </a:lnTo>
                <a:lnTo>
                  <a:pt x="1343" y="34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32"/>
          <p:cNvSpPr/>
          <p:nvPr/>
        </p:nvSpPr>
        <p:spPr>
          <a:xfrm>
            <a:off x="3216600" y="3773520"/>
            <a:ext cx="86040" cy="84240"/>
          </a:xfrm>
          <a:custGeom>
            <a:avLst/>
            <a:gdLst/>
            <a:ahLst/>
            <a:rect l="l" t="t" r="r" b="b"/>
            <a:pathLst>
              <a:path w="2974" h="2895">
                <a:moveTo>
                  <a:pt x="0" y="0"/>
                </a:moveTo>
                <a:lnTo>
                  <a:pt x="574" y="0"/>
                </a:lnTo>
                <a:lnTo>
                  <a:pt x="574" y="2195"/>
                </a:lnTo>
                <a:lnTo>
                  <a:pt x="2974" y="2195"/>
                </a:lnTo>
                <a:lnTo>
                  <a:pt x="2974" y="2895"/>
                </a:lnTo>
                <a:lnTo>
                  <a:pt x="0" y="28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33"/>
          <p:cNvSpPr/>
          <p:nvPr/>
        </p:nvSpPr>
        <p:spPr>
          <a:xfrm>
            <a:off x="3239640" y="3745080"/>
            <a:ext cx="86400" cy="83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34"/>
          <p:cNvSpPr/>
          <p:nvPr/>
        </p:nvSpPr>
        <p:spPr>
          <a:xfrm>
            <a:off x="2973240" y="2140920"/>
            <a:ext cx="344880" cy="410040"/>
          </a:xfrm>
          <a:custGeom>
            <a:avLst/>
            <a:gdLst/>
            <a:ahLst/>
            <a:rect l="l" t="t" r="r" b="b"/>
            <a:pathLst>
              <a:path w="346075" h="411163">
                <a:moveTo>
                  <a:pt x="46037" y="44450"/>
                </a:moveTo>
                <a:lnTo>
                  <a:pt x="46037" y="366713"/>
                </a:lnTo>
                <a:lnTo>
                  <a:pt x="301625" y="366713"/>
                </a:lnTo>
                <a:lnTo>
                  <a:pt x="301625" y="44450"/>
                </a:lnTo>
                <a:close/>
                <a:moveTo>
                  <a:pt x="36471" y="0"/>
                </a:moveTo>
                <a:lnTo>
                  <a:pt x="309605" y="0"/>
                </a:lnTo>
                <a:lnTo>
                  <a:pt x="313172" y="791"/>
                </a:lnTo>
                <a:lnTo>
                  <a:pt x="317137" y="1186"/>
                </a:lnTo>
                <a:lnTo>
                  <a:pt x="320704" y="1977"/>
                </a:lnTo>
                <a:lnTo>
                  <a:pt x="323876" y="2768"/>
                </a:lnTo>
                <a:lnTo>
                  <a:pt x="327047" y="4744"/>
                </a:lnTo>
                <a:lnTo>
                  <a:pt x="330218" y="6326"/>
                </a:lnTo>
                <a:lnTo>
                  <a:pt x="332597" y="8302"/>
                </a:lnTo>
                <a:lnTo>
                  <a:pt x="334975" y="11070"/>
                </a:lnTo>
                <a:lnTo>
                  <a:pt x="337750" y="13047"/>
                </a:lnTo>
                <a:lnTo>
                  <a:pt x="339733" y="15814"/>
                </a:lnTo>
                <a:lnTo>
                  <a:pt x="341318" y="18977"/>
                </a:lnTo>
                <a:lnTo>
                  <a:pt x="343300" y="22140"/>
                </a:lnTo>
                <a:lnTo>
                  <a:pt x="344093" y="25302"/>
                </a:lnTo>
                <a:lnTo>
                  <a:pt x="344886" y="28861"/>
                </a:lnTo>
                <a:lnTo>
                  <a:pt x="346075" y="32419"/>
                </a:lnTo>
                <a:lnTo>
                  <a:pt x="346075" y="36372"/>
                </a:lnTo>
                <a:lnTo>
                  <a:pt x="346075" y="375186"/>
                </a:lnTo>
                <a:lnTo>
                  <a:pt x="346075" y="378745"/>
                </a:lnTo>
                <a:lnTo>
                  <a:pt x="344886" y="382303"/>
                </a:lnTo>
                <a:lnTo>
                  <a:pt x="344093" y="385466"/>
                </a:lnTo>
                <a:lnTo>
                  <a:pt x="343300" y="389024"/>
                </a:lnTo>
                <a:lnTo>
                  <a:pt x="341318" y="392186"/>
                </a:lnTo>
                <a:lnTo>
                  <a:pt x="339733" y="394954"/>
                </a:lnTo>
                <a:lnTo>
                  <a:pt x="337750" y="397721"/>
                </a:lnTo>
                <a:lnTo>
                  <a:pt x="334975" y="400489"/>
                </a:lnTo>
                <a:lnTo>
                  <a:pt x="332597" y="402466"/>
                </a:lnTo>
                <a:lnTo>
                  <a:pt x="330218" y="404838"/>
                </a:lnTo>
                <a:lnTo>
                  <a:pt x="327047" y="406814"/>
                </a:lnTo>
                <a:lnTo>
                  <a:pt x="323876" y="408000"/>
                </a:lnTo>
                <a:lnTo>
                  <a:pt x="320704" y="409186"/>
                </a:lnTo>
                <a:lnTo>
                  <a:pt x="317137" y="410373"/>
                </a:lnTo>
                <a:lnTo>
                  <a:pt x="313172" y="410768"/>
                </a:lnTo>
                <a:lnTo>
                  <a:pt x="309605" y="411163"/>
                </a:lnTo>
                <a:lnTo>
                  <a:pt x="36471" y="411163"/>
                </a:lnTo>
                <a:lnTo>
                  <a:pt x="32903" y="410768"/>
                </a:lnTo>
                <a:lnTo>
                  <a:pt x="28939" y="410373"/>
                </a:lnTo>
                <a:lnTo>
                  <a:pt x="25371" y="409186"/>
                </a:lnTo>
                <a:lnTo>
                  <a:pt x="22200" y="408000"/>
                </a:lnTo>
                <a:lnTo>
                  <a:pt x="19028" y="406814"/>
                </a:lnTo>
                <a:lnTo>
                  <a:pt x="15857" y="404838"/>
                </a:lnTo>
                <a:lnTo>
                  <a:pt x="13479" y="402466"/>
                </a:lnTo>
                <a:lnTo>
                  <a:pt x="10704" y="400489"/>
                </a:lnTo>
                <a:lnTo>
                  <a:pt x="8325" y="397721"/>
                </a:lnTo>
                <a:lnTo>
                  <a:pt x="5947" y="394954"/>
                </a:lnTo>
                <a:lnTo>
                  <a:pt x="4361" y="392186"/>
                </a:lnTo>
                <a:lnTo>
                  <a:pt x="2775" y="389024"/>
                </a:lnTo>
                <a:lnTo>
                  <a:pt x="1586" y="385466"/>
                </a:lnTo>
                <a:lnTo>
                  <a:pt x="793" y="382303"/>
                </a:lnTo>
                <a:lnTo>
                  <a:pt x="0" y="378745"/>
                </a:lnTo>
                <a:lnTo>
                  <a:pt x="0" y="375186"/>
                </a:lnTo>
                <a:lnTo>
                  <a:pt x="0" y="36372"/>
                </a:lnTo>
                <a:lnTo>
                  <a:pt x="0" y="32419"/>
                </a:lnTo>
                <a:lnTo>
                  <a:pt x="793" y="28861"/>
                </a:lnTo>
                <a:lnTo>
                  <a:pt x="1586" y="25302"/>
                </a:lnTo>
                <a:lnTo>
                  <a:pt x="2775" y="22140"/>
                </a:lnTo>
                <a:lnTo>
                  <a:pt x="4361" y="18977"/>
                </a:lnTo>
                <a:lnTo>
                  <a:pt x="5947" y="15814"/>
                </a:lnTo>
                <a:lnTo>
                  <a:pt x="8325" y="13047"/>
                </a:lnTo>
                <a:lnTo>
                  <a:pt x="10704" y="11070"/>
                </a:lnTo>
                <a:lnTo>
                  <a:pt x="13479" y="8302"/>
                </a:lnTo>
                <a:lnTo>
                  <a:pt x="15857" y="6326"/>
                </a:lnTo>
                <a:lnTo>
                  <a:pt x="19028" y="4744"/>
                </a:lnTo>
                <a:lnTo>
                  <a:pt x="22200" y="2768"/>
                </a:lnTo>
                <a:lnTo>
                  <a:pt x="25371" y="1977"/>
                </a:lnTo>
                <a:lnTo>
                  <a:pt x="28939" y="1186"/>
                </a:lnTo>
                <a:lnTo>
                  <a:pt x="32903" y="7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35"/>
          <p:cNvSpPr/>
          <p:nvPr/>
        </p:nvSpPr>
        <p:spPr>
          <a:xfrm>
            <a:off x="3033720" y="2249640"/>
            <a:ext cx="30600" cy="30600"/>
          </a:xfrm>
          <a:custGeom>
            <a:avLst/>
            <a:gdLst/>
            <a:ahLst/>
            <a:rect l="l" t="t" r="r" b="b"/>
            <a:pathLst>
              <a:path w="80" h="80">
                <a:moveTo>
                  <a:pt x="80" y="40"/>
                </a:moveTo>
                <a:lnTo>
                  <a:pt x="79" y="48"/>
                </a:lnTo>
                <a:lnTo>
                  <a:pt x="76" y="56"/>
                </a:lnTo>
                <a:lnTo>
                  <a:pt x="73" y="63"/>
                </a:lnTo>
                <a:lnTo>
                  <a:pt x="67" y="69"/>
                </a:lnTo>
                <a:lnTo>
                  <a:pt x="62" y="73"/>
                </a:lnTo>
                <a:lnTo>
                  <a:pt x="55" y="78"/>
                </a:lnTo>
                <a:lnTo>
                  <a:pt x="48" y="80"/>
                </a:lnTo>
                <a:lnTo>
                  <a:pt x="40" y="80"/>
                </a:lnTo>
                <a:lnTo>
                  <a:pt x="32" y="80"/>
                </a:lnTo>
                <a:lnTo>
                  <a:pt x="24" y="78"/>
                </a:lnTo>
                <a:lnTo>
                  <a:pt x="17" y="73"/>
                </a:lnTo>
                <a:lnTo>
                  <a:pt x="11" y="69"/>
                </a:lnTo>
                <a:lnTo>
                  <a:pt x="7" y="63"/>
                </a:lnTo>
                <a:lnTo>
                  <a:pt x="2" y="56"/>
                </a:lnTo>
                <a:lnTo>
                  <a:pt x="0" y="48"/>
                </a:lnTo>
                <a:lnTo>
                  <a:pt x="0" y="40"/>
                </a:lnTo>
                <a:lnTo>
                  <a:pt x="0" y="32"/>
                </a:lnTo>
                <a:lnTo>
                  <a:pt x="2" y="25"/>
                </a:lnTo>
                <a:lnTo>
                  <a:pt x="7" y="18"/>
                </a:lnTo>
                <a:lnTo>
                  <a:pt x="11" y="13"/>
                </a:lnTo>
                <a:lnTo>
                  <a:pt x="17" y="7"/>
                </a:lnTo>
                <a:lnTo>
                  <a:pt x="24" y="4"/>
                </a:lnTo>
                <a:lnTo>
                  <a:pt x="32" y="1"/>
                </a:lnTo>
                <a:lnTo>
                  <a:pt x="40" y="0"/>
                </a:lnTo>
                <a:lnTo>
                  <a:pt x="48" y="1"/>
                </a:lnTo>
                <a:lnTo>
                  <a:pt x="55" y="4"/>
                </a:lnTo>
                <a:lnTo>
                  <a:pt x="62" y="7"/>
                </a:lnTo>
                <a:lnTo>
                  <a:pt x="67" y="13"/>
                </a:lnTo>
                <a:lnTo>
                  <a:pt x="73" y="18"/>
                </a:lnTo>
                <a:lnTo>
                  <a:pt x="76" y="25"/>
                </a:lnTo>
                <a:lnTo>
                  <a:pt x="79" y="32"/>
                </a:lnTo>
                <a:lnTo>
                  <a:pt x="80" y="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36"/>
          <p:cNvSpPr/>
          <p:nvPr/>
        </p:nvSpPr>
        <p:spPr>
          <a:xfrm>
            <a:off x="3087720" y="2256120"/>
            <a:ext cx="170280" cy="1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37"/>
          <p:cNvSpPr/>
          <p:nvPr/>
        </p:nvSpPr>
        <p:spPr>
          <a:xfrm>
            <a:off x="3033720" y="2308680"/>
            <a:ext cx="30600" cy="30600"/>
          </a:xfrm>
          <a:custGeom>
            <a:avLst/>
            <a:gdLst/>
            <a:ahLst/>
            <a:rect l="l" t="t" r="r" b="b"/>
            <a:pathLst>
              <a:path w="80" h="80">
                <a:moveTo>
                  <a:pt x="80" y="40"/>
                </a:moveTo>
                <a:lnTo>
                  <a:pt x="79" y="48"/>
                </a:lnTo>
                <a:lnTo>
                  <a:pt x="76" y="56"/>
                </a:lnTo>
                <a:lnTo>
                  <a:pt x="73" y="63"/>
                </a:lnTo>
                <a:lnTo>
                  <a:pt x="67" y="69"/>
                </a:lnTo>
                <a:lnTo>
                  <a:pt x="62" y="73"/>
                </a:lnTo>
                <a:lnTo>
                  <a:pt x="55" y="77"/>
                </a:lnTo>
                <a:lnTo>
                  <a:pt x="48" y="79"/>
                </a:lnTo>
                <a:lnTo>
                  <a:pt x="40" y="80"/>
                </a:lnTo>
                <a:lnTo>
                  <a:pt x="32" y="79"/>
                </a:lnTo>
                <a:lnTo>
                  <a:pt x="24" y="77"/>
                </a:lnTo>
                <a:lnTo>
                  <a:pt x="17" y="73"/>
                </a:lnTo>
                <a:lnTo>
                  <a:pt x="11" y="69"/>
                </a:lnTo>
                <a:lnTo>
                  <a:pt x="7" y="63"/>
                </a:lnTo>
                <a:lnTo>
                  <a:pt x="2" y="56"/>
                </a:lnTo>
                <a:lnTo>
                  <a:pt x="0" y="48"/>
                </a:lnTo>
                <a:lnTo>
                  <a:pt x="0" y="40"/>
                </a:lnTo>
                <a:lnTo>
                  <a:pt x="0" y="32"/>
                </a:lnTo>
                <a:lnTo>
                  <a:pt x="2" y="25"/>
                </a:lnTo>
                <a:lnTo>
                  <a:pt x="7" y="19"/>
                </a:lnTo>
                <a:lnTo>
                  <a:pt x="11" y="12"/>
                </a:lnTo>
                <a:lnTo>
                  <a:pt x="17" y="7"/>
                </a:lnTo>
                <a:lnTo>
                  <a:pt x="24" y="4"/>
                </a:lnTo>
                <a:lnTo>
                  <a:pt x="32" y="2"/>
                </a:lnTo>
                <a:lnTo>
                  <a:pt x="40" y="0"/>
                </a:lnTo>
                <a:lnTo>
                  <a:pt x="48" y="2"/>
                </a:lnTo>
                <a:lnTo>
                  <a:pt x="55" y="4"/>
                </a:lnTo>
                <a:lnTo>
                  <a:pt x="62" y="7"/>
                </a:lnTo>
                <a:lnTo>
                  <a:pt x="67" y="12"/>
                </a:lnTo>
                <a:lnTo>
                  <a:pt x="73" y="19"/>
                </a:lnTo>
                <a:lnTo>
                  <a:pt x="76" y="25"/>
                </a:lnTo>
                <a:lnTo>
                  <a:pt x="79" y="32"/>
                </a:lnTo>
                <a:lnTo>
                  <a:pt x="80" y="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38"/>
          <p:cNvSpPr/>
          <p:nvPr/>
        </p:nvSpPr>
        <p:spPr>
          <a:xfrm>
            <a:off x="3087720" y="2314800"/>
            <a:ext cx="170280" cy="1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39"/>
          <p:cNvSpPr/>
          <p:nvPr/>
        </p:nvSpPr>
        <p:spPr>
          <a:xfrm>
            <a:off x="3033720" y="2367360"/>
            <a:ext cx="30600" cy="30600"/>
          </a:xfrm>
          <a:custGeom>
            <a:avLst/>
            <a:gdLst/>
            <a:ahLst/>
            <a:rect l="l" t="t" r="r" b="b"/>
            <a:pathLst>
              <a:path w="80" h="79">
                <a:moveTo>
                  <a:pt x="80" y="39"/>
                </a:moveTo>
                <a:lnTo>
                  <a:pt x="79" y="47"/>
                </a:lnTo>
                <a:lnTo>
                  <a:pt x="76" y="55"/>
                </a:lnTo>
                <a:lnTo>
                  <a:pt x="73" y="62"/>
                </a:lnTo>
                <a:lnTo>
                  <a:pt x="67" y="68"/>
                </a:lnTo>
                <a:lnTo>
                  <a:pt x="62" y="73"/>
                </a:lnTo>
                <a:lnTo>
                  <a:pt x="55" y="76"/>
                </a:lnTo>
                <a:lnTo>
                  <a:pt x="48" y="78"/>
                </a:lnTo>
                <a:lnTo>
                  <a:pt x="40" y="79"/>
                </a:lnTo>
                <a:lnTo>
                  <a:pt x="32" y="78"/>
                </a:lnTo>
                <a:lnTo>
                  <a:pt x="24" y="76"/>
                </a:lnTo>
                <a:lnTo>
                  <a:pt x="17" y="73"/>
                </a:lnTo>
                <a:lnTo>
                  <a:pt x="11" y="68"/>
                </a:lnTo>
                <a:lnTo>
                  <a:pt x="7" y="62"/>
                </a:lnTo>
                <a:lnTo>
                  <a:pt x="2" y="55"/>
                </a:lnTo>
                <a:lnTo>
                  <a:pt x="0" y="47"/>
                </a:lnTo>
                <a:lnTo>
                  <a:pt x="0" y="39"/>
                </a:lnTo>
                <a:lnTo>
                  <a:pt x="0" y="31"/>
                </a:lnTo>
                <a:lnTo>
                  <a:pt x="2" y="23"/>
                </a:lnTo>
                <a:lnTo>
                  <a:pt x="7" y="17"/>
                </a:lnTo>
                <a:lnTo>
                  <a:pt x="11" y="11"/>
                </a:lnTo>
                <a:lnTo>
                  <a:pt x="17" y="6"/>
                </a:lnTo>
                <a:lnTo>
                  <a:pt x="24" y="3"/>
                </a:lnTo>
                <a:lnTo>
                  <a:pt x="32" y="1"/>
                </a:lnTo>
                <a:lnTo>
                  <a:pt x="40" y="0"/>
                </a:lnTo>
                <a:lnTo>
                  <a:pt x="48" y="1"/>
                </a:lnTo>
                <a:lnTo>
                  <a:pt x="55" y="3"/>
                </a:lnTo>
                <a:lnTo>
                  <a:pt x="62" y="6"/>
                </a:lnTo>
                <a:lnTo>
                  <a:pt x="67" y="11"/>
                </a:lnTo>
                <a:lnTo>
                  <a:pt x="73" y="17"/>
                </a:lnTo>
                <a:lnTo>
                  <a:pt x="76" y="23"/>
                </a:lnTo>
                <a:lnTo>
                  <a:pt x="79" y="31"/>
                </a:lnTo>
                <a:lnTo>
                  <a:pt x="80" y="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40"/>
          <p:cNvSpPr/>
          <p:nvPr/>
        </p:nvSpPr>
        <p:spPr>
          <a:xfrm>
            <a:off x="3087720" y="2373480"/>
            <a:ext cx="170280" cy="1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628560" y="866520"/>
            <a:ext cx="788976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80000"/>
              </a:lnSpc>
            </a:pPr>
            <a:r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How companies like ours operate &gt; Pounce and CamFind, ...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628560" y="404640"/>
            <a:ext cx="7885440" cy="460080"/>
          </a:xfrm>
          <a:prstGeom prst="rect">
            <a:avLst/>
          </a:prstGeom>
          <a:gradFill>
            <a:gsLst>
              <a:gs pos="0">
                <a:srgbClr val="71a6da"/>
              </a:gs>
              <a:gs pos="100000">
                <a:srgbClr val="549ada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Our competitors ‘ Business Model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6600960" y="6356520"/>
            <a:ext cx="20559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YACHAOUI Ayman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3029040" y="6356520"/>
            <a:ext cx="30848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PicShop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5"/>
          <p:cNvSpPr/>
          <p:nvPr/>
        </p:nvSpPr>
        <p:spPr>
          <a:xfrm>
            <a:off x="2172600" y="3887640"/>
            <a:ext cx="927360" cy="509040"/>
          </a:xfrm>
          <a:prstGeom prst="rect">
            <a:avLst/>
          </a:prstGeom>
          <a:solidFill>
            <a:srgbClr val="ce202a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6"/>
          <p:cNvSpPr/>
          <p:nvPr/>
        </p:nvSpPr>
        <p:spPr>
          <a:xfrm>
            <a:off x="3098880" y="3373200"/>
            <a:ext cx="927360" cy="1023480"/>
          </a:xfrm>
          <a:prstGeom prst="rect">
            <a:avLst/>
          </a:prstGeom>
          <a:solidFill>
            <a:srgbClr val="e99e09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7"/>
          <p:cNvSpPr/>
          <p:nvPr/>
        </p:nvSpPr>
        <p:spPr>
          <a:xfrm>
            <a:off x="4024800" y="2874240"/>
            <a:ext cx="927360" cy="1522440"/>
          </a:xfrm>
          <a:prstGeom prst="rect">
            <a:avLst/>
          </a:prstGeom>
          <a:solidFill>
            <a:srgbClr val="2a9b18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8"/>
          <p:cNvSpPr/>
          <p:nvPr/>
        </p:nvSpPr>
        <p:spPr>
          <a:xfrm>
            <a:off x="4950720" y="2359800"/>
            <a:ext cx="927360" cy="2036880"/>
          </a:xfrm>
          <a:prstGeom prst="rect">
            <a:avLst/>
          </a:prstGeom>
          <a:solidFill>
            <a:srgbClr val="7f7f7f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9"/>
          <p:cNvSpPr/>
          <p:nvPr/>
        </p:nvSpPr>
        <p:spPr>
          <a:xfrm>
            <a:off x="5879520" y="1845720"/>
            <a:ext cx="927360" cy="2550960"/>
          </a:xfrm>
          <a:prstGeom prst="rect">
            <a:avLst/>
          </a:prstGeom>
          <a:solidFill>
            <a:srgbClr val="0d65ac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10"/>
          <p:cNvSpPr/>
          <p:nvPr/>
        </p:nvSpPr>
        <p:spPr>
          <a:xfrm>
            <a:off x="938160" y="4494240"/>
            <a:ext cx="7647840" cy="2174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r>
              <a:rPr b="0" lang="fr-FR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fr-FR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company works with retailer partners and third parties to build up its product database, linking item photos to inventory and pricing information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11"/>
          <p:cNvSpPr/>
          <p:nvPr/>
        </p:nvSpPr>
        <p:spPr>
          <a:xfrm>
            <a:off x="3435480" y="3455640"/>
            <a:ext cx="276120" cy="2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12"/>
          <p:cNvSpPr/>
          <p:nvPr/>
        </p:nvSpPr>
        <p:spPr>
          <a:xfrm>
            <a:off x="4362840" y="2972160"/>
            <a:ext cx="277560" cy="2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13"/>
          <p:cNvSpPr/>
          <p:nvPr/>
        </p:nvSpPr>
        <p:spPr>
          <a:xfrm>
            <a:off x="5290920" y="2461680"/>
            <a:ext cx="288360" cy="2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14"/>
          <p:cNvSpPr/>
          <p:nvPr/>
        </p:nvSpPr>
        <p:spPr>
          <a:xfrm>
            <a:off x="5951520" y="1855080"/>
            <a:ext cx="744480" cy="2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15"/>
          <p:cNvSpPr/>
          <p:nvPr/>
        </p:nvSpPr>
        <p:spPr>
          <a:xfrm>
            <a:off x="72000" y="5889240"/>
            <a:ext cx="892692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 algn="ctr">
              <a:lnSpc>
                <a:spcPct val="100000"/>
              </a:lnSpc>
            </a:pPr>
            <a:r>
              <a:rPr b="0" lang="fr-F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Pouce &gt; https://techcrunch.com/2013/11/12/pounce-the-app-that-helps-shoppers-find-items-using-image-recognition-is-now-a-deals-browser-too/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16"/>
          <p:cNvSpPr/>
          <p:nvPr/>
        </p:nvSpPr>
        <p:spPr>
          <a:xfrm>
            <a:off x="72000" y="5705280"/>
            <a:ext cx="863892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>
              <a:lnSpc>
                <a:spcPct val="100000"/>
              </a:lnSpc>
            </a:pPr>
            <a:r>
              <a:rPr b="0" lang="fr-F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CamFind &gt; http://camfindapp.com/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17"/>
          <p:cNvSpPr/>
          <p:nvPr/>
        </p:nvSpPr>
        <p:spPr>
          <a:xfrm>
            <a:off x="4314240" y="2461680"/>
            <a:ext cx="261720" cy="263520"/>
          </a:xfrm>
          <a:custGeom>
            <a:avLst/>
            <a:gdLst/>
            <a:ahLst/>
            <a:rect l="l" t="t" r="r" b="b"/>
            <a:pathLst>
              <a:path w="52" h="52">
                <a:moveTo>
                  <a:pt x="52" y="27"/>
                </a:moveTo>
                <a:cubicBezTo>
                  <a:pt x="52" y="27"/>
                  <a:pt x="52" y="27"/>
                  <a:pt x="51" y="27"/>
                </a:cubicBezTo>
                <a:cubicBezTo>
                  <a:pt x="46" y="26"/>
                  <a:pt x="46" y="26"/>
                  <a:pt x="46" y="26"/>
                </a:cubicBezTo>
                <a:cubicBezTo>
                  <a:pt x="46" y="23"/>
                  <a:pt x="46" y="23"/>
                  <a:pt x="46" y="23"/>
                </a:cubicBezTo>
                <a:cubicBezTo>
                  <a:pt x="51" y="21"/>
                  <a:pt x="51" y="21"/>
                  <a:pt x="51" y="21"/>
                </a:cubicBezTo>
                <a:cubicBezTo>
                  <a:pt x="51" y="21"/>
                  <a:pt x="51" y="21"/>
                  <a:pt x="52" y="20"/>
                </a:cubicBezTo>
                <a:cubicBezTo>
                  <a:pt x="52" y="20"/>
                  <a:pt x="52" y="20"/>
                  <a:pt x="51" y="19"/>
                </a:cubicBezTo>
                <a:cubicBezTo>
                  <a:pt x="49" y="13"/>
                  <a:pt x="49" y="13"/>
                  <a:pt x="49" y="13"/>
                </a:cubicBezTo>
                <a:cubicBezTo>
                  <a:pt x="49" y="12"/>
                  <a:pt x="48" y="12"/>
                  <a:pt x="48" y="12"/>
                </a:cubicBezTo>
                <a:cubicBezTo>
                  <a:pt x="48" y="12"/>
                  <a:pt x="47" y="12"/>
                  <a:pt x="47" y="12"/>
                </a:cubicBezTo>
                <a:cubicBezTo>
                  <a:pt x="42" y="14"/>
                  <a:pt x="42" y="14"/>
                  <a:pt x="42" y="14"/>
                </a:cubicBezTo>
                <a:cubicBezTo>
                  <a:pt x="40" y="13"/>
                  <a:pt x="40" y="13"/>
                  <a:pt x="40" y="13"/>
                </a:cubicBezTo>
                <a:cubicBezTo>
                  <a:pt x="43" y="8"/>
                  <a:pt x="43" y="8"/>
                  <a:pt x="43" y="8"/>
                </a:cubicBezTo>
                <a:cubicBezTo>
                  <a:pt x="43" y="7"/>
                  <a:pt x="43" y="7"/>
                  <a:pt x="43" y="7"/>
                </a:cubicBezTo>
                <a:cubicBezTo>
                  <a:pt x="43" y="6"/>
                  <a:pt x="43" y="6"/>
                  <a:pt x="43" y="6"/>
                </a:cubicBezTo>
                <a:cubicBezTo>
                  <a:pt x="37" y="2"/>
                  <a:pt x="37" y="2"/>
                  <a:pt x="37" y="2"/>
                </a:cubicBezTo>
                <a:cubicBezTo>
                  <a:pt x="36" y="2"/>
                  <a:pt x="35" y="2"/>
                  <a:pt x="35" y="3"/>
                </a:cubicBezTo>
                <a:cubicBezTo>
                  <a:pt x="32" y="7"/>
                  <a:pt x="32" y="7"/>
                  <a:pt x="32" y="7"/>
                </a:cubicBezTo>
                <a:cubicBezTo>
                  <a:pt x="30" y="7"/>
                  <a:pt x="30" y="7"/>
                  <a:pt x="30" y="7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1"/>
                  <a:pt x="29" y="1"/>
                  <a:pt x="29" y="0"/>
                </a:cubicBezTo>
                <a:cubicBezTo>
                  <a:pt x="28" y="0"/>
                  <a:pt x="28" y="0"/>
                  <a:pt x="27" y="0"/>
                </a:cubicBezTo>
                <a:cubicBezTo>
                  <a:pt x="20" y="1"/>
                  <a:pt x="20" y="1"/>
                  <a:pt x="20" y="1"/>
                </a:cubicBezTo>
                <a:cubicBezTo>
                  <a:pt x="20" y="1"/>
                  <a:pt x="19" y="1"/>
                  <a:pt x="19" y="2"/>
                </a:cubicBezTo>
                <a:cubicBezTo>
                  <a:pt x="20" y="8"/>
                  <a:pt x="20" y="8"/>
                  <a:pt x="20" y="8"/>
                </a:cubicBezTo>
                <a:cubicBezTo>
                  <a:pt x="18" y="9"/>
                  <a:pt x="18" y="9"/>
                  <a:pt x="18" y="9"/>
                </a:cubicBezTo>
                <a:cubicBezTo>
                  <a:pt x="14" y="4"/>
                  <a:pt x="14" y="4"/>
                  <a:pt x="14" y="4"/>
                </a:cubicBezTo>
                <a:cubicBezTo>
                  <a:pt x="13" y="4"/>
                  <a:pt x="12" y="4"/>
                  <a:pt x="12" y="4"/>
                </a:cubicBezTo>
                <a:cubicBezTo>
                  <a:pt x="7" y="9"/>
                  <a:pt x="7" y="9"/>
                  <a:pt x="7" y="9"/>
                </a:cubicBezTo>
                <a:cubicBezTo>
                  <a:pt x="6" y="9"/>
                  <a:pt x="6" y="9"/>
                  <a:pt x="6" y="10"/>
                </a:cubicBezTo>
                <a:cubicBezTo>
                  <a:pt x="6" y="10"/>
                  <a:pt x="6" y="11"/>
                  <a:pt x="6" y="11"/>
                </a:cubicBezTo>
                <a:cubicBezTo>
                  <a:pt x="10" y="15"/>
                  <a:pt x="10" y="15"/>
                  <a:pt x="10" y="15"/>
                </a:cubicBezTo>
                <a:cubicBezTo>
                  <a:pt x="9" y="17"/>
                  <a:pt x="9" y="17"/>
                  <a:pt x="9" y="17"/>
                </a:cubicBezTo>
                <a:cubicBezTo>
                  <a:pt x="3" y="16"/>
                  <a:pt x="3" y="16"/>
                  <a:pt x="3" y="16"/>
                </a:cubicBezTo>
                <a:cubicBezTo>
                  <a:pt x="3" y="16"/>
                  <a:pt x="3" y="16"/>
                  <a:pt x="2" y="16"/>
                </a:cubicBezTo>
                <a:cubicBezTo>
                  <a:pt x="2" y="16"/>
                  <a:pt x="2" y="16"/>
                  <a:pt x="2" y="1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4"/>
                  <a:pt x="0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9"/>
                  <a:pt x="7" y="29"/>
                  <a:pt x="7" y="29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1" y="32"/>
                  <a:pt x="1" y="33"/>
                </a:cubicBezTo>
                <a:cubicBezTo>
                  <a:pt x="4" y="39"/>
                  <a:pt x="4" y="39"/>
                  <a:pt x="4" y="39"/>
                </a:cubicBezTo>
                <a:cubicBezTo>
                  <a:pt x="4" y="40"/>
                  <a:pt x="4" y="40"/>
                  <a:pt x="5" y="40"/>
                </a:cubicBezTo>
                <a:cubicBezTo>
                  <a:pt x="5" y="40"/>
                  <a:pt x="5" y="40"/>
                  <a:pt x="6" y="40"/>
                </a:cubicBezTo>
                <a:cubicBezTo>
                  <a:pt x="11" y="38"/>
                  <a:pt x="11" y="38"/>
                  <a:pt x="11" y="38"/>
                </a:cubicBezTo>
                <a:cubicBezTo>
                  <a:pt x="12" y="40"/>
                  <a:pt x="12" y="40"/>
                  <a:pt x="12" y="40"/>
                </a:cubicBezTo>
                <a:cubicBezTo>
                  <a:pt x="9" y="45"/>
                  <a:pt x="9" y="45"/>
                  <a:pt x="9" y="45"/>
                </a:cubicBezTo>
                <a:cubicBezTo>
                  <a:pt x="9" y="45"/>
                  <a:pt x="9" y="46"/>
                  <a:pt x="10" y="47"/>
                </a:cubicBezTo>
                <a:cubicBezTo>
                  <a:pt x="16" y="50"/>
                  <a:pt x="16" y="50"/>
                  <a:pt x="16" y="50"/>
                </a:cubicBezTo>
                <a:cubicBezTo>
                  <a:pt x="16" y="50"/>
                  <a:pt x="17" y="50"/>
                  <a:pt x="17" y="50"/>
                </a:cubicBezTo>
                <a:cubicBezTo>
                  <a:pt x="17" y="50"/>
                  <a:pt x="18" y="50"/>
                  <a:pt x="18" y="50"/>
                </a:cubicBezTo>
                <a:cubicBezTo>
                  <a:pt x="21" y="45"/>
                  <a:pt x="21" y="45"/>
                  <a:pt x="21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23" y="51"/>
                  <a:pt x="23" y="51"/>
                  <a:pt x="23" y="51"/>
                </a:cubicBezTo>
                <a:cubicBezTo>
                  <a:pt x="23" y="51"/>
                  <a:pt x="24" y="52"/>
                  <a:pt x="24" y="52"/>
                </a:cubicBezTo>
                <a:cubicBezTo>
                  <a:pt x="24" y="52"/>
                  <a:pt x="24" y="52"/>
                  <a:pt x="24" y="52"/>
                </a:cubicBezTo>
                <a:cubicBezTo>
                  <a:pt x="25" y="52"/>
                  <a:pt x="25" y="52"/>
                  <a:pt x="25" y="52"/>
                </a:cubicBezTo>
                <a:cubicBezTo>
                  <a:pt x="32" y="52"/>
                  <a:pt x="32" y="52"/>
                  <a:pt x="32" y="52"/>
                </a:cubicBezTo>
                <a:cubicBezTo>
                  <a:pt x="32" y="52"/>
                  <a:pt x="33" y="51"/>
                  <a:pt x="33" y="51"/>
                </a:cubicBezTo>
                <a:cubicBezTo>
                  <a:pt x="33" y="51"/>
                  <a:pt x="33" y="50"/>
                  <a:pt x="33" y="50"/>
                </a:cubicBezTo>
                <a:cubicBezTo>
                  <a:pt x="33" y="44"/>
                  <a:pt x="33" y="44"/>
                  <a:pt x="33" y="44"/>
                </a:cubicBezTo>
                <a:cubicBezTo>
                  <a:pt x="35" y="44"/>
                  <a:pt x="35" y="44"/>
                  <a:pt x="35" y="44"/>
                </a:cubicBezTo>
                <a:cubicBezTo>
                  <a:pt x="39" y="48"/>
                  <a:pt x="39" y="48"/>
                  <a:pt x="39" y="48"/>
                </a:cubicBezTo>
                <a:cubicBezTo>
                  <a:pt x="39" y="48"/>
                  <a:pt x="39" y="48"/>
                  <a:pt x="40" y="48"/>
                </a:cubicBezTo>
                <a:cubicBezTo>
                  <a:pt x="40" y="48"/>
                  <a:pt x="40" y="48"/>
                  <a:pt x="41" y="48"/>
                </a:cubicBezTo>
                <a:cubicBezTo>
                  <a:pt x="46" y="43"/>
                  <a:pt x="46" y="43"/>
                  <a:pt x="46" y="43"/>
                </a:cubicBezTo>
                <a:cubicBezTo>
                  <a:pt x="46" y="43"/>
                  <a:pt x="46" y="43"/>
                  <a:pt x="46" y="42"/>
                </a:cubicBezTo>
                <a:cubicBezTo>
                  <a:pt x="46" y="42"/>
                  <a:pt x="46" y="42"/>
                  <a:pt x="46" y="41"/>
                </a:cubicBezTo>
                <a:cubicBezTo>
                  <a:pt x="42" y="37"/>
                  <a:pt x="42" y="37"/>
                  <a:pt x="42" y="37"/>
                </a:cubicBezTo>
                <a:cubicBezTo>
                  <a:pt x="43" y="35"/>
                  <a:pt x="43" y="35"/>
                  <a:pt x="43" y="35"/>
                </a:cubicBezTo>
                <a:cubicBezTo>
                  <a:pt x="49" y="36"/>
                  <a:pt x="49" y="36"/>
                  <a:pt x="49" y="36"/>
                </a:cubicBezTo>
                <a:cubicBezTo>
                  <a:pt x="49" y="37"/>
                  <a:pt x="50" y="36"/>
                  <a:pt x="50" y="36"/>
                </a:cubicBezTo>
                <a:cubicBezTo>
                  <a:pt x="50" y="36"/>
                  <a:pt x="51" y="36"/>
                  <a:pt x="51" y="35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8"/>
                  <a:pt x="52" y="28"/>
                  <a:pt x="52" y="27"/>
                </a:cubicBezTo>
                <a:close/>
                <a:moveTo>
                  <a:pt x="33" y="28"/>
                </a:moveTo>
                <a:cubicBezTo>
                  <a:pt x="32" y="31"/>
                  <a:pt x="28" y="34"/>
                  <a:pt x="25" y="33"/>
                </a:cubicBezTo>
                <a:cubicBezTo>
                  <a:pt x="21" y="32"/>
                  <a:pt x="18" y="28"/>
                  <a:pt x="19" y="25"/>
                </a:cubicBezTo>
                <a:cubicBezTo>
                  <a:pt x="20" y="21"/>
                  <a:pt x="24" y="18"/>
                  <a:pt x="28" y="19"/>
                </a:cubicBezTo>
                <a:cubicBezTo>
                  <a:pt x="32" y="20"/>
                  <a:pt x="34" y="24"/>
                  <a:pt x="33" y="28"/>
                </a:cubicBezTo>
                <a:close/>
              </a:path>
            </a:pathLst>
          </a:custGeom>
          <a:solidFill>
            <a:srgbClr val="40404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18"/>
          <p:cNvSpPr/>
          <p:nvPr/>
        </p:nvSpPr>
        <p:spPr>
          <a:xfrm>
            <a:off x="4531320" y="2645280"/>
            <a:ext cx="185760" cy="185760"/>
          </a:xfrm>
          <a:custGeom>
            <a:avLst/>
            <a:gdLst/>
            <a:ahLst/>
            <a:rect l="l" t="t" r="r" b="b"/>
            <a:pathLst>
              <a:path w="37" h="37">
                <a:moveTo>
                  <a:pt x="33" y="29"/>
                </a:moveTo>
                <a:cubicBezTo>
                  <a:pt x="33" y="29"/>
                  <a:pt x="33" y="29"/>
                  <a:pt x="33" y="29"/>
                </a:cubicBezTo>
                <a:cubicBezTo>
                  <a:pt x="30" y="26"/>
                  <a:pt x="30" y="26"/>
                  <a:pt x="30" y="26"/>
                </a:cubicBezTo>
                <a:cubicBezTo>
                  <a:pt x="31" y="24"/>
                  <a:pt x="31" y="24"/>
                  <a:pt x="31" y="24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5"/>
                  <a:pt x="36" y="25"/>
                  <a:pt x="36" y="25"/>
                </a:cubicBezTo>
                <a:cubicBezTo>
                  <a:pt x="36" y="25"/>
                  <a:pt x="36" y="25"/>
                  <a:pt x="36" y="24"/>
                </a:cubicBezTo>
                <a:cubicBezTo>
                  <a:pt x="37" y="20"/>
                  <a:pt x="37" y="20"/>
                  <a:pt x="37" y="20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8"/>
                  <a:pt x="36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2" y="16"/>
                  <a:pt x="32" y="16"/>
                  <a:pt x="32" y="16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7" y="14"/>
                  <a:pt x="37" y="14"/>
                </a:cubicBezTo>
                <a:cubicBezTo>
                  <a:pt x="37" y="14"/>
                  <a:pt x="37" y="13"/>
                  <a:pt x="37" y="13"/>
                </a:cubicBezTo>
                <a:cubicBezTo>
                  <a:pt x="35" y="9"/>
                  <a:pt x="35" y="9"/>
                  <a:pt x="35" y="9"/>
                </a:cubicBezTo>
                <a:cubicBezTo>
                  <a:pt x="34" y="8"/>
                  <a:pt x="34" y="8"/>
                  <a:pt x="33" y="8"/>
                </a:cubicBezTo>
                <a:cubicBezTo>
                  <a:pt x="30" y="10"/>
                  <a:pt x="30" y="10"/>
                  <a:pt x="30" y="10"/>
                </a:cubicBezTo>
                <a:cubicBezTo>
                  <a:pt x="29" y="8"/>
                  <a:pt x="29" y="8"/>
                  <a:pt x="29" y="8"/>
                </a:cubicBezTo>
                <a:cubicBezTo>
                  <a:pt x="31" y="5"/>
                  <a:pt x="31" y="5"/>
                  <a:pt x="31" y="5"/>
                </a:cubicBezTo>
                <a:cubicBezTo>
                  <a:pt x="31" y="5"/>
                  <a:pt x="31" y="4"/>
                  <a:pt x="31" y="4"/>
                </a:cubicBezTo>
                <a:cubicBezTo>
                  <a:pt x="31" y="4"/>
                  <a:pt x="30" y="4"/>
                  <a:pt x="30" y="4"/>
                </a:cubicBezTo>
                <a:cubicBezTo>
                  <a:pt x="26" y="1"/>
                  <a:pt x="26" y="1"/>
                  <a:pt x="26" y="1"/>
                </a:cubicBezTo>
                <a:cubicBezTo>
                  <a:pt x="25" y="1"/>
                  <a:pt x="25" y="1"/>
                  <a:pt x="24" y="2"/>
                </a:cubicBezTo>
                <a:cubicBezTo>
                  <a:pt x="22" y="5"/>
                  <a:pt x="22" y="5"/>
                  <a:pt x="22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1"/>
                  <a:pt x="21" y="1"/>
                  <a:pt x="21" y="1"/>
                </a:cubicBezTo>
                <a:cubicBezTo>
                  <a:pt x="20" y="0"/>
                  <a:pt x="20" y="0"/>
                  <a:pt x="19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4" y="0"/>
                  <a:pt x="14" y="1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5"/>
                  <a:pt x="14" y="5"/>
                  <a:pt x="14" y="5"/>
                </a:cubicBezTo>
                <a:cubicBezTo>
                  <a:pt x="13" y="6"/>
                  <a:pt x="13" y="6"/>
                  <a:pt x="13" y="6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3"/>
                  <a:pt x="9" y="3"/>
                  <a:pt x="9" y="3"/>
                </a:cubicBezTo>
                <a:cubicBezTo>
                  <a:pt x="9" y="3"/>
                  <a:pt x="9" y="3"/>
                  <a:pt x="8" y="3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4" y="7"/>
                  <a:pt x="4" y="7"/>
                </a:cubicBezTo>
                <a:cubicBezTo>
                  <a:pt x="4" y="7"/>
                  <a:pt x="4" y="8"/>
                  <a:pt x="5" y="8"/>
                </a:cubicBezTo>
                <a:cubicBezTo>
                  <a:pt x="7" y="11"/>
                  <a:pt x="7" y="11"/>
                  <a:pt x="7" y="11"/>
                </a:cubicBezTo>
                <a:cubicBezTo>
                  <a:pt x="7" y="12"/>
                  <a:pt x="7" y="12"/>
                  <a:pt x="7" y="12"/>
                </a:cubicBezTo>
                <a:cubicBezTo>
                  <a:pt x="3" y="11"/>
                  <a:pt x="3" y="11"/>
                  <a:pt x="3" y="11"/>
                </a:cubicBezTo>
                <a:cubicBezTo>
                  <a:pt x="2" y="11"/>
                  <a:pt x="2" y="11"/>
                  <a:pt x="1" y="1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1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20"/>
                  <a:pt x="5" y="20"/>
                  <a:pt x="5" y="20"/>
                </a:cubicBezTo>
                <a:cubicBezTo>
                  <a:pt x="2" y="22"/>
                  <a:pt x="2" y="22"/>
                  <a:pt x="2" y="22"/>
                </a:cubicBezTo>
                <a:cubicBezTo>
                  <a:pt x="1" y="22"/>
                  <a:pt x="1" y="23"/>
                  <a:pt x="1" y="23"/>
                </a:cubicBezTo>
                <a:cubicBezTo>
                  <a:pt x="3" y="28"/>
                  <a:pt x="3" y="28"/>
                  <a:pt x="3" y="28"/>
                </a:cubicBezTo>
                <a:cubicBezTo>
                  <a:pt x="3" y="28"/>
                  <a:pt x="3" y="28"/>
                  <a:pt x="4" y="28"/>
                </a:cubicBezTo>
                <a:cubicBezTo>
                  <a:pt x="4" y="29"/>
                  <a:pt x="4" y="29"/>
                  <a:pt x="4" y="28"/>
                </a:cubicBezTo>
                <a:cubicBezTo>
                  <a:pt x="8" y="27"/>
                  <a:pt x="8" y="27"/>
                  <a:pt x="8" y="27"/>
                </a:cubicBezTo>
                <a:cubicBezTo>
                  <a:pt x="9" y="28"/>
                  <a:pt x="9" y="28"/>
                  <a:pt x="9" y="28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2"/>
                  <a:pt x="7" y="32"/>
                  <a:pt x="7" y="32"/>
                </a:cubicBezTo>
                <a:cubicBezTo>
                  <a:pt x="7" y="32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3" y="35"/>
                </a:cubicBezTo>
                <a:cubicBezTo>
                  <a:pt x="13" y="35"/>
                  <a:pt x="13" y="35"/>
                  <a:pt x="13" y="35"/>
                </a:cubicBezTo>
                <a:cubicBezTo>
                  <a:pt x="15" y="31"/>
                  <a:pt x="15" y="31"/>
                  <a:pt x="15" y="31"/>
                </a:cubicBezTo>
                <a:cubicBezTo>
                  <a:pt x="17" y="32"/>
                  <a:pt x="17" y="32"/>
                  <a:pt x="17" y="32"/>
                </a:cubicBezTo>
                <a:cubicBezTo>
                  <a:pt x="17" y="36"/>
                  <a:pt x="17" y="36"/>
                  <a:pt x="17" y="36"/>
                </a:cubicBezTo>
                <a:cubicBezTo>
                  <a:pt x="17" y="36"/>
                  <a:pt x="17" y="36"/>
                  <a:pt x="17" y="37"/>
                </a:cubicBezTo>
                <a:cubicBezTo>
                  <a:pt x="18" y="37"/>
                  <a:pt x="18" y="37"/>
                  <a:pt x="18" y="37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36"/>
                  <a:pt x="24" y="36"/>
                  <a:pt x="24" y="36"/>
                </a:cubicBezTo>
                <a:cubicBezTo>
                  <a:pt x="24" y="36"/>
                  <a:pt x="24" y="35"/>
                  <a:pt x="24" y="35"/>
                </a:cubicBezTo>
                <a:cubicBezTo>
                  <a:pt x="24" y="31"/>
                  <a:pt x="24" y="31"/>
                  <a:pt x="24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8" y="33"/>
                  <a:pt x="28" y="33"/>
                  <a:pt x="28" y="33"/>
                </a:cubicBezTo>
                <a:cubicBezTo>
                  <a:pt x="28" y="34"/>
                  <a:pt x="28" y="34"/>
                  <a:pt x="28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33" y="30"/>
                  <a:pt x="33" y="30"/>
                  <a:pt x="33" y="30"/>
                </a:cubicBezTo>
                <a:cubicBezTo>
                  <a:pt x="33" y="30"/>
                  <a:pt x="33" y="30"/>
                  <a:pt x="33" y="29"/>
                </a:cubicBezTo>
                <a:close/>
                <a:moveTo>
                  <a:pt x="22" y="22"/>
                </a:moveTo>
                <a:cubicBezTo>
                  <a:pt x="20" y="24"/>
                  <a:pt x="17" y="24"/>
                  <a:pt x="15" y="22"/>
                </a:cubicBezTo>
                <a:cubicBezTo>
                  <a:pt x="13" y="20"/>
                  <a:pt x="13" y="16"/>
                  <a:pt x="15" y="15"/>
                </a:cubicBezTo>
                <a:cubicBezTo>
                  <a:pt x="17" y="13"/>
                  <a:pt x="21" y="13"/>
                  <a:pt x="23" y="15"/>
                </a:cubicBezTo>
                <a:cubicBezTo>
                  <a:pt x="24" y="17"/>
                  <a:pt x="24" y="20"/>
                  <a:pt x="22" y="22"/>
                </a:cubicBezTo>
                <a:close/>
              </a:path>
            </a:pathLst>
          </a:custGeom>
          <a:solidFill>
            <a:srgbClr val="40404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19"/>
          <p:cNvSpPr/>
          <p:nvPr/>
        </p:nvSpPr>
        <p:spPr>
          <a:xfrm>
            <a:off x="5393160" y="1821960"/>
            <a:ext cx="95760" cy="95760"/>
          </a:xfrm>
          <a:custGeom>
            <a:avLst/>
            <a:gdLst/>
            <a:ahLst/>
            <a:rect l="l" t="t" r="r" b="b"/>
            <a:pathLst>
              <a:path w="3312" h="3311">
                <a:moveTo>
                  <a:pt x="1656" y="0"/>
                </a:moveTo>
                <a:lnTo>
                  <a:pt x="1741" y="2"/>
                </a:lnTo>
                <a:lnTo>
                  <a:pt x="1825" y="8"/>
                </a:lnTo>
                <a:lnTo>
                  <a:pt x="1908" y="19"/>
                </a:lnTo>
                <a:lnTo>
                  <a:pt x="1990" y="33"/>
                </a:lnTo>
                <a:lnTo>
                  <a:pt x="2070" y="52"/>
                </a:lnTo>
                <a:lnTo>
                  <a:pt x="2149" y="75"/>
                </a:lnTo>
                <a:lnTo>
                  <a:pt x="2225" y="100"/>
                </a:lnTo>
                <a:lnTo>
                  <a:pt x="2301" y="131"/>
                </a:lnTo>
                <a:lnTo>
                  <a:pt x="2373" y="164"/>
                </a:lnTo>
                <a:lnTo>
                  <a:pt x="2445" y="200"/>
                </a:lnTo>
                <a:lnTo>
                  <a:pt x="2514" y="239"/>
                </a:lnTo>
                <a:lnTo>
                  <a:pt x="2582" y="283"/>
                </a:lnTo>
                <a:lnTo>
                  <a:pt x="2647" y="329"/>
                </a:lnTo>
                <a:lnTo>
                  <a:pt x="2709" y="378"/>
                </a:lnTo>
                <a:lnTo>
                  <a:pt x="2769" y="430"/>
                </a:lnTo>
                <a:lnTo>
                  <a:pt x="2827" y="485"/>
                </a:lnTo>
                <a:lnTo>
                  <a:pt x="2882" y="543"/>
                </a:lnTo>
                <a:lnTo>
                  <a:pt x="2934" y="603"/>
                </a:lnTo>
                <a:lnTo>
                  <a:pt x="2983" y="665"/>
                </a:lnTo>
                <a:lnTo>
                  <a:pt x="3029" y="730"/>
                </a:lnTo>
                <a:lnTo>
                  <a:pt x="3072" y="798"/>
                </a:lnTo>
                <a:lnTo>
                  <a:pt x="3112" y="866"/>
                </a:lnTo>
                <a:lnTo>
                  <a:pt x="3148" y="937"/>
                </a:lnTo>
                <a:lnTo>
                  <a:pt x="3182" y="1011"/>
                </a:lnTo>
                <a:lnTo>
                  <a:pt x="3212" y="1087"/>
                </a:lnTo>
                <a:lnTo>
                  <a:pt x="3237" y="1163"/>
                </a:lnTo>
                <a:lnTo>
                  <a:pt x="3259" y="1242"/>
                </a:lnTo>
                <a:lnTo>
                  <a:pt x="3278" y="1322"/>
                </a:lnTo>
                <a:lnTo>
                  <a:pt x="3292" y="1403"/>
                </a:lnTo>
                <a:lnTo>
                  <a:pt x="3304" y="1486"/>
                </a:lnTo>
                <a:lnTo>
                  <a:pt x="3310" y="1570"/>
                </a:lnTo>
                <a:lnTo>
                  <a:pt x="3312" y="1655"/>
                </a:lnTo>
                <a:lnTo>
                  <a:pt x="3310" y="1741"/>
                </a:lnTo>
                <a:lnTo>
                  <a:pt x="3304" y="1825"/>
                </a:lnTo>
                <a:lnTo>
                  <a:pt x="3292" y="1908"/>
                </a:lnTo>
                <a:lnTo>
                  <a:pt x="3278" y="1989"/>
                </a:lnTo>
                <a:lnTo>
                  <a:pt x="3259" y="2069"/>
                </a:lnTo>
                <a:lnTo>
                  <a:pt x="3237" y="2148"/>
                </a:lnTo>
                <a:lnTo>
                  <a:pt x="3212" y="2225"/>
                </a:lnTo>
                <a:lnTo>
                  <a:pt x="3182" y="2299"/>
                </a:lnTo>
                <a:lnTo>
                  <a:pt x="3148" y="2373"/>
                </a:lnTo>
                <a:lnTo>
                  <a:pt x="3112" y="2444"/>
                </a:lnTo>
                <a:lnTo>
                  <a:pt x="3072" y="2514"/>
                </a:lnTo>
                <a:lnTo>
                  <a:pt x="3029" y="2581"/>
                </a:lnTo>
                <a:lnTo>
                  <a:pt x="2983" y="2646"/>
                </a:lnTo>
                <a:lnTo>
                  <a:pt x="2934" y="2708"/>
                </a:lnTo>
                <a:lnTo>
                  <a:pt x="2882" y="2769"/>
                </a:lnTo>
                <a:lnTo>
                  <a:pt x="2827" y="2826"/>
                </a:lnTo>
                <a:lnTo>
                  <a:pt x="2769" y="2880"/>
                </a:lnTo>
                <a:lnTo>
                  <a:pt x="2709" y="2933"/>
                </a:lnTo>
                <a:lnTo>
                  <a:pt x="2647" y="2982"/>
                </a:lnTo>
                <a:lnTo>
                  <a:pt x="2582" y="3029"/>
                </a:lnTo>
                <a:lnTo>
                  <a:pt x="2514" y="3071"/>
                </a:lnTo>
                <a:lnTo>
                  <a:pt x="2445" y="3111"/>
                </a:lnTo>
                <a:lnTo>
                  <a:pt x="2373" y="3148"/>
                </a:lnTo>
                <a:lnTo>
                  <a:pt x="2301" y="3181"/>
                </a:lnTo>
                <a:lnTo>
                  <a:pt x="2225" y="3211"/>
                </a:lnTo>
                <a:lnTo>
                  <a:pt x="2149" y="3237"/>
                </a:lnTo>
                <a:lnTo>
                  <a:pt x="2070" y="3258"/>
                </a:lnTo>
                <a:lnTo>
                  <a:pt x="1990" y="3277"/>
                </a:lnTo>
                <a:lnTo>
                  <a:pt x="1908" y="3292"/>
                </a:lnTo>
                <a:lnTo>
                  <a:pt x="1825" y="3302"/>
                </a:lnTo>
                <a:lnTo>
                  <a:pt x="1741" y="3308"/>
                </a:lnTo>
                <a:lnTo>
                  <a:pt x="1656" y="3311"/>
                </a:lnTo>
                <a:lnTo>
                  <a:pt x="1570" y="3308"/>
                </a:lnTo>
                <a:lnTo>
                  <a:pt x="1487" y="3302"/>
                </a:lnTo>
                <a:lnTo>
                  <a:pt x="1404" y="3292"/>
                </a:lnTo>
                <a:lnTo>
                  <a:pt x="1322" y="3277"/>
                </a:lnTo>
                <a:lnTo>
                  <a:pt x="1242" y="3258"/>
                </a:lnTo>
                <a:lnTo>
                  <a:pt x="1163" y="3237"/>
                </a:lnTo>
                <a:lnTo>
                  <a:pt x="1087" y="3211"/>
                </a:lnTo>
                <a:lnTo>
                  <a:pt x="1011" y="3181"/>
                </a:lnTo>
                <a:lnTo>
                  <a:pt x="938" y="3148"/>
                </a:lnTo>
                <a:lnTo>
                  <a:pt x="867" y="3111"/>
                </a:lnTo>
                <a:lnTo>
                  <a:pt x="798" y="3071"/>
                </a:lnTo>
                <a:lnTo>
                  <a:pt x="730" y="3029"/>
                </a:lnTo>
                <a:lnTo>
                  <a:pt x="665" y="2982"/>
                </a:lnTo>
                <a:lnTo>
                  <a:pt x="603" y="2933"/>
                </a:lnTo>
                <a:lnTo>
                  <a:pt x="543" y="2880"/>
                </a:lnTo>
                <a:lnTo>
                  <a:pt x="485" y="2826"/>
                </a:lnTo>
                <a:lnTo>
                  <a:pt x="431" y="2769"/>
                </a:lnTo>
                <a:lnTo>
                  <a:pt x="378" y="2708"/>
                </a:lnTo>
                <a:lnTo>
                  <a:pt x="329" y="2646"/>
                </a:lnTo>
                <a:lnTo>
                  <a:pt x="283" y="2581"/>
                </a:lnTo>
                <a:lnTo>
                  <a:pt x="240" y="2514"/>
                </a:lnTo>
                <a:lnTo>
                  <a:pt x="200" y="2444"/>
                </a:lnTo>
                <a:lnTo>
                  <a:pt x="163" y="2373"/>
                </a:lnTo>
                <a:lnTo>
                  <a:pt x="130" y="2299"/>
                </a:lnTo>
                <a:lnTo>
                  <a:pt x="100" y="2225"/>
                </a:lnTo>
                <a:lnTo>
                  <a:pt x="74" y="2148"/>
                </a:lnTo>
                <a:lnTo>
                  <a:pt x="53" y="2069"/>
                </a:lnTo>
                <a:lnTo>
                  <a:pt x="34" y="1989"/>
                </a:lnTo>
                <a:lnTo>
                  <a:pt x="19" y="1908"/>
                </a:lnTo>
                <a:lnTo>
                  <a:pt x="9" y="1825"/>
                </a:lnTo>
                <a:lnTo>
                  <a:pt x="2" y="1741"/>
                </a:lnTo>
                <a:lnTo>
                  <a:pt x="0" y="1655"/>
                </a:lnTo>
                <a:lnTo>
                  <a:pt x="2" y="1570"/>
                </a:lnTo>
                <a:lnTo>
                  <a:pt x="9" y="1486"/>
                </a:lnTo>
                <a:lnTo>
                  <a:pt x="19" y="1403"/>
                </a:lnTo>
                <a:lnTo>
                  <a:pt x="34" y="1322"/>
                </a:lnTo>
                <a:lnTo>
                  <a:pt x="53" y="1242"/>
                </a:lnTo>
                <a:lnTo>
                  <a:pt x="74" y="1163"/>
                </a:lnTo>
                <a:lnTo>
                  <a:pt x="100" y="1087"/>
                </a:lnTo>
                <a:lnTo>
                  <a:pt x="130" y="1011"/>
                </a:lnTo>
                <a:lnTo>
                  <a:pt x="163" y="937"/>
                </a:lnTo>
                <a:lnTo>
                  <a:pt x="200" y="866"/>
                </a:lnTo>
                <a:lnTo>
                  <a:pt x="240" y="798"/>
                </a:lnTo>
                <a:lnTo>
                  <a:pt x="283" y="730"/>
                </a:lnTo>
                <a:lnTo>
                  <a:pt x="329" y="665"/>
                </a:lnTo>
                <a:lnTo>
                  <a:pt x="378" y="603"/>
                </a:lnTo>
                <a:lnTo>
                  <a:pt x="431" y="543"/>
                </a:lnTo>
                <a:lnTo>
                  <a:pt x="485" y="485"/>
                </a:lnTo>
                <a:lnTo>
                  <a:pt x="543" y="430"/>
                </a:lnTo>
                <a:lnTo>
                  <a:pt x="603" y="378"/>
                </a:lnTo>
                <a:lnTo>
                  <a:pt x="665" y="329"/>
                </a:lnTo>
                <a:lnTo>
                  <a:pt x="730" y="283"/>
                </a:lnTo>
                <a:lnTo>
                  <a:pt x="798" y="239"/>
                </a:lnTo>
                <a:lnTo>
                  <a:pt x="867" y="200"/>
                </a:lnTo>
                <a:lnTo>
                  <a:pt x="938" y="164"/>
                </a:lnTo>
                <a:lnTo>
                  <a:pt x="1011" y="131"/>
                </a:lnTo>
                <a:lnTo>
                  <a:pt x="1087" y="100"/>
                </a:lnTo>
                <a:lnTo>
                  <a:pt x="1163" y="75"/>
                </a:lnTo>
                <a:lnTo>
                  <a:pt x="1242" y="52"/>
                </a:lnTo>
                <a:lnTo>
                  <a:pt x="1322" y="33"/>
                </a:lnTo>
                <a:lnTo>
                  <a:pt x="1404" y="19"/>
                </a:lnTo>
                <a:lnTo>
                  <a:pt x="1487" y="8"/>
                </a:lnTo>
                <a:lnTo>
                  <a:pt x="1570" y="2"/>
                </a:lnTo>
                <a:lnTo>
                  <a:pt x="1656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20"/>
          <p:cNvSpPr/>
          <p:nvPr/>
        </p:nvSpPr>
        <p:spPr>
          <a:xfrm>
            <a:off x="5430240" y="1941120"/>
            <a:ext cx="86040" cy="76680"/>
          </a:xfrm>
          <a:custGeom>
            <a:avLst/>
            <a:gdLst/>
            <a:ahLst/>
            <a:rect l="l" t="t" r="r" b="b"/>
            <a:pathLst>
              <a:path w="2979" h="2665">
                <a:moveTo>
                  <a:pt x="114" y="172"/>
                </a:moveTo>
                <a:lnTo>
                  <a:pt x="114" y="172"/>
                </a:lnTo>
                <a:lnTo>
                  <a:pt x="130" y="153"/>
                </a:lnTo>
                <a:lnTo>
                  <a:pt x="148" y="136"/>
                </a:lnTo>
                <a:lnTo>
                  <a:pt x="166" y="119"/>
                </a:lnTo>
                <a:lnTo>
                  <a:pt x="184" y="105"/>
                </a:lnTo>
                <a:lnTo>
                  <a:pt x="204" y="90"/>
                </a:lnTo>
                <a:lnTo>
                  <a:pt x="224" y="77"/>
                </a:lnTo>
                <a:lnTo>
                  <a:pt x="244" y="64"/>
                </a:lnTo>
                <a:lnTo>
                  <a:pt x="265" y="53"/>
                </a:lnTo>
                <a:lnTo>
                  <a:pt x="286" y="42"/>
                </a:lnTo>
                <a:lnTo>
                  <a:pt x="308" y="34"/>
                </a:lnTo>
                <a:lnTo>
                  <a:pt x="330" y="26"/>
                </a:lnTo>
                <a:lnTo>
                  <a:pt x="352" y="19"/>
                </a:lnTo>
                <a:lnTo>
                  <a:pt x="375" y="13"/>
                </a:lnTo>
                <a:lnTo>
                  <a:pt x="398" y="8"/>
                </a:lnTo>
                <a:lnTo>
                  <a:pt x="420" y="4"/>
                </a:lnTo>
                <a:lnTo>
                  <a:pt x="444" y="2"/>
                </a:lnTo>
                <a:lnTo>
                  <a:pt x="467" y="1"/>
                </a:lnTo>
                <a:lnTo>
                  <a:pt x="491" y="0"/>
                </a:lnTo>
                <a:lnTo>
                  <a:pt x="514" y="1"/>
                </a:lnTo>
                <a:lnTo>
                  <a:pt x="538" y="3"/>
                </a:lnTo>
                <a:lnTo>
                  <a:pt x="560" y="6"/>
                </a:lnTo>
                <a:lnTo>
                  <a:pt x="584" y="10"/>
                </a:lnTo>
                <a:lnTo>
                  <a:pt x="607" y="16"/>
                </a:lnTo>
                <a:lnTo>
                  <a:pt x="630" y="22"/>
                </a:lnTo>
                <a:lnTo>
                  <a:pt x="653" y="30"/>
                </a:lnTo>
                <a:lnTo>
                  <a:pt x="674" y="38"/>
                </a:lnTo>
                <a:lnTo>
                  <a:pt x="696" y="48"/>
                </a:lnTo>
                <a:lnTo>
                  <a:pt x="718" y="59"/>
                </a:lnTo>
                <a:lnTo>
                  <a:pt x="739" y="71"/>
                </a:lnTo>
                <a:lnTo>
                  <a:pt x="759" y="84"/>
                </a:lnTo>
                <a:lnTo>
                  <a:pt x="779" y="98"/>
                </a:lnTo>
                <a:lnTo>
                  <a:pt x="799" y="114"/>
                </a:lnTo>
                <a:lnTo>
                  <a:pt x="2807" y="1808"/>
                </a:lnTo>
                <a:lnTo>
                  <a:pt x="2825" y="1825"/>
                </a:lnTo>
                <a:lnTo>
                  <a:pt x="2843" y="1843"/>
                </a:lnTo>
                <a:lnTo>
                  <a:pt x="2859" y="1860"/>
                </a:lnTo>
                <a:lnTo>
                  <a:pt x="2875" y="1879"/>
                </a:lnTo>
                <a:lnTo>
                  <a:pt x="2889" y="1899"/>
                </a:lnTo>
                <a:lnTo>
                  <a:pt x="2903" y="1918"/>
                </a:lnTo>
                <a:lnTo>
                  <a:pt x="2915" y="1939"/>
                </a:lnTo>
                <a:lnTo>
                  <a:pt x="2927" y="1960"/>
                </a:lnTo>
                <a:lnTo>
                  <a:pt x="2936" y="1981"/>
                </a:lnTo>
                <a:lnTo>
                  <a:pt x="2945" y="2003"/>
                </a:lnTo>
                <a:lnTo>
                  <a:pt x="2954" y="2025"/>
                </a:lnTo>
                <a:lnTo>
                  <a:pt x="2960" y="2047"/>
                </a:lnTo>
                <a:lnTo>
                  <a:pt x="2966" y="2069"/>
                </a:lnTo>
                <a:lnTo>
                  <a:pt x="2971" y="2092"/>
                </a:lnTo>
                <a:lnTo>
                  <a:pt x="2974" y="2116"/>
                </a:lnTo>
                <a:lnTo>
                  <a:pt x="2977" y="2139"/>
                </a:lnTo>
                <a:lnTo>
                  <a:pt x="2979" y="2163"/>
                </a:lnTo>
                <a:lnTo>
                  <a:pt x="2979" y="2185"/>
                </a:lnTo>
                <a:lnTo>
                  <a:pt x="2977" y="2209"/>
                </a:lnTo>
                <a:lnTo>
                  <a:pt x="2976" y="2232"/>
                </a:lnTo>
                <a:lnTo>
                  <a:pt x="2973" y="2256"/>
                </a:lnTo>
                <a:lnTo>
                  <a:pt x="2969" y="2279"/>
                </a:lnTo>
                <a:lnTo>
                  <a:pt x="2964" y="2301"/>
                </a:lnTo>
                <a:lnTo>
                  <a:pt x="2957" y="2324"/>
                </a:lnTo>
                <a:lnTo>
                  <a:pt x="2949" y="2347"/>
                </a:lnTo>
                <a:lnTo>
                  <a:pt x="2941" y="2369"/>
                </a:lnTo>
                <a:lnTo>
                  <a:pt x="2931" y="2391"/>
                </a:lnTo>
                <a:lnTo>
                  <a:pt x="2920" y="2412"/>
                </a:lnTo>
                <a:lnTo>
                  <a:pt x="2908" y="2433"/>
                </a:lnTo>
                <a:lnTo>
                  <a:pt x="2895" y="2454"/>
                </a:lnTo>
                <a:lnTo>
                  <a:pt x="2880" y="2473"/>
                </a:lnTo>
                <a:lnTo>
                  <a:pt x="2865" y="2493"/>
                </a:lnTo>
                <a:lnTo>
                  <a:pt x="2865" y="2493"/>
                </a:lnTo>
                <a:lnTo>
                  <a:pt x="2848" y="2512"/>
                </a:lnTo>
                <a:lnTo>
                  <a:pt x="2831" y="2529"/>
                </a:lnTo>
                <a:lnTo>
                  <a:pt x="2813" y="2546"/>
                </a:lnTo>
                <a:lnTo>
                  <a:pt x="2794" y="2561"/>
                </a:lnTo>
                <a:lnTo>
                  <a:pt x="2774" y="2576"/>
                </a:lnTo>
                <a:lnTo>
                  <a:pt x="2755" y="2589"/>
                </a:lnTo>
                <a:lnTo>
                  <a:pt x="2735" y="2602"/>
                </a:lnTo>
                <a:lnTo>
                  <a:pt x="2713" y="2613"/>
                </a:lnTo>
                <a:lnTo>
                  <a:pt x="2693" y="2623"/>
                </a:lnTo>
                <a:lnTo>
                  <a:pt x="2671" y="2632"/>
                </a:lnTo>
                <a:lnTo>
                  <a:pt x="2649" y="2640"/>
                </a:lnTo>
                <a:lnTo>
                  <a:pt x="2626" y="2646"/>
                </a:lnTo>
                <a:lnTo>
                  <a:pt x="2603" y="2653"/>
                </a:lnTo>
                <a:lnTo>
                  <a:pt x="2581" y="2658"/>
                </a:lnTo>
                <a:lnTo>
                  <a:pt x="2558" y="2661"/>
                </a:lnTo>
                <a:lnTo>
                  <a:pt x="2534" y="2663"/>
                </a:lnTo>
                <a:lnTo>
                  <a:pt x="2511" y="2665"/>
                </a:lnTo>
                <a:lnTo>
                  <a:pt x="2487" y="2665"/>
                </a:lnTo>
                <a:lnTo>
                  <a:pt x="2465" y="2664"/>
                </a:lnTo>
                <a:lnTo>
                  <a:pt x="2441" y="2663"/>
                </a:lnTo>
                <a:lnTo>
                  <a:pt x="2418" y="2660"/>
                </a:lnTo>
                <a:lnTo>
                  <a:pt x="2394" y="2656"/>
                </a:lnTo>
                <a:lnTo>
                  <a:pt x="2371" y="2651"/>
                </a:lnTo>
                <a:lnTo>
                  <a:pt x="2349" y="2643"/>
                </a:lnTo>
                <a:lnTo>
                  <a:pt x="2327" y="2636"/>
                </a:lnTo>
                <a:lnTo>
                  <a:pt x="2304" y="2628"/>
                </a:lnTo>
                <a:lnTo>
                  <a:pt x="2282" y="2617"/>
                </a:lnTo>
                <a:lnTo>
                  <a:pt x="2261" y="2607"/>
                </a:lnTo>
                <a:lnTo>
                  <a:pt x="2240" y="2595"/>
                </a:lnTo>
                <a:lnTo>
                  <a:pt x="2219" y="2581"/>
                </a:lnTo>
                <a:lnTo>
                  <a:pt x="2199" y="2567"/>
                </a:lnTo>
                <a:lnTo>
                  <a:pt x="2180" y="2551"/>
                </a:lnTo>
                <a:lnTo>
                  <a:pt x="172" y="857"/>
                </a:lnTo>
                <a:lnTo>
                  <a:pt x="153" y="840"/>
                </a:lnTo>
                <a:lnTo>
                  <a:pt x="136" y="823"/>
                </a:lnTo>
                <a:lnTo>
                  <a:pt x="119" y="805"/>
                </a:lnTo>
                <a:lnTo>
                  <a:pt x="103" y="786"/>
                </a:lnTo>
                <a:lnTo>
                  <a:pt x="89" y="768"/>
                </a:lnTo>
                <a:lnTo>
                  <a:pt x="75" y="747"/>
                </a:lnTo>
                <a:lnTo>
                  <a:pt x="63" y="727"/>
                </a:lnTo>
                <a:lnTo>
                  <a:pt x="53" y="706"/>
                </a:lnTo>
                <a:lnTo>
                  <a:pt x="42" y="685"/>
                </a:lnTo>
                <a:lnTo>
                  <a:pt x="33" y="663"/>
                </a:lnTo>
                <a:lnTo>
                  <a:pt x="25" y="641"/>
                </a:lnTo>
                <a:lnTo>
                  <a:pt x="18" y="618"/>
                </a:lnTo>
                <a:lnTo>
                  <a:pt x="12" y="596"/>
                </a:lnTo>
                <a:lnTo>
                  <a:pt x="8" y="573"/>
                </a:lnTo>
                <a:lnTo>
                  <a:pt x="4" y="550"/>
                </a:lnTo>
                <a:lnTo>
                  <a:pt x="2" y="526"/>
                </a:lnTo>
                <a:lnTo>
                  <a:pt x="0" y="503"/>
                </a:lnTo>
                <a:lnTo>
                  <a:pt x="0" y="480"/>
                </a:lnTo>
                <a:lnTo>
                  <a:pt x="1" y="457"/>
                </a:lnTo>
                <a:lnTo>
                  <a:pt x="3" y="433"/>
                </a:lnTo>
                <a:lnTo>
                  <a:pt x="5" y="410"/>
                </a:lnTo>
                <a:lnTo>
                  <a:pt x="9" y="387"/>
                </a:lnTo>
                <a:lnTo>
                  <a:pt x="15" y="364"/>
                </a:lnTo>
                <a:lnTo>
                  <a:pt x="22" y="341"/>
                </a:lnTo>
                <a:lnTo>
                  <a:pt x="29" y="319"/>
                </a:lnTo>
                <a:lnTo>
                  <a:pt x="37" y="296"/>
                </a:lnTo>
                <a:lnTo>
                  <a:pt x="47" y="275"/>
                </a:lnTo>
                <a:lnTo>
                  <a:pt x="58" y="254"/>
                </a:lnTo>
                <a:lnTo>
                  <a:pt x="70" y="232"/>
                </a:lnTo>
                <a:lnTo>
                  <a:pt x="84" y="211"/>
                </a:lnTo>
                <a:lnTo>
                  <a:pt x="98" y="192"/>
                </a:lnTo>
                <a:lnTo>
                  <a:pt x="114" y="172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21"/>
          <p:cNvSpPr/>
          <p:nvPr/>
        </p:nvSpPr>
        <p:spPr>
          <a:xfrm>
            <a:off x="5492520" y="1944000"/>
            <a:ext cx="86400" cy="76680"/>
          </a:xfrm>
          <a:custGeom>
            <a:avLst/>
            <a:gdLst/>
            <a:ahLst/>
            <a:rect l="l" t="t" r="r" b="b"/>
            <a:pathLst>
              <a:path w="2983" h="2660">
                <a:moveTo>
                  <a:pt x="2870" y="173"/>
                </a:moveTo>
                <a:lnTo>
                  <a:pt x="2870" y="173"/>
                </a:lnTo>
                <a:lnTo>
                  <a:pt x="2885" y="193"/>
                </a:lnTo>
                <a:lnTo>
                  <a:pt x="2900" y="214"/>
                </a:lnTo>
                <a:lnTo>
                  <a:pt x="2913" y="233"/>
                </a:lnTo>
                <a:lnTo>
                  <a:pt x="2925" y="255"/>
                </a:lnTo>
                <a:lnTo>
                  <a:pt x="2936" y="276"/>
                </a:lnTo>
                <a:lnTo>
                  <a:pt x="2945" y="299"/>
                </a:lnTo>
                <a:lnTo>
                  <a:pt x="2954" y="320"/>
                </a:lnTo>
                <a:lnTo>
                  <a:pt x="2962" y="343"/>
                </a:lnTo>
                <a:lnTo>
                  <a:pt x="2968" y="366"/>
                </a:lnTo>
                <a:lnTo>
                  <a:pt x="2973" y="389"/>
                </a:lnTo>
                <a:lnTo>
                  <a:pt x="2978" y="412"/>
                </a:lnTo>
                <a:lnTo>
                  <a:pt x="2981" y="435"/>
                </a:lnTo>
                <a:lnTo>
                  <a:pt x="2982" y="458"/>
                </a:lnTo>
                <a:lnTo>
                  <a:pt x="2983" y="482"/>
                </a:lnTo>
                <a:lnTo>
                  <a:pt x="2983" y="505"/>
                </a:lnTo>
                <a:lnTo>
                  <a:pt x="2981" y="529"/>
                </a:lnTo>
                <a:lnTo>
                  <a:pt x="2979" y="551"/>
                </a:lnTo>
                <a:lnTo>
                  <a:pt x="2975" y="574"/>
                </a:lnTo>
                <a:lnTo>
                  <a:pt x="2970" y="597"/>
                </a:lnTo>
                <a:lnTo>
                  <a:pt x="2964" y="620"/>
                </a:lnTo>
                <a:lnTo>
                  <a:pt x="2957" y="643"/>
                </a:lnTo>
                <a:lnTo>
                  <a:pt x="2950" y="664"/>
                </a:lnTo>
                <a:lnTo>
                  <a:pt x="2940" y="686"/>
                </a:lnTo>
                <a:lnTo>
                  <a:pt x="2930" y="708"/>
                </a:lnTo>
                <a:lnTo>
                  <a:pt x="2919" y="729"/>
                </a:lnTo>
                <a:lnTo>
                  <a:pt x="2906" y="749"/>
                </a:lnTo>
                <a:lnTo>
                  <a:pt x="2893" y="769"/>
                </a:lnTo>
                <a:lnTo>
                  <a:pt x="2878" y="788"/>
                </a:lnTo>
                <a:lnTo>
                  <a:pt x="2863" y="806"/>
                </a:lnTo>
                <a:lnTo>
                  <a:pt x="2846" y="825"/>
                </a:lnTo>
                <a:lnTo>
                  <a:pt x="2828" y="841"/>
                </a:lnTo>
                <a:lnTo>
                  <a:pt x="2810" y="858"/>
                </a:lnTo>
                <a:lnTo>
                  <a:pt x="798" y="2547"/>
                </a:lnTo>
                <a:lnTo>
                  <a:pt x="778" y="2563"/>
                </a:lnTo>
                <a:lnTo>
                  <a:pt x="757" y="2577"/>
                </a:lnTo>
                <a:lnTo>
                  <a:pt x="738" y="2591"/>
                </a:lnTo>
                <a:lnTo>
                  <a:pt x="716" y="2602"/>
                </a:lnTo>
                <a:lnTo>
                  <a:pt x="695" y="2614"/>
                </a:lnTo>
                <a:lnTo>
                  <a:pt x="672" y="2623"/>
                </a:lnTo>
                <a:lnTo>
                  <a:pt x="651" y="2631"/>
                </a:lnTo>
                <a:lnTo>
                  <a:pt x="628" y="2639"/>
                </a:lnTo>
                <a:lnTo>
                  <a:pt x="605" y="2646"/>
                </a:lnTo>
                <a:lnTo>
                  <a:pt x="582" y="2651"/>
                </a:lnTo>
                <a:lnTo>
                  <a:pt x="559" y="2655"/>
                </a:lnTo>
                <a:lnTo>
                  <a:pt x="536" y="2658"/>
                </a:lnTo>
                <a:lnTo>
                  <a:pt x="513" y="2659"/>
                </a:lnTo>
                <a:lnTo>
                  <a:pt x="489" y="2660"/>
                </a:lnTo>
                <a:lnTo>
                  <a:pt x="466" y="2660"/>
                </a:lnTo>
                <a:lnTo>
                  <a:pt x="442" y="2658"/>
                </a:lnTo>
                <a:lnTo>
                  <a:pt x="420" y="2656"/>
                </a:lnTo>
                <a:lnTo>
                  <a:pt x="397" y="2652"/>
                </a:lnTo>
                <a:lnTo>
                  <a:pt x="374" y="2648"/>
                </a:lnTo>
                <a:lnTo>
                  <a:pt x="351" y="2642"/>
                </a:lnTo>
                <a:lnTo>
                  <a:pt x="328" y="2634"/>
                </a:lnTo>
                <a:lnTo>
                  <a:pt x="307" y="2627"/>
                </a:lnTo>
                <a:lnTo>
                  <a:pt x="285" y="2618"/>
                </a:lnTo>
                <a:lnTo>
                  <a:pt x="263" y="2607"/>
                </a:lnTo>
                <a:lnTo>
                  <a:pt x="242" y="2596"/>
                </a:lnTo>
                <a:lnTo>
                  <a:pt x="222" y="2584"/>
                </a:lnTo>
                <a:lnTo>
                  <a:pt x="202" y="2570"/>
                </a:lnTo>
                <a:lnTo>
                  <a:pt x="183" y="2556"/>
                </a:lnTo>
                <a:lnTo>
                  <a:pt x="165" y="2540"/>
                </a:lnTo>
                <a:lnTo>
                  <a:pt x="146" y="2523"/>
                </a:lnTo>
                <a:lnTo>
                  <a:pt x="129" y="2506"/>
                </a:lnTo>
                <a:lnTo>
                  <a:pt x="113" y="2487"/>
                </a:lnTo>
                <a:lnTo>
                  <a:pt x="113" y="2487"/>
                </a:lnTo>
                <a:lnTo>
                  <a:pt x="97" y="2468"/>
                </a:lnTo>
                <a:lnTo>
                  <a:pt x="83" y="2448"/>
                </a:lnTo>
                <a:lnTo>
                  <a:pt x="69" y="2427"/>
                </a:lnTo>
                <a:lnTo>
                  <a:pt x="58" y="2406"/>
                </a:lnTo>
                <a:lnTo>
                  <a:pt x="47" y="2385"/>
                </a:lnTo>
                <a:lnTo>
                  <a:pt x="37" y="2363"/>
                </a:lnTo>
                <a:lnTo>
                  <a:pt x="28" y="2341"/>
                </a:lnTo>
                <a:lnTo>
                  <a:pt x="21" y="2318"/>
                </a:lnTo>
                <a:lnTo>
                  <a:pt x="14" y="2296"/>
                </a:lnTo>
                <a:lnTo>
                  <a:pt x="9" y="2273"/>
                </a:lnTo>
                <a:lnTo>
                  <a:pt x="5" y="2249"/>
                </a:lnTo>
                <a:lnTo>
                  <a:pt x="2" y="2226"/>
                </a:lnTo>
                <a:lnTo>
                  <a:pt x="0" y="2203"/>
                </a:lnTo>
                <a:lnTo>
                  <a:pt x="0" y="2180"/>
                </a:lnTo>
                <a:lnTo>
                  <a:pt x="0" y="2156"/>
                </a:lnTo>
                <a:lnTo>
                  <a:pt x="1" y="2133"/>
                </a:lnTo>
                <a:lnTo>
                  <a:pt x="4" y="2110"/>
                </a:lnTo>
                <a:lnTo>
                  <a:pt x="7" y="2086"/>
                </a:lnTo>
                <a:lnTo>
                  <a:pt x="12" y="2064"/>
                </a:lnTo>
                <a:lnTo>
                  <a:pt x="19" y="2041"/>
                </a:lnTo>
                <a:lnTo>
                  <a:pt x="25" y="2019"/>
                </a:lnTo>
                <a:lnTo>
                  <a:pt x="33" y="1996"/>
                </a:lnTo>
                <a:lnTo>
                  <a:pt x="42" y="1975"/>
                </a:lnTo>
                <a:lnTo>
                  <a:pt x="53" y="1954"/>
                </a:lnTo>
                <a:lnTo>
                  <a:pt x="64" y="1933"/>
                </a:lnTo>
                <a:lnTo>
                  <a:pt x="77" y="1912"/>
                </a:lnTo>
                <a:lnTo>
                  <a:pt x="89" y="1893"/>
                </a:lnTo>
                <a:lnTo>
                  <a:pt x="104" y="1873"/>
                </a:lnTo>
                <a:lnTo>
                  <a:pt x="119" y="1854"/>
                </a:lnTo>
                <a:lnTo>
                  <a:pt x="136" y="1837"/>
                </a:lnTo>
                <a:lnTo>
                  <a:pt x="153" y="1819"/>
                </a:lnTo>
                <a:lnTo>
                  <a:pt x="172" y="1803"/>
                </a:lnTo>
                <a:lnTo>
                  <a:pt x="2185" y="114"/>
                </a:lnTo>
                <a:lnTo>
                  <a:pt x="2205" y="99"/>
                </a:lnTo>
                <a:lnTo>
                  <a:pt x="2224" y="84"/>
                </a:lnTo>
                <a:lnTo>
                  <a:pt x="2245" y="71"/>
                </a:lnTo>
                <a:lnTo>
                  <a:pt x="2266" y="58"/>
                </a:lnTo>
                <a:lnTo>
                  <a:pt x="2288" y="48"/>
                </a:lnTo>
                <a:lnTo>
                  <a:pt x="2309" y="38"/>
                </a:lnTo>
                <a:lnTo>
                  <a:pt x="2332" y="29"/>
                </a:lnTo>
                <a:lnTo>
                  <a:pt x="2354" y="22"/>
                </a:lnTo>
                <a:lnTo>
                  <a:pt x="2377" y="16"/>
                </a:lnTo>
                <a:lnTo>
                  <a:pt x="2399" y="11"/>
                </a:lnTo>
                <a:lnTo>
                  <a:pt x="2423" y="7"/>
                </a:lnTo>
                <a:lnTo>
                  <a:pt x="2446" y="4"/>
                </a:lnTo>
                <a:lnTo>
                  <a:pt x="2470" y="1"/>
                </a:lnTo>
                <a:lnTo>
                  <a:pt x="2493" y="0"/>
                </a:lnTo>
                <a:lnTo>
                  <a:pt x="2517" y="1"/>
                </a:lnTo>
                <a:lnTo>
                  <a:pt x="2539" y="2"/>
                </a:lnTo>
                <a:lnTo>
                  <a:pt x="2563" y="6"/>
                </a:lnTo>
                <a:lnTo>
                  <a:pt x="2586" y="9"/>
                </a:lnTo>
                <a:lnTo>
                  <a:pt x="2609" y="14"/>
                </a:lnTo>
                <a:lnTo>
                  <a:pt x="2632" y="20"/>
                </a:lnTo>
                <a:lnTo>
                  <a:pt x="2654" y="26"/>
                </a:lnTo>
                <a:lnTo>
                  <a:pt x="2676" y="35"/>
                </a:lnTo>
                <a:lnTo>
                  <a:pt x="2698" y="44"/>
                </a:lnTo>
                <a:lnTo>
                  <a:pt x="2719" y="54"/>
                </a:lnTo>
                <a:lnTo>
                  <a:pt x="2740" y="66"/>
                </a:lnTo>
                <a:lnTo>
                  <a:pt x="2760" y="77"/>
                </a:lnTo>
                <a:lnTo>
                  <a:pt x="2780" y="91"/>
                </a:lnTo>
                <a:lnTo>
                  <a:pt x="2799" y="105"/>
                </a:lnTo>
                <a:lnTo>
                  <a:pt x="2818" y="121"/>
                </a:lnTo>
                <a:lnTo>
                  <a:pt x="2836" y="137"/>
                </a:lnTo>
                <a:lnTo>
                  <a:pt x="2853" y="155"/>
                </a:lnTo>
                <a:lnTo>
                  <a:pt x="2870" y="17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22"/>
          <p:cNvSpPr/>
          <p:nvPr/>
        </p:nvSpPr>
        <p:spPr>
          <a:xfrm>
            <a:off x="5409000" y="1934280"/>
            <a:ext cx="57960" cy="174960"/>
          </a:xfrm>
          <a:custGeom>
            <a:avLst/>
            <a:gdLst/>
            <a:ahLst/>
            <a:rect l="l" t="t" r="r" b="b"/>
            <a:pathLst>
              <a:path w="2016" h="6009">
                <a:moveTo>
                  <a:pt x="1008" y="0"/>
                </a:moveTo>
                <a:lnTo>
                  <a:pt x="1008" y="0"/>
                </a:lnTo>
                <a:lnTo>
                  <a:pt x="1059" y="1"/>
                </a:lnTo>
                <a:lnTo>
                  <a:pt x="1110" y="5"/>
                </a:lnTo>
                <a:lnTo>
                  <a:pt x="1161" y="11"/>
                </a:lnTo>
                <a:lnTo>
                  <a:pt x="1211" y="20"/>
                </a:lnTo>
                <a:lnTo>
                  <a:pt x="1259" y="32"/>
                </a:lnTo>
                <a:lnTo>
                  <a:pt x="1307" y="45"/>
                </a:lnTo>
                <a:lnTo>
                  <a:pt x="1354" y="61"/>
                </a:lnTo>
                <a:lnTo>
                  <a:pt x="1399" y="79"/>
                </a:lnTo>
                <a:lnTo>
                  <a:pt x="1444" y="99"/>
                </a:lnTo>
                <a:lnTo>
                  <a:pt x="1487" y="122"/>
                </a:lnTo>
                <a:lnTo>
                  <a:pt x="1530" y="146"/>
                </a:lnTo>
                <a:lnTo>
                  <a:pt x="1570" y="173"/>
                </a:lnTo>
                <a:lnTo>
                  <a:pt x="1610" y="201"/>
                </a:lnTo>
                <a:lnTo>
                  <a:pt x="1648" y="231"/>
                </a:lnTo>
                <a:lnTo>
                  <a:pt x="1685" y="262"/>
                </a:lnTo>
                <a:lnTo>
                  <a:pt x="1719" y="296"/>
                </a:lnTo>
                <a:lnTo>
                  <a:pt x="1754" y="331"/>
                </a:lnTo>
                <a:lnTo>
                  <a:pt x="1785" y="367"/>
                </a:lnTo>
                <a:lnTo>
                  <a:pt x="1815" y="406"/>
                </a:lnTo>
                <a:lnTo>
                  <a:pt x="1843" y="445"/>
                </a:lnTo>
                <a:lnTo>
                  <a:pt x="1870" y="485"/>
                </a:lnTo>
                <a:lnTo>
                  <a:pt x="1893" y="528"/>
                </a:lnTo>
                <a:lnTo>
                  <a:pt x="1916" y="571"/>
                </a:lnTo>
                <a:lnTo>
                  <a:pt x="1936" y="616"/>
                </a:lnTo>
                <a:lnTo>
                  <a:pt x="1955" y="662"/>
                </a:lnTo>
                <a:lnTo>
                  <a:pt x="1970" y="708"/>
                </a:lnTo>
                <a:lnTo>
                  <a:pt x="1984" y="756"/>
                </a:lnTo>
                <a:lnTo>
                  <a:pt x="1995" y="804"/>
                </a:lnTo>
                <a:lnTo>
                  <a:pt x="2004" y="854"/>
                </a:lnTo>
                <a:lnTo>
                  <a:pt x="2011" y="905"/>
                </a:lnTo>
                <a:lnTo>
                  <a:pt x="2015" y="956"/>
                </a:lnTo>
                <a:lnTo>
                  <a:pt x="2016" y="1007"/>
                </a:lnTo>
                <a:lnTo>
                  <a:pt x="2016" y="5002"/>
                </a:lnTo>
                <a:lnTo>
                  <a:pt x="2015" y="5053"/>
                </a:lnTo>
                <a:lnTo>
                  <a:pt x="2011" y="5105"/>
                </a:lnTo>
                <a:lnTo>
                  <a:pt x="2004" y="5155"/>
                </a:lnTo>
                <a:lnTo>
                  <a:pt x="1995" y="5204"/>
                </a:lnTo>
                <a:lnTo>
                  <a:pt x="1984" y="5253"/>
                </a:lnTo>
                <a:lnTo>
                  <a:pt x="1970" y="5301"/>
                </a:lnTo>
                <a:lnTo>
                  <a:pt x="1955" y="5347"/>
                </a:lnTo>
                <a:lnTo>
                  <a:pt x="1936" y="5393"/>
                </a:lnTo>
                <a:lnTo>
                  <a:pt x="1916" y="5437"/>
                </a:lnTo>
                <a:lnTo>
                  <a:pt x="1893" y="5481"/>
                </a:lnTo>
                <a:lnTo>
                  <a:pt x="1870" y="5523"/>
                </a:lnTo>
                <a:lnTo>
                  <a:pt x="1843" y="5564"/>
                </a:lnTo>
                <a:lnTo>
                  <a:pt x="1815" y="5604"/>
                </a:lnTo>
                <a:lnTo>
                  <a:pt x="1785" y="5641"/>
                </a:lnTo>
                <a:lnTo>
                  <a:pt x="1754" y="5679"/>
                </a:lnTo>
                <a:lnTo>
                  <a:pt x="1719" y="5714"/>
                </a:lnTo>
                <a:lnTo>
                  <a:pt x="1685" y="5747"/>
                </a:lnTo>
                <a:lnTo>
                  <a:pt x="1648" y="5779"/>
                </a:lnTo>
                <a:lnTo>
                  <a:pt x="1610" y="5808"/>
                </a:lnTo>
                <a:lnTo>
                  <a:pt x="1570" y="5837"/>
                </a:lnTo>
                <a:lnTo>
                  <a:pt x="1530" y="5863"/>
                </a:lnTo>
                <a:lnTo>
                  <a:pt x="1487" y="5888"/>
                </a:lnTo>
                <a:lnTo>
                  <a:pt x="1444" y="5910"/>
                </a:lnTo>
                <a:lnTo>
                  <a:pt x="1399" y="5930"/>
                </a:lnTo>
                <a:lnTo>
                  <a:pt x="1354" y="5948"/>
                </a:lnTo>
                <a:lnTo>
                  <a:pt x="1307" y="5964"/>
                </a:lnTo>
                <a:lnTo>
                  <a:pt x="1259" y="5978"/>
                </a:lnTo>
                <a:lnTo>
                  <a:pt x="1211" y="5989"/>
                </a:lnTo>
                <a:lnTo>
                  <a:pt x="1161" y="5998"/>
                </a:lnTo>
                <a:lnTo>
                  <a:pt x="1110" y="6004"/>
                </a:lnTo>
                <a:lnTo>
                  <a:pt x="1059" y="6008"/>
                </a:lnTo>
                <a:lnTo>
                  <a:pt x="1008" y="6009"/>
                </a:lnTo>
                <a:lnTo>
                  <a:pt x="1008" y="6009"/>
                </a:lnTo>
                <a:lnTo>
                  <a:pt x="956" y="6008"/>
                </a:lnTo>
                <a:lnTo>
                  <a:pt x="905" y="6004"/>
                </a:lnTo>
                <a:lnTo>
                  <a:pt x="855" y="5998"/>
                </a:lnTo>
                <a:lnTo>
                  <a:pt x="806" y="5989"/>
                </a:lnTo>
                <a:lnTo>
                  <a:pt x="757" y="5978"/>
                </a:lnTo>
                <a:lnTo>
                  <a:pt x="709" y="5964"/>
                </a:lnTo>
                <a:lnTo>
                  <a:pt x="663" y="5948"/>
                </a:lnTo>
                <a:lnTo>
                  <a:pt x="617" y="5930"/>
                </a:lnTo>
                <a:lnTo>
                  <a:pt x="571" y="5910"/>
                </a:lnTo>
                <a:lnTo>
                  <a:pt x="529" y="5888"/>
                </a:lnTo>
                <a:lnTo>
                  <a:pt x="486" y="5863"/>
                </a:lnTo>
                <a:lnTo>
                  <a:pt x="445" y="5837"/>
                </a:lnTo>
                <a:lnTo>
                  <a:pt x="406" y="5808"/>
                </a:lnTo>
                <a:lnTo>
                  <a:pt x="367" y="5779"/>
                </a:lnTo>
                <a:lnTo>
                  <a:pt x="331" y="5747"/>
                </a:lnTo>
                <a:lnTo>
                  <a:pt x="296" y="5714"/>
                </a:lnTo>
                <a:lnTo>
                  <a:pt x="263" y="5679"/>
                </a:lnTo>
                <a:lnTo>
                  <a:pt x="231" y="5641"/>
                </a:lnTo>
                <a:lnTo>
                  <a:pt x="201" y="5604"/>
                </a:lnTo>
                <a:lnTo>
                  <a:pt x="173" y="5564"/>
                </a:lnTo>
                <a:lnTo>
                  <a:pt x="147" y="5523"/>
                </a:lnTo>
                <a:lnTo>
                  <a:pt x="122" y="5481"/>
                </a:lnTo>
                <a:lnTo>
                  <a:pt x="100" y="5437"/>
                </a:lnTo>
                <a:lnTo>
                  <a:pt x="79" y="5393"/>
                </a:lnTo>
                <a:lnTo>
                  <a:pt x="62" y="5347"/>
                </a:lnTo>
                <a:lnTo>
                  <a:pt x="45" y="5301"/>
                </a:lnTo>
                <a:lnTo>
                  <a:pt x="32" y="5253"/>
                </a:lnTo>
                <a:lnTo>
                  <a:pt x="20" y="5204"/>
                </a:lnTo>
                <a:lnTo>
                  <a:pt x="12" y="5155"/>
                </a:lnTo>
                <a:lnTo>
                  <a:pt x="5" y="5105"/>
                </a:lnTo>
                <a:lnTo>
                  <a:pt x="2" y="5053"/>
                </a:lnTo>
                <a:lnTo>
                  <a:pt x="0" y="5002"/>
                </a:lnTo>
                <a:lnTo>
                  <a:pt x="0" y="1007"/>
                </a:lnTo>
                <a:lnTo>
                  <a:pt x="2" y="956"/>
                </a:lnTo>
                <a:lnTo>
                  <a:pt x="5" y="905"/>
                </a:lnTo>
                <a:lnTo>
                  <a:pt x="12" y="854"/>
                </a:lnTo>
                <a:lnTo>
                  <a:pt x="20" y="804"/>
                </a:lnTo>
                <a:lnTo>
                  <a:pt x="32" y="756"/>
                </a:lnTo>
                <a:lnTo>
                  <a:pt x="45" y="708"/>
                </a:lnTo>
                <a:lnTo>
                  <a:pt x="62" y="662"/>
                </a:lnTo>
                <a:lnTo>
                  <a:pt x="79" y="616"/>
                </a:lnTo>
                <a:lnTo>
                  <a:pt x="100" y="571"/>
                </a:lnTo>
                <a:lnTo>
                  <a:pt x="122" y="528"/>
                </a:lnTo>
                <a:lnTo>
                  <a:pt x="147" y="485"/>
                </a:lnTo>
                <a:lnTo>
                  <a:pt x="173" y="445"/>
                </a:lnTo>
                <a:lnTo>
                  <a:pt x="201" y="406"/>
                </a:lnTo>
                <a:lnTo>
                  <a:pt x="231" y="367"/>
                </a:lnTo>
                <a:lnTo>
                  <a:pt x="263" y="331"/>
                </a:lnTo>
                <a:lnTo>
                  <a:pt x="296" y="296"/>
                </a:lnTo>
                <a:lnTo>
                  <a:pt x="331" y="262"/>
                </a:lnTo>
                <a:lnTo>
                  <a:pt x="367" y="231"/>
                </a:lnTo>
                <a:lnTo>
                  <a:pt x="406" y="201"/>
                </a:lnTo>
                <a:lnTo>
                  <a:pt x="445" y="173"/>
                </a:lnTo>
                <a:lnTo>
                  <a:pt x="486" y="146"/>
                </a:lnTo>
                <a:lnTo>
                  <a:pt x="529" y="122"/>
                </a:lnTo>
                <a:lnTo>
                  <a:pt x="571" y="99"/>
                </a:lnTo>
                <a:lnTo>
                  <a:pt x="617" y="79"/>
                </a:lnTo>
                <a:lnTo>
                  <a:pt x="663" y="61"/>
                </a:lnTo>
                <a:lnTo>
                  <a:pt x="709" y="45"/>
                </a:lnTo>
                <a:lnTo>
                  <a:pt x="757" y="32"/>
                </a:lnTo>
                <a:lnTo>
                  <a:pt x="806" y="20"/>
                </a:lnTo>
                <a:lnTo>
                  <a:pt x="855" y="11"/>
                </a:lnTo>
                <a:lnTo>
                  <a:pt x="905" y="5"/>
                </a:lnTo>
                <a:lnTo>
                  <a:pt x="956" y="1"/>
                </a:lnTo>
                <a:lnTo>
                  <a:pt x="1008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23"/>
          <p:cNvSpPr/>
          <p:nvPr/>
        </p:nvSpPr>
        <p:spPr>
          <a:xfrm>
            <a:off x="5378760" y="2078280"/>
            <a:ext cx="77040" cy="151560"/>
          </a:xfrm>
          <a:custGeom>
            <a:avLst/>
            <a:gdLst/>
            <a:ahLst/>
            <a:rect l="l" t="t" r="r" b="b"/>
            <a:pathLst>
              <a:path w="2673" h="5204">
                <a:moveTo>
                  <a:pt x="2213" y="35"/>
                </a:moveTo>
                <a:lnTo>
                  <a:pt x="2214" y="35"/>
                </a:lnTo>
                <a:lnTo>
                  <a:pt x="2246" y="48"/>
                </a:lnTo>
                <a:lnTo>
                  <a:pt x="2278" y="61"/>
                </a:lnTo>
                <a:lnTo>
                  <a:pt x="2308" y="77"/>
                </a:lnTo>
                <a:lnTo>
                  <a:pt x="2338" y="93"/>
                </a:lnTo>
                <a:lnTo>
                  <a:pt x="2366" y="111"/>
                </a:lnTo>
                <a:lnTo>
                  <a:pt x="2394" y="129"/>
                </a:lnTo>
                <a:lnTo>
                  <a:pt x="2420" y="150"/>
                </a:lnTo>
                <a:lnTo>
                  <a:pt x="2446" y="172"/>
                </a:lnTo>
                <a:lnTo>
                  <a:pt x="2470" y="195"/>
                </a:lnTo>
                <a:lnTo>
                  <a:pt x="2493" y="217"/>
                </a:lnTo>
                <a:lnTo>
                  <a:pt x="2515" y="242"/>
                </a:lnTo>
                <a:lnTo>
                  <a:pt x="2535" y="268"/>
                </a:lnTo>
                <a:lnTo>
                  <a:pt x="2554" y="295"/>
                </a:lnTo>
                <a:lnTo>
                  <a:pt x="2572" y="322"/>
                </a:lnTo>
                <a:lnTo>
                  <a:pt x="2588" y="350"/>
                </a:lnTo>
                <a:lnTo>
                  <a:pt x="2604" y="379"/>
                </a:lnTo>
                <a:lnTo>
                  <a:pt x="2617" y="409"/>
                </a:lnTo>
                <a:lnTo>
                  <a:pt x="2630" y="439"/>
                </a:lnTo>
                <a:lnTo>
                  <a:pt x="2640" y="470"/>
                </a:lnTo>
                <a:lnTo>
                  <a:pt x="2649" y="501"/>
                </a:lnTo>
                <a:lnTo>
                  <a:pt x="2658" y="533"/>
                </a:lnTo>
                <a:lnTo>
                  <a:pt x="2664" y="565"/>
                </a:lnTo>
                <a:lnTo>
                  <a:pt x="2669" y="599"/>
                </a:lnTo>
                <a:lnTo>
                  <a:pt x="2672" y="631"/>
                </a:lnTo>
                <a:lnTo>
                  <a:pt x="2673" y="664"/>
                </a:lnTo>
                <a:lnTo>
                  <a:pt x="2673" y="698"/>
                </a:lnTo>
                <a:lnTo>
                  <a:pt x="2672" y="731"/>
                </a:lnTo>
                <a:lnTo>
                  <a:pt x="2668" y="764"/>
                </a:lnTo>
                <a:lnTo>
                  <a:pt x="2663" y="797"/>
                </a:lnTo>
                <a:lnTo>
                  <a:pt x="2657" y="832"/>
                </a:lnTo>
                <a:lnTo>
                  <a:pt x="2647" y="865"/>
                </a:lnTo>
                <a:lnTo>
                  <a:pt x="2637" y="898"/>
                </a:lnTo>
                <a:lnTo>
                  <a:pt x="1323" y="4744"/>
                </a:lnTo>
                <a:lnTo>
                  <a:pt x="1311" y="4777"/>
                </a:lnTo>
                <a:lnTo>
                  <a:pt x="1297" y="4808"/>
                </a:lnTo>
                <a:lnTo>
                  <a:pt x="1283" y="4839"/>
                </a:lnTo>
                <a:lnTo>
                  <a:pt x="1266" y="4869"/>
                </a:lnTo>
                <a:lnTo>
                  <a:pt x="1249" y="4897"/>
                </a:lnTo>
                <a:lnTo>
                  <a:pt x="1229" y="4925"/>
                </a:lnTo>
                <a:lnTo>
                  <a:pt x="1209" y="4951"/>
                </a:lnTo>
                <a:lnTo>
                  <a:pt x="1187" y="4977"/>
                </a:lnTo>
                <a:lnTo>
                  <a:pt x="1165" y="5001"/>
                </a:lnTo>
                <a:lnTo>
                  <a:pt x="1141" y="5023"/>
                </a:lnTo>
                <a:lnTo>
                  <a:pt x="1116" y="5045"/>
                </a:lnTo>
                <a:lnTo>
                  <a:pt x="1090" y="5065"/>
                </a:lnTo>
                <a:lnTo>
                  <a:pt x="1064" y="5084"/>
                </a:lnTo>
                <a:lnTo>
                  <a:pt x="1036" y="5102"/>
                </a:lnTo>
                <a:lnTo>
                  <a:pt x="1008" y="5119"/>
                </a:lnTo>
                <a:lnTo>
                  <a:pt x="979" y="5133"/>
                </a:lnTo>
                <a:lnTo>
                  <a:pt x="949" y="5148"/>
                </a:lnTo>
                <a:lnTo>
                  <a:pt x="919" y="5160"/>
                </a:lnTo>
                <a:lnTo>
                  <a:pt x="888" y="5170"/>
                </a:lnTo>
                <a:lnTo>
                  <a:pt x="857" y="5180"/>
                </a:lnTo>
                <a:lnTo>
                  <a:pt x="825" y="5188"/>
                </a:lnTo>
                <a:lnTo>
                  <a:pt x="793" y="5194"/>
                </a:lnTo>
                <a:lnTo>
                  <a:pt x="761" y="5198"/>
                </a:lnTo>
                <a:lnTo>
                  <a:pt x="727" y="5201"/>
                </a:lnTo>
                <a:lnTo>
                  <a:pt x="694" y="5204"/>
                </a:lnTo>
                <a:lnTo>
                  <a:pt x="661" y="5204"/>
                </a:lnTo>
                <a:lnTo>
                  <a:pt x="628" y="5201"/>
                </a:lnTo>
                <a:lnTo>
                  <a:pt x="594" y="5198"/>
                </a:lnTo>
                <a:lnTo>
                  <a:pt x="561" y="5193"/>
                </a:lnTo>
                <a:lnTo>
                  <a:pt x="526" y="5187"/>
                </a:lnTo>
                <a:lnTo>
                  <a:pt x="493" y="5178"/>
                </a:lnTo>
                <a:lnTo>
                  <a:pt x="460" y="5167"/>
                </a:lnTo>
                <a:lnTo>
                  <a:pt x="460" y="5167"/>
                </a:lnTo>
                <a:lnTo>
                  <a:pt x="428" y="5155"/>
                </a:lnTo>
                <a:lnTo>
                  <a:pt x="396" y="5141"/>
                </a:lnTo>
                <a:lnTo>
                  <a:pt x="365" y="5127"/>
                </a:lnTo>
                <a:lnTo>
                  <a:pt x="336" y="5110"/>
                </a:lnTo>
                <a:lnTo>
                  <a:pt x="307" y="5093"/>
                </a:lnTo>
                <a:lnTo>
                  <a:pt x="280" y="5073"/>
                </a:lnTo>
                <a:lnTo>
                  <a:pt x="253" y="5053"/>
                </a:lnTo>
                <a:lnTo>
                  <a:pt x="228" y="5032"/>
                </a:lnTo>
                <a:lnTo>
                  <a:pt x="204" y="5009"/>
                </a:lnTo>
                <a:lnTo>
                  <a:pt x="180" y="4985"/>
                </a:lnTo>
                <a:lnTo>
                  <a:pt x="160" y="4960"/>
                </a:lnTo>
                <a:lnTo>
                  <a:pt x="139" y="4934"/>
                </a:lnTo>
                <a:lnTo>
                  <a:pt x="120" y="4908"/>
                </a:lnTo>
                <a:lnTo>
                  <a:pt x="102" y="4880"/>
                </a:lnTo>
                <a:lnTo>
                  <a:pt x="85" y="4852"/>
                </a:lnTo>
                <a:lnTo>
                  <a:pt x="71" y="4823"/>
                </a:lnTo>
                <a:lnTo>
                  <a:pt x="57" y="4793"/>
                </a:lnTo>
                <a:lnTo>
                  <a:pt x="45" y="4763"/>
                </a:lnTo>
                <a:lnTo>
                  <a:pt x="33" y="4732"/>
                </a:lnTo>
                <a:lnTo>
                  <a:pt x="24" y="4701"/>
                </a:lnTo>
                <a:lnTo>
                  <a:pt x="17" y="4669"/>
                </a:lnTo>
                <a:lnTo>
                  <a:pt x="10" y="4637"/>
                </a:lnTo>
                <a:lnTo>
                  <a:pt x="5" y="4605"/>
                </a:lnTo>
                <a:lnTo>
                  <a:pt x="2" y="4572"/>
                </a:lnTo>
                <a:lnTo>
                  <a:pt x="0" y="4539"/>
                </a:lnTo>
                <a:lnTo>
                  <a:pt x="0" y="4505"/>
                </a:lnTo>
                <a:lnTo>
                  <a:pt x="2" y="4472"/>
                </a:lnTo>
                <a:lnTo>
                  <a:pt x="5" y="4438"/>
                </a:lnTo>
                <a:lnTo>
                  <a:pt x="10" y="4405"/>
                </a:lnTo>
                <a:lnTo>
                  <a:pt x="18" y="4372"/>
                </a:lnTo>
                <a:lnTo>
                  <a:pt x="26" y="4339"/>
                </a:lnTo>
                <a:lnTo>
                  <a:pt x="36" y="4304"/>
                </a:lnTo>
                <a:lnTo>
                  <a:pt x="1351" y="459"/>
                </a:lnTo>
                <a:lnTo>
                  <a:pt x="1363" y="427"/>
                </a:lnTo>
                <a:lnTo>
                  <a:pt x="1376" y="395"/>
                </a:lnTo>
                <a:lnTo>
                  <a:pt x="1392" y="364"/>
                </a:lnTo>
                <a:lnTo>
                  <a:pt x="1408" y="334"/>
                </a:lnTo>
                <a:lnTo>
                  <a:pt x="1426" y="305"/>
                </a:lnTo>
                <a:lnTo>
                  <a:pt x="1444" y="279"/>
                </a:lnTo>
                <a:lnTo>
                  <a:pt x="1465" y="252"/>
                </a:lnTo>
                <a:lnTo>
                  <a:pt x="1487" y="227"/>
                </a:lnTo>
                <a:lnTo>
                  <a:pt x="1510" y="203"/>
                </a:lnTo>
                <a:lnTo>
                  <a:pt x="1533" y="180"/>
                </a:lnTo>
                <a:lnTo>
                  <a:pt x="1558" y="158"/>
                </a:lnTo>
                <a:lnTo>
                  <a:pt x="1583" y="138"/>
                </a:lnTo>
                <a:lnTo>
                  <a:pt x="1610" y="119"/>
                </a:lnTo>
                <a:lnTo>
                  <a:pt x="1637" y="101"/>
                </a:lnTo>
                <a:lnTo>
                  <a:pt x="1666" y="85"/>
                </a:lnTo>
                <a:lnTo>
                  <a:pt x="1695" y="69"/>
                </a:lnTo>
                <a:lnTo>
                  <a:pt x="1724" y="56"/>
                </a:lnTo>
                <a:lnTo>
                  <a:pt x="1755" y="43"/>
                </a:lnTo>
                <a:lnTo>
                  <a:pt x="1785" y="33"/>
                </a:lnTo>
                <a:lnTo>
                  <a:pt x="1817" y="24"/>
                </a:lnTo>
                <a:lnTo>
                  <a:pt x="1848" y="15"/>
                </a:lnTo>
                <a:lnTo>
                  <a:pt x="1881" y="9"/>
                </a:lnTo>
                <a:lnTo>
                  <a:pt x="1914" y="4"/>
                </a:lnTo>
                <a:lnTo>
                  <a:pt x="1947" y="1"/>
                </a:lnTo>
                <a:lnTo>
                  <a:pt x="1980" y="0"/>
                </a:lnTo>
                <a:lnTo>
                  <a:pt x="2013" y="0"/>
                </a:lnTo>
                <a:lnTo>
                  <a:pt x="2046" y="1"/>
                </a:lnTo>
                <a:lnTo>
                  <a:pt x="2079" y="5"/>
                </a:lnTo>
                <a:lnTo>
                  <a:pt x="2114" y="9"/>
                </a:lnTo>
                <a:lnTo>
                  <a:pt x="2147" y="16"/>
                </a:lnTo>
                <a:lnTo>
                  <a:pt x="2180" y="25"/>
                </a:lnTo>
                <a:lnTo>
                  <a:pt x="2213" y="35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24"/>
          <p:cNvSpPr/>
          <p:nvPr/>
        </p:nvSpPr>
        <p:spPr>
          <a:xfrm>
            <a:off x="5282640" y="2194560"/>
            <a:ext cx="131760" cy="112680"/>
          </a:xfrm>
          <a:custGeom>
            <a:avLst/>
            <a:gdLst/>
            <a:ahLst/>
            <a:rect l="l" t="t" r="r" b="b"/>
            <a:pathLst>
              <a:path w="4538" h="3889">
                <a:moveTo>
                  <a:pt x="147" y="3634"/>
                </a:moveTo>
                <a:lnTo>
                  <a:pt x="147" y="3634"/>
                </a:lnTo>
                <a:lnTo>
                  <a:pt x="126" y="3606"/>
                </a:lnTo>
                <a:lnTo>
                  <a:pt x="107" y="3577"/>
                </a:lnTo>
                <a:lnTo>
                  <a:pt x="89" y="3548"/>
                </a:lnTo>
                <a:lnTo>
                  <a:pt x="74" y="3518"/>
                </a:lnTo>
                <a:lnTo>
                  <a:pt x="59" y="3488"/>
                </a:lnTo>
                <a:lnTo>
                  <a:pt x="46" y="3457"/>
                </a:lnTo>
                <a:lnTo>
                  <a:pt x="34" y="3426"/>
                </a:lnTo>
                <a:lnTo>
                  <a:pt x="25" y="3394"/>
                </a:lnTo>
                <a:lnTo>
                  <a:pt x="17" y="3362"/>
                </a:lnTo>
                <a:lnTo>
                  <a:pt x="10" y="3330"/>
                </a:lnTo>
                <a:lnTo>
                  <a:pt x="5" y="3298"/>
                </a:lnTo>
                <a:lnTo>
                  <a:pt x="2" y="3264"/>
                </a:lnTo>
                <a:lnTo>
                  <a:pt x="0" y="3232"/>
                </a:lnTo>
                <a:lnTo>
                  <a:pt x="0" y="3199"/>
                </a:lnTo>
                <a:lnTo>
                  <a:pt x="1" y="3167"/>
                </a:lnTo>
                <a:lnTo>
                  <a:pt x="4" y="3134"/>
                </a:lnTo>
                <a:lnTo>
                  <a:pt x="9" y="3102"/>
                </a:lnTo>
                <a:lnTo>
                  <a:pt x="15" y="3070"/>
                </a:lnTo>
                <a:lnTo>
                  <a:pt x="23" y="3038"/>
                </a:lnTo>
                <a:lnTo>
                  <a:pt x="31" y="3007"/>
                </a:lnTo>
                <a:lnTo>
                  <a:pt x="41" y="2975"/>
                </a:lnTo>
                <a:lnTo>
                  <a:pt x="54" y="2944"/>
                </a:lnTo>
                <a:lnTo>
                  <a:pt x="67" y="2914"/>
                </a:lnTo>
                <a:lnTo>
                  <a:pt x="83" y="2885"/>
                </a:lnTo>
                <a:lnTo>
                  <a:pt x="98" y="2856"/>
                </a:lnTo>
                <a:lnTo>
                  <a:pt x="117" y="2828"/>
                </a:lnTo>
                <a:lnTo>
                  <a:pt x="137" y="2801"/>
                </a:lnTo>
                <a:lnTo>
                  <a:pt x="157" y="2775"/>
                </a:lnTo>
                <a:lnTo>
                  <a:pt x="179" y="2750"/>
                </a:lnTo>
                <a:lnTo>
                  <a:pt x="203" y="2725"/>
                </a:lnTo>
                <a:lnTo>
                  <a:pt x="229" y="2701"/>
                </a:lnTo>
                <a:lnTo>
                  <a:pt x="256" y="2679"/>
                </a:lnTo>
                <a:lnTo>
                  <a:pt x="3435" y="147"/>
                </a:lnTo>
                <a:lnTo>
                  <a:pt x="3463" y="126"/>
                </a:lnTo>
                <a:lnTo>
                  <a:pt x="3492" y="106"/>
                </a:lnTo>
                <a:lnTo>
                  <a:pt x="3521" y="89"/>
                </a:lnTo>
                <a:lnTo>
                  <a:pt x="3551" y="72"/>
                </a:lnTo>
                <a:lnTo>
                  <a:pt x="3581" y="58"/>
                </a:lnTo>
                <a:lnTo>
                  <a:pt x="3612" y="45"/>
                </a:lnTo>
                <a:lnTo>
                  <a:pt x="3643" y="34"/>
                </a:lnTo>
                <a:lnTo>
                  <a:pt x="3675" y="25"/>
                </a:lnTo>
                <a:lnTo>
                  <a:pt x="3707" y="16"/>
                </a:lnTo>
                <a:lnTo>
                  <a:pt x="3739" y="10"/>
                </a:lnTo>
                <a:lnTo>
                  <a:pt x="3771" y="5"/>
                </a:lnTo>
                <a:lnTo>
                  <a:pt x="3804" y="2"/>
                </a:lnTo>
                <a:lnTo>
                  <a:pt x="3837" y="0"/>
                </a:lnTo>
                <a:lnTo>
                  <a:pt x="3870" y="0"/>
                </a:lnTo>
                <a:lnTo>
                  <a:pt x="3903" y="1"/>
                </a:lnTo>
                <a:lnTo>
                  <a:pt x="3935" y="4"/>
                </a:lnTo>
                <a:lnTo>
                  <a:pt x="3967" y="8"/>
                </a:lnTo>
                <a:lnTo>
                  <a:pt x="3999" y="14"/>
                </a:lnTo>
                <a:lnTo>
                  <a:pt x="4031" y="22"/>
                </a:lnTo>
                <a:lnTo>
                  <a:pt x="4062" y="31"/>
                </a:lnTo>
                <a:lnTo>
                  <a:pt x="4094" y="41"/>
                </a:lnTo>
                <a:lnTo>
                  <a:pt x="4125" y="54"/>
                </a:lnTo>
                <a:lnTo>
                  <a:pt x="4155" y="67"/>
                </a:lnTo>
                <a:lnTo>
                  <a:pt x="4184" y="82"/>
                </a:lnTo>
                <a:lnTo>
                  <a:pt x="4213" y="98"/>
                </a:lnTo>
                <a:lnTo>
                  <a:pt x="4241" y="117"/>
                </a:lnTo>
                <a:lnTo>
                  <a:pt x="4268" y="135"/>
                </a:lnTo>
                <a:lnTo>
                  <a:pt x="4295" y="157"/>
                </a:lnTo>
                <a:lnTo>
                  <a:pt x="4319" y="179"/>
                </a:lnTo>
                <a:lnTo>
                  <a:pt x="4344" y="203"/>
                </a:lnTo>
                <a:lnTo>
                  <a:pt x="4368" y="229"/>
                </a:lnTo>
                <a:lnTo>
                  <a:pt x="4390" y="255"/>
                </a:lnTo>
                <a:lnTo>
                  <a:pt x="4390" y="255"/>
                </a:lnTo>
                <a:lnTo>
                  <a:pt x="4412" y="283"/>
                </a:lnTo>
                <a:lnTo>
                  <a:pt x="4430" y="312"/>
                </a:lnTo>
                <a:lnTo>
                  <a:pt x="4449" y="341"/>
                </a:lnTo>
                <a:lnTo>
                  <a:pt x="4464" y="371"/>
                </a:lnTo>
                <a:lnTo>
                  <a:pt x="4479" y="401"/>
                </a:lnTo>
                <a:lnTo>
                  <a:pt x="4492" y="432"/>
                </a:lnTo>
                <a:lnTo>
                  <a:pt x="4503" y="463"/>
                </a:lnTo>
                <a:lnTo>
                  <a:pt x="4513" y="495"/>
                </a:lnTo>
                <a:lnTo>
                  <a:pt x="4521" y="527"/>
                </a:lnTo>
                <a:lnTo>
                  <a:pt x="4528" y="559"/>
                </a:lnTo>
                <a:lnTo>
                  <a:pt x="4533" y="591"/>
                </a:lnTo>
                <a:lnTo>
                  <a:pt x="4536" y="624"/>
                </a:lnTo>
                <a:lnTo>
                  <a:pt x="4537" y="656"/>
                </a:lnTo>
                <a:lnTo>
                  <a:pt x="4538" y="690"/>
                </a:lnTo>
                <a:lnTo>
                  <a:pt x="4536" y="722"/>
                </a:lnTo>
                <a:lnTo>
                  <a:pt x="4534" y="755"/>
                </a:lnTo>
                <a:lnTo>
                  <a:pt x="4529" y="787"/>
                </a:lnTo>
                <a:lnTo>
                  <a:pt x="4522" y="819"/>
                </a:lnTo>
                <a:lnTo>
                  <a:pt x="4515" y="851"/>
                </a:lnTo>
                <a:lnTo>
                  <a:pt x="4507" y="882"/>
                </a:lnTo>
                <a:lnTo>
                  <a:pt x="4496" y="913"/>
                </a:lnTo>
                <a:lnTo>
                  <a:pt x="4484" y="944"/>
                </a:lnTo>
                <a:lnTo>
                  <a:pt x="4471" y="973"/>
                </a:lnTo>
                <a:lnTo>
                  <a:pt x="4455" y="1003"/>
                </a:lnTo>
                <a:lnTo>
                  <a:pt x="4439" y="1032"/>
                </a:lnTo>
                <a:lnTo>
                  <a:pt x="4421" y="1060"/>
                </a:lnTo>
                <a:lnTo>
                  <a:pt x="4401" y="1087"/>
                </a:lnTo>
                <a:lnTo>
                  <a:pt x="4381" y="1114"/>
                </a:lnTo>
                <a:lnTo>
                  <a:pt x="4358" y="1139"/>
                </a:lnTo>
                <a:lnTo>
                  <a:pt x="4334" y="1164"/>
                </a:lnTo>
                <a:lnTo>
                  <a:pt x="4309" y="1187"/>
                </a:lnTo>
                <a:lnTo>
                  <a:pt x="4282" y="1210"/>
                </a:lnTo>
                <a:lnTo>
                  <a:pt x="1102" y="3742"/>
                </a:lnTo>
                <a:lnTo>
                  <a:pt x="1074" y="3763"/>
                </a:lnTo>
                <a:lnTo>
                  <a:pt x="1046" y="3782"/>
                </a:lnTo>
                <a:lnTo>
                  <a:pt x="1017" y="3800"/>
                </a:lnTo>
                <a:lnTo>
                  <a:pt x="987" y="3815"/>
                </a:lnTo>
                <a:lnTo>
                  <a:pt x="957" y="3830"/>
                </a:lnTo>
                <a:lnTo>
                  <a:pt x="926" y="3843"/>
                </a:lnTo>
                <a:lnTo>
                  <a:pt x="894" y="3855"/>
                </a:lnTo>
                <a:lnTo>
                  <a:pt x="863" y="3864"/>
                </a:lnTo>
                <a:lnTo>
                  <a:pt x="831" y="3872"/>
                </a:lnTo>
                <a:lnTo>
                  <a:pt x="799" y="3879"/>
                </a:lnTo>
                <a:lnTo>
                  <a:pt x="766" y="3884"/>
                </a:lnTo>
                <a:lnTo>
                  <a:pt x="734" y="3887"/>
                </a:lnTo>
                <a:lnTo>
                  <a:pt x="700" y="3889"/>
                </a:lnTo>
                <a:lnTo>
                  <a:pt x="668" y="3889"/>
                </a:lnTo>
                <a:lnTo>
                  <a:pt x="635" y="3888"/>
                </a:lnTo>
                <a:lnTo>
                  <a:pt x="603" y="3885"/>
                </a:lnTo>
                <a:lnTo>
                  <a:pt x="571" y="3881"/>
                </a:lnTo>
                <a:lnTo>
                  <a:pt x="539" y="3874"/>
                </a:lnTo>
                <a:lnTo>
                  <a:pt x="507" y="3867"/>
                </a:lnTo>
                <a:lnTo>
                  <a:pt x="475" y="3858"/>
                </a:lnTo>
                <a:lnTo>
                  <a:pt x="443" y="3848"/>
                </a:lnTo>
                <a:lnTo>
                  <a:pt x="413" y="3835"/>
                </a:lnTo>
                <a:lnTo>
                  <a:pt x="383" y="3822"/>
                </a:lnTo>
                <a:lnTo>
                  <a:pt x="354" y="3806"/>
                </a:lnTo>
                <a:lnTo>
                  <a:pt x="325" y="3791"/>
                </a:lnTo>
                <a:lnTo>
                  <a:pt x="297" y="3772"/>
                </a:lnTo>
                <a:lnTo>
                  <a:pt x="269" y="3752"/>
                </a:lnTo>
                <a:lnTo>
                  <a:pt x="243" y="3732"/>
                </a:lnTo>
                <a:lnTo>
                  <a:pt x="218" y="3710"/>
                </a:lnTo>
                <a:lnTo>
                  <a:pt x="194" y="3686"/>
                </a:lnTo>
                <a:lnTo>
                  <a:pt x="170" y="3660"/>
                </a:lnTo>
                <a:lnTo>
                  <a:pt x="147" y="363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25"/>
          <p:cNvSpPr/>
          <p:nvPr/>
        </p:nvSpPr>
        <p:spPr>
          <a:xfrm>
            <a:off x="5418000" y="2079360"/>
            <a:ext cx="146880" cy="88200"/>
          </a:xfrm>
          <a:custGeom>
            <a:avLst/>
            <a:gdLst/>
            <a:ahLst/>
            <a:rect l="l" t="t" r="r" b="b"/>
            <a:pathLst>
              <a:path w="5054" h="3050">
                <a:moveTo>
                  <a:pt x="61" y="396"/>
                </a:moveTo>
                <a:lnTo>
                  <a:pt x="61" y="396"/>
                </a:lnTo>
                <a:lnTo>
                  <a:pt x="77" y="365"/>
                </a:lnTo>
                <a:lnTo>
                  <a:pt x="93" y="335"/>
                </a:lnTo>
                <a:lnTo>
                  <a:pt x="112" y="306"/>
                </a:lnTo>
                <a:lnTo>
                  <a:pt x="131" y="278"/>
                </a:lnTo>
                <a:lnTo>
                  <a:pt x="152" y="251"/>
                </a:lnTo>
                <a:lnTo>
                  <a:pt x="173" y="226"/>
                </a:lnTo>
                <a:lnTo>
                  <a:pt x="196" y="201"/>
                </a:lnTo>
                <a:lnTo>
                  <a:pt x="220" y="178"/>
                </a:lnTo>
                <a:lnTo>
                  <a:pt x="246" y="156"/>
                </a:lnTo>
                <a:lnTo>
                  <a:pt x="272" y="136"/>
                </a:lnTo>
                <a:lnTo>
                  <a:pt x="298" y="117"/>
                </a:lnTo>
                <a:lnTo>
                  <a:pt x="326" y="99"/>
                </a:lnTo>
                <a:lnTo>
                  <a:pt x="354" y="83"/>
                </a:lnTo>
                <a:lnTo>
                  <a:pt x="383" y="68"/>
                </a:lnTo>
                <a:lnTo>
                  <a:pt x="413" y="55"/>
                </a:lnTo>
                <a:lnTo>
                  <a:pt x="443" y="43"/>
                </a:lnTo>
                <a:lnTo>
                  <a:pt x="474" y="32"/>
                </a:lnTo>
                <a:lnTo>
                  <a:pt x="505" y="23"/>
                </a:lnTo>
                <a:lnTo>
                  <a:pt x="537" y="15"/>
                </a:lnTo>
                <a:lnTo>
                  <a:pt x="569" y="9"/>
                </a:lnTo>
                <a:lnTo>
                  <a:pt x="602" y="4"/>
                </a:lnTo>
                <a:lnTo>
                  <a:pt x="634" y="1"/>
                </a:lnTo>
                <a:lnTo>
                  <a:pt x="667" y="0"/>
                </a:lnTo>
                <a:lnTo>
                  <a:pt x="701" y="0"/>
                </a:lnTo>
                <a:lnTo>
                  <a:pt x="734" y="1"/>
                </a:lnTo>
                <a:lnTo>
                  <a:pt x="767" y="5"/>
                </a:lnTo>
                <a:lnTo>
                  <a:pt x="800" y="10"/>
                </a:lnTo>
                <a:lnTo>
                  <a:pt x="832" y="17"/>
                </a:lnTo>
                <a:lnTo>
                  <a:pt x="865" y="25"/>
                </a:lnTo>
                <a:lnTo>
                  <a:pt x="899" y="35"/>
                </a:lnTo>
                <a:lnTo>
                  <a:pt x="931" y="48"/>
                </a:lnTo>
                <a:lnTo>
                  <a:pt x="963" y="61"/>
                </a:lnTo>
                <a:lnTo>
                  <a:pt x="4658" y="1754"/>
                </a:lnTo>
                <a:lnTo>
                  <a:pt x="4690" y="1769"/>
                </a:lnTo>
                <a:lnTo>
                  <a:pt x="4720" y="1786"/>
                </a:lnTo>
                <a:lnTo>
                  <a:pt x="4749" y="1803"/>
                </a:lnTo>
                <a:lnTo>
                  <a:pt x="4777" y="1823"/>
                </a:lnTo>
                <a:lnTo>
                  <a:pt x="4804" y="1844"/>
                </a:lnTo>
                <a:lnTo>
                  <a:pt x="4828" y="1865"/>
                </a:lnTo>
                <a:lnTo>
                  <a:pt x="4853" y="1888"/>
                </a:lnTo>
                <a:lnTo>
                  <a:pt x="4876" y="1912"/>
                </a:lnTo>
                <a:lnTo>
                  <a:pt x="4898" y="1937"/>
                </a:lnTo>
                <a:lnTo>
                  <a:pt x="4919" y="1963"/>
                </a:lnTo>
                <a:lnTo>
                  <a:pt x="4937" y="1990"/>
                </a:lnTo>
                <a:lnTo>
                  <a:pt x="4955" y="2018"/>
                </a:lnTo>
                <a:lnTo>
                  <a:pt x="4971" y="2046"/>
                </a:lnTo>
                <a:lnTo>
                  <a:pt x="4986" y="2075"/>
                </a:lnTo>
                <a:lnTo>
                  <a:pt x="4999" y="2105"/>
                </a:lnTo>
                <a:lnTo>
                  <a:pt x="5012" y="2135"/>
                </a:lnTo>
                <a:lnTo>
                  <a:pt x="5022" y="2166"/>
                </a:lnTo>
                <a:lnTo>
                  <a:pt x="5031" y="2197"/>
                </a:lnTo>
                <a:lnTo>
                  <a:pt x="5039" y="2229"/>
                </a:lnTo>
                <a:lnTo>
                  <a:pt x="5045" y="2261"/>
                </a:lnTo>
                <a:lnTo>
                  <a:pt x="5050" y="2293"/>
                </a:lnTo>
                <a:lnTo>
                  <a:pt x="5053" y="2326"/>
                </a:lnTo>
                <a:lnTo>
                  <a:pt x="5054" y="2359"/>
                </a:lnTo>
                <a:lnTo>
                  <a:pt x="5054" y="2393"/>
                </a:lnTo>
                <a:lnTo>
                  <a:pt x="5053" y="2426"/>
                </a:lnTo>
                <a:lnTo>
                  <a:pt x="5049" y="2459"/>
                </a:lnTo>
                <a:lnTo>
                  <a:pt x="5044" y="2492"/>
                </a:lnTo>
                <a:lnTo>
                  <a:pt x="5038" y="2524"/>
                </a:lnTo>
                <a:lnTo>
                  <a:pt x="5029" y="2557"/>
                </a:lnTo>
                <a:lnTo>
                  <a:pt x="5019" y="2590"/>
                </a:lnTo>
                <a:lnTo>
                  <a:pt x="5007" y="2623"/>
                </a:lnTo>
                <a:lnTo>
                  <a:pt x="4993" y="2655"/>
                </a:lnTo>
                <a:lnTo>
                  <a:pt x="4993" y="2655"/>
                </a:lnTo>
                <a:lnTo>
                  <a:pt x="4978" y="2686"/>
                </a:lnTo>
                <a:lnTo>
                  <a:pt x="4961" y="2716"/>
                </a:lnTo>
                <a:lnTo>
                  <a:pt x="4943" y="2745"/>
                </a:lnTo>
                <a:lnTo>
                  <a:pt x="4924" y="2773"/>
                </a:lnTo>
                <a:lnTo>
                  <a:pt x="4903" y="2800"/>
                </a:lnTo>
                <a:lnTo>
                  <a:pt x="4881" y="2825"/>
                </a:lnTo>
                <a:lnTo>
                  <a:pt x="4858" y="2849"/>
                </a:lnTo>
                <a:lnTo>
                  <a:pt x="4835" y="2872"/>
                </a:lnTo>
                <a:lnTo>
                  <a:pt x="4810" y="2894"/>
                </a:lnTo>
                <a:lnTo>
                  <a:pt x="4784" y="2915"/>
                </a:lnTo>
                <a:lnTo>
                  <a:pt x="4757" y="2933"/>
                </a:lnTo>
                <a:lnTo>
                  <a:pt x="4730" y="2951"/>
                </a:lnTo>
                <a:lnTo>
                  <a:pt x="4701" y="2967"/>
                </a:lnTo>
                <a:lnTo>
                  <a:pt x="4672" y="2982"/>
                </a:lnTo>
                <a:lnTo>
                  <a:pt x="4642" y="2995"/>
                </a:lnTo>
                <a:lnTo>
                  <a:pt x="4612" y="3008"/>
                </a:lnTo>
                <a:lnTo>
                  <a:pt x="4581" y="3018"/>
                </a:lnTo>
                <a:lnTo>
                  <a:pt x="4550" y="3028"/>
                </a:lnTo>
                <a:lnTo>
                  <a:pt x="4518" y="3035"/>
                </a:lnTo>
                <a:lnTo>
                  <a:pt x="4485" y="3041"/>
                </a:lnTo>
                <a:lnTo>
                  <a:pt x="4453" y="3046"/>
                </a:lnTo>
                <a:lnTo>
                  <a:pt x="4420" y="3049"/>
                </a:lnTo>
                <a:lnTo>
                  <a:pt x="4388" y="3050"/>
                </a:lnTo>
                <a:lnTo>
                  <a:pt x="4355" y="3050"/>
                </a:lnTo>
                <a:lnTo>
                  <a:pt x="4322" y="3048"/>
                </a:lnTo>
                <a:lnTo>
                  <a:pt x="4289" y="3045"/>
                </a:lnTo>
                <a:lnTo>
                  <a:pt x="4255" y="3040"/>
                </a:lnTo>
                <a:lnTo>
                  <a:pt x="4222" y="3034"/>
                </a:lnTo>
                <a:lnTo>
                  <a:pt x="4189" y="3025"/>
                </a:lnTo>
                <a:lnTo>
                  <a:pt x="4157" y="3015"/>
                </a:lnTo>
                <a:lnTo>
                  <a:pt x="4125" y="3003"/>
                </a:lnTo>
                <a:lnTo>
                  <a:pt x="4093" y="2989"/>
                </a:lnTo>
                <a:lnTo>
                  <a:pt x="397" y="1297"/>
                </a:lnTo>
                <a:lnTo>
                  <a:pt x="365" y="1281"/>
                </a:lnTo>
                <a:lnTo>
                  <a:pt x="335" y="1265"/>
                </a:lnTo>
                <a:lnTo>
                  <a:pt x="306" y="1246"/>
                </a:lnTo>
                <a:lnTo>
                  <a:pt x="278" y="1227"/>
                </a:lnTo>
                <a:lnTo>
                  <a:pt x="252" y="1207"/>
                </a:lnTo>
                <a:lnTo>
                  <a:pt x="226" y="1185"/>
                </a:lnTo>
                <a:lnTo>
                  <a:pt x="202" y="1162"/>
                </a:lnTo>
                <a:lnTo>
                  <a:pt x="179" y="1138"/>
                </a:lnTo>
                <a:lnTo>
                  <a:pt x="158" y="1113"/>
                </a:lnTo>
                <a:lnTo>
                  <a:pt x="137" y="1088"/>
                </a:lnTo>
                <a:lnTo>
                  <a:pt x="118" y="1061"/>
                </a:lnTo>
                <a:lnTo>
                  <a:pt x="101" y="1033"/>
                </a:lnTo>
                <a:lnTo>
                  <a:pt x="84" y="1005"/>
                </a:lnTo>
                <a:lnTo>
                  <a:pt x="69" y="976"/>
                </a:lnTo>
                <a:lnTo>
                  <a:pt x="55" y="946"/>
                </a:lnTo>
                <a:lnTo>
                  <a:pt x="44" y="916"/>
                </a:lnTo>
                <a:lnTo>
                  <a:pt x="32" y="885"/>
                </a:lnTo>
                <a:lnTo>
                  <a:pt x="24" y="854"/>
                </a:lnTo>
                <a:lnTo>
                  <a:pt x="16" y="821"/>
                </a:lnTo>
                <a:lnTo>
                  <a:pt x="10" y="789"/>
                </a:lnTo>
                <a:lnTo>
                  <a:pt x="5" y="756"/>
                </a:lnTo>
                <a:lnTo>
                  <a:pt x="2" y="724"/>
                </a:lnTo>
                <a:lnTo>
                  <a:pt x="0" y="691"/>
                </a:lnTo>
                <a:lnTo>
                  <a:pt x="0" y="658"/>
                </a:lnTo>
                <a:lnTo>
                  <a:pt x="2" y="625"/>
                </a:lnTo>
                <a:lnTo>
                  <a:pt x="5" y="591"/>
                </a:lnTo>
                <a:lnTo>
                  <a:pt x="11" y="558"/>
                </a:lnTo>
                <a:lnTo>
                  <a:pt x="18" y="525"/>
                </a:lnTo>
                <a:lnTo>
                  <a:pt x="26" y="493"/>
                </a:lnTo>
                <a:lnTo>
                  <a:pt x="37" y="460"/>
                </a:lnTo>
                <a:lnTo>
                  <a:pt x="48" y="428"/>
                </a:lnTo>
                <a:lnTo>
                  <a:pt x="61" y="39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26"/>
          <p:cNvSpPr/>
          <p:nvPr/>
        </p:nvSpPr>
        <p:spPr>
          <a:xfrm>
            <a:off x="5496120" y="2133360"/>
            <a:ext cx="70920" cy="153360"/>
          </a:xfrm>
          <a:custGeom>
            <a:avLst/>
            <a:gdLst/>
            <a:ahLst/>
            <a:rect l="l" t="t" r="r" b="b"/>
            <a:pathLst>
              <a:path w="2466" h="5268">
                <a:moveTo>
                  <a:pt x="494" y="5243"/>
                </a:moveTo>
                <a:lnTo>
                  <a:pt x="494" y="5243"/>
                </a:lnTo>
                <a:lnTo>
                  <a:pt x="461" y="5233"/>
                </a:lnTo>
                <a:lnTo>
                  <a:pt x="429" y="5221"/>
                </a:lnTo>
                <a:lnTo>
                  <a:pt x="397" y="5208"/>
                </a:lnTo>
                <a:lnTo>
                  <a:pt x="367" y="5193"/>
                </a:lnTo>
                <a:lnTo>
                  <a:pt x="337" y="5176"/>
                </a:lnTo>
                <a:lnTo>
                  <a:pt x="309" y="5159"/>
                </a:lnTo>
                <a:lnTo>
                  <a:pt x="281" y="5140"/>
                </a:lnTo>
                <a:lnTo>
                  <a:pt x="255" y="5120"/>
                </a:lnTo>
                <a:lnTo>
                  <a:pt x="230" y="5098"/>
                </a:lnTo>
                <a:lnTo>
                  <a:pt x="205" y="5077"/>
                </a:lnTo>
                <a:lnTo>
                  <a:pt x="182" y="5053"/>
                </a:lnTo>
                <a:lnTo>
                  <a:pt x="160" y="5028"/>
                </a:lnTo>
                <a:lnTo>
                  <a:pt x="140" y="5002"/>
                </a:lnTo>
                <a:lnTo>
                  <a:pt x="121" y="4976"/>
                </a:lnTo>
                <a:lnTo>
                  <a:pt x="103" y="4949"/>
                </a:lnTo>
                <a:lnTo>
                  <a:pt x="87" y="4920"/>
                </a:lnTo>
                <a:lnTo>
                  <a:pt x="71" y="4892"/>
                </a:lnTo>
                <a:lnTo>
                  <a:pt x="57" y="4862"/>
                </a:lnTo>
                <a:lnTo>
                  <a:pt x="44" y="4832"/>
                </a:lnTo>
                <a:lnTo>
                  <a:pt x="34" y="4801"/>
                </a:lnTo>
                <a:lnTo>
                  <a:pt x="25" y="4770"/>
                </a:lnTo>
                <a:lnTo>
                  <a:pt x="16" y="4738"/>
                </a:lnTo>
                <a:lnTo>
                  <a:pt x="10" y="4706"/>
                </a:lnTo>
                <a:lnTo>
                  <a:pt x="5" y="4673"/>
                </a:lnTo>
                <a:lnTo>
                  <a:pt x="2" y="4640"/>
                </a:lnTo>
                <a:lnTo>
                  <a:pt x="0" y="4606"/>
                </a:lnTo>
                <a:lnTo>
                  <a:pt x="0" y="4573"/>
                </a:lnTo>
                <a:lnTo>
                  <a:pt x="1" y="4540"/>
                </a:lnTo>
                <a:lnTo>
                  <a:pt x="5" y="4506"/>
                </a:lnTo>
                <a:lnTo>
                  <a:pt x="9" y="4472"/>
                </a:lnTo>
                <a:lnTo>
                  <a:pt x="16" y="4439"/>
                </a:lnTo>
                <a:lnTo>
                  <a:pt x="25" y="4404"/>
                </a:lnTo>
                <a:lnTo>
                  <a:pt x="1132" y="495"/>
                </a:lnTo>
                <a:lnTo>
                  <a:pt x="1143" y="461"/>
                </a:lnTo>
                <a:lnTo>
                  <a:pt x="1155" y="428"/>
                </a:lnTo>
                <a:lnTo>
                  <a:pt x="1169" y="397"/>
                </a:lnTo>
                <a:lnTo>
                  <a:pt x="1183" y="367"/>
                </a:lnTo>
                <a:lnTo>
                  <a:pt x="1200" y="337"/>
                </a:lnTo>
                <a:lnTo>
                  <a:pt x="1217" y="309"/>
                </a:lnTo>
                <a:lnTo>
                  <a:pt x="1236" y="281"/>
                </a:lnTo>
                <a:lnTo>
                  <a:pt x="1256" y="255"/>
                </a:lnTo>
                <a:lnTo>
                  <a:pt x="1277" y="230"/>
                </a:lnTo>
                <a:lnTo>
                  <a:pt x="1300" y="206"/>
                </a:lnTo>
                <a:lnTo>
                  <a:pt x="1323" y="183"/>
                </a:lnTo>
                <a:lnTo>
                  <a:pt x="1348" y="161"/>
                </a:lnTo>
                <a:lnTo>
                  <a:pt x="1374" y="140"/>
                </a:lnTo>
                <a:lnTo>
                  <a:pt x="1400" y="122"/>
                </a:lnTo>
                <a:lnTo>
                  <a:pt x="1428" y="104"/>
                </a:lnTo>
                <a:lnTo>
                  <a:pt x="1456" y="86"/>
                </a:lnTo>
                <a:lnTo>
                  <a:pt x="1485" y="72"/>
                </a:lnTo>
                <a:lnTo>
                  <a:pt x="1514" y="57"/>
                </a:lnTo>
                <a:lnTo>
                  <a:pt x="1545" y="45"/>
                </a:lnTo>
                <a:lnTo>
                  <a:pt x="1575" y="35"/>
                </a:lnTo>
                <a:lnTo>
                  <a:pt x="1607" y="24"/>
                </a:lnTo>
                <a:lnTo>
                  <a:pt x="1638" y="17"/>
                </a:lnTo>
                <a:lnTo>
                  <a:pt x="1670" y="10"/>
                </a:lnTo>
                <a:lnTo>
                  <a:pt x="1703" y="6"/>
                </a:lnTo>
                <a:lnTo>
                  <a:pt x="1736" y="2"/>
                </a:lnTo>
                <a:lnTo>
                  <a:pt x="1769" y="0"/>
                </a:lnTo>
                <a:lnTo>
                  <a:pt x="1803" y="0"/>
                </a:lnTo>
                <a:lnTo>
                  <a:pt x="1837" y="2"/>
                </a:lnTo>
                <a:lnTo>
                  <a:pt x="1870" y="5"/>
                </a:lnTo>
                <a:lnTo>
                  <a:pt x="1904" y="10"/>
                </a:lnTo>
                <a:lnTo>
                  <a:pt x="1938" y="17"/>
                </a:lnTo>
                <a:lnTo>
                  <a:pt x="1971" y="25"/>
                </a:lnTo>
                <a:lnTo>
                  <a:pt x="1971" y="25"/>
                </a:lnTo>
                <a:lnTo>
                  <a:pt x="2005" y="36"/>
                </a:lnTo>
                <a:lnTo>
                  <a:pt x="2038" y="48"/>
                </a:lnTo>
                <a:lnTo>
                  <a:pt x="2069" y="62"/>
                </a:lnTo>
                <a:lnTo>
                  <a:pt x="2099" y="76"/>
                </a:lnTo>
                <a:lnTo>
                  <a:pt x="2129" y="93"/>
                </a:lnTo>
                <a:lnTo>
                  <a:pt x="2157" y="110"/>
                </a:lnTo>
                <a:lnTo>
                  <a:pt x="2185" y="129"/>
                </a:lnTo>
                <a:lnTo>
                  <a:pt x="2211" y="149"/>
                </a:lnTo>
                <a:lnTo>
                  <a:pt x="2237" y="170"/>
                </a:lnTo>
                <a:lnTo>
                  <a:pt x="2261" y="193"/>
                </a:lnTo>
                <a:lnTo>
                  <a:pt x="2283" y="216"/>
                </a:lnTo>
                <a:lnTo>
                  <a:pt x="2305" y="241"/>
                </a:lnTo>
                <a:lnTo>
                  <a:pt x="2326" y="267"/>
                </a:lnTo>
                <a:lnTo>
                  <a:pt x="2344" y="293"/>
                </a:lnTo>
                <a:lnTo>
                  <a:pt x="2363" y="321"/>
                </a:lnTo>
                <a:lnTo>
                  <a:pt x="2380" y="348"/>
                </a:lnTo>
                <a:lnTo>
                  <a:pt x="2394" y="377"/>
                </a:lnTo>
                <a:lnTo>
                  <a:pt x="2409" y="406"/>
                </a:lnTo>
                <a:lnTo>
                  <a:pt x="2421" y="437"/>
                </a:lnTo>
                <a:lnTo>
                  <a:pt x="2431" y="468"/>
                </a:lnTo>
                <a:lnTo>
                  <a:pt x="2442" y="499"/>
                </a:lnTo>
                <a:lnTo>
                  <a:pt x="2449" y="531"/>
                </a:lnTo>
                <a:lnTo>
                  <a:pt x="2456" y="563"/>
                </a:lnTo>
                <a:lnTo>
                  <a:pt x="2461" y="596"/>
                </a:lnTo>
                <a:lnTo>
                  <a:pt x="2465" y="629"/>
                </a:lnTo>
                <a:lnTo>
                  <a:pt x="2466" y="662"/>
                </a:lnTo>
                <a:lnTo>
                  <a:pt x="2466" y="695"/>
                </a:lnTo>
                <a:lnTo>
                  <a:pt x="2465" y="730"/>
                </a:lnTo>
                <a:lnTo>
                  <a:pt x="2462" y="763"/>
                </a:lnTo>
                <a:lnTo>
                  <a:pt x="2456" y="797"/>
                </a:lnTo>
                <a:lnTo>
                  <a:pt x="2449" y="830"/>
                </a:lnTo>
                <a:lnTo>
                  <a:pt x="2441" y="864"/>
                </a:lnTo>
                <a:lnTo>
                  <a:pt x="1333" y="4774"/>
                </a:lnTo>
                <a:lnTo>
                  <a:pt x="1323" y="4807"/>
                </a:lnTo>
                <a:lnTo>
                  <a:pt x="1310" y="4841"/>
                </a:lnTo>
                <a:lnTo>
                  <a:pt x="1297" y="4872"/>
                </a:lnTo>
                <a:lnTo>
                  <a:pt x="1282" y="4902"/>
                </a:lnTo>
                <a:lnTo>
                  <a:pt x="1266" y="4932"/>
                </a:lnTo>
                <a:lnTo>
                  <a:pt x="1248" y="4960"/>
                </a:lnTo>
                <a:lnTo>
                  <a:pt x="1230" y="4988"/>
                </a:lnTo>
                <a:lnTo>
                  <a:pt x="1210" y="5014"/>
                </a:lnTo>
                <a:lnTo>
                  <a:pt x="1188" y="5039"/>
                </a:lnTo>
                <a:lnTo>
                  <a:pt x="1165" y="5063"/>
                </a:lnTo>
                <a:lnTo>
                  <a:pt x="1143" y="5086"/>
                </a:lnTo>
                <a:lnTo>
                  <a:pt x="1118" y="5108"/>
                </a:lnTo>
                <a:lnTo>
                  <a:pt x="1092" y="5128"/>
                </a:lnTo>
                <a:lnTo>
                  <a:pt x="1066" y="5147"/>
                </a:lnTo>
                <a:lnTo>
                  <a:pt x="1038" y="5166"/>
                </a:lnTo>
                <a:lnTo>
                  <a:pt x="1010" y="5182"/>
                </a:lnTo>
                <a:lnTo>
                  <a:pt x="981" y="5197"/>
                </a:lnTo>
                <a:lnTo>
                  <a:pt x="952" y="5211"/>
                </a:lnTo>
                <a:lnTo>
                  <a:pt x="922" y="5224"/>
                </a:lnTo>
                <a:lnTo>
                  <a:pt x="891" y="5234"/>
                </a:lnTo>
                <a:lnTo>
                  <a:pt x="860" y="5244"/>
                </a:lnTo>
                <a:lnTo>
                  <a:pt x="828" y="5252"/>
                </a:lnTo>
                <a:lnTo>
                  <a:pt x="796" y="5259"/>
                </a:lnTo>
                <a:lnTo>
                  <a:pt x="762" y="5263"/>
                </a:lnTo>
                <a:lnTo>
                  <a:pt x="729" y="5267"/>
                </a:lnTo>
                <a:lnTo>
                  <a:pt x="696" y="5268"/>
                </a:lnTo>
                <a:lnTo>
                  <a:pt x="663" y="5268"/>
                </a:lnTo>
                <a:lnTo>
                  <a:pt x="629" y="5267"/>
                </a:lnTo>
                <a:lnTo>
                  <a:pt x="596" y="5264"/>
                </a:lnTo>
                <a:lnTo>
                  <a:pt x="561" y="5259"/>
                </a:lnTo>
                <a:lnTo>
                  <a:pt x="528" y="5252"/>
                </a:lnTo>
                <a:lnTo>
                  <a:pt x="494" y="524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27"/>
          <p:cNvSpPr/>
          <p:nvPr/>
        </p:nvSpPr>
        <p:spPr>
          <a:xfrm>
            <a:off x="5353920" y="1938960"/>
            <a:ext cx="88200" cy="74520"/>
          </a:xfrm>
          <a:custGeom>
            <a:avLst/>
            <a:gdLst/>
            <a:ahLst/>
            <a:rect l="l" t="t" r="r" b="b"/>
            <a:pathLst>
              <a:path w="3047" h="2581">
                <a:moveTo>
                  <a:pt x="2945" y="187"/>
                </a:moveTo>
                <a:lnTo>
                  <a:pt x="2945" y="187"/>
                </a:lnTo>
                <a:lnTo>
                  <a:pt x="2961" y="207"/>
                </a:lnTo>
                <a:lnTo>
                  <a:pt x="2974" y="227"/>
                </a:lnTo>
                <a:lnTo>
                  <a:pt x="2987" y="249"/>
                </a:lnTo>
                <a:lnTo>
                  <a:pt x="2997" y="270"/>
                </a:lnTo>
                <a:lnTo>
                  <a:pt x="3007" y="292"/>
                </a:lnTo>
                <a:lnTo>
                  <a:pt x="3017" y="314"/>
                </a:lnTo>
                <a:lnTo>
                  <a:pt x="3024" y="337"/>
                </a:lnTo>
                <a:lnTo>
                  <a:pt x="3031" y="360"/>
                </a:lnTo>
                <a:lnTo>
                  <a:pt x="3036" y="383"/>
                </a:lnTo>
                <a:lnTo>
                  <a:pt x="3041" y="406"/>
                </a:lnTo>
                <a:lnTo>
                  <a:pt x="3044" y="429"/>
                </a:lnTo>
                <a:lnTo>
                  <a:pt x="3046" y="452"/>
                </a:lnTo>
                <a:lnTo>
                  <a:pt x="3047" y="476"/>
                </a:lnTo>
                <a:lnTo>
                  <a:pt x="3047" y="499"/>
                </a:lnTo>
                <a:lnTo>
                  <a:pt x="3046" y="523"/>
                </a:lnTo>
                <a:lnTo>
                  <a:pt x="3043" y="545"/>
                </a:lnTo>
                <a:lnTo>
                  <a:pt x="3040" y="568"/>
                </a:lnTo>
                <a:lnTo>
                  <a:pt x="3035" y="592"/>
                </a:lnTo>
                <a:lnTo>
                  <a:pt x="3029" y="614"/>
                </a:lnTo>
                <a:lnTo>
                  <a:pt x="3023" y="637"/>
                </a:lnTo>
                <a:lnTo>
                  <a:pt x="3015" y="658"/>
                </a:lnTo>
                <a:lnTo>
                  <a:pt x="3006" y="680"/>
                </a:lnTo>
                <a:lnTo>
                  <a:pt x="2996" y="702"/>
                </a:lnTo>
                <a:lnTo>
                  <a:pt x="2985" y="723"/>
                </a:lnTo>
                <a:lnTo>
                  <a:pt x="2973" y="743"/>
                </a:lnTo>
                <a:lnTo>
                  <a:pt x="2960" y="763"/>
                </a:lnTo>
                <a:lnTo>
                  <a:pt x="2945" y="783"/>
                </a:lnTo>
                <a:lnTo>
                  <a:pt x="2931" y="801"/>
                </a:lnTo>
                <a:lnTo>
                  <a:pt x="2914" y="819"/>
                </a:lnTo>
                <a:lnTo>
                  <a:pt x="2897" y="836"/>
                </a:lnTo>
                <a:lnTo>
                  <a:pt x="2879" y="853"/>
                </a:lnTo>
                <a:lnTo>
                  <a:pt x="2859" y="869"/>
                </a:lnTo>
                <a:lnTo>
                  <a:pt x="783" y="2479"/>
                </a:lnTo>
                <a:lnTo>
                  <a:pt x="763" y="2494"/>
                </a:lnTo>
                <a:lnTo>
                  <a:pt x="743" y="2507"/>
                </a:lnTo>
                <a:lnTo>
                  <a:pt x="722" y="2520"/>
                </a:lnTo>
                <a:lnTo>
                  <a:pt x="700" y="2531"/>
                </a:lnTo>
                <a:lnTo>
                  <a:pt x="678" y="2541"/>
                </a:lnTo>
                <a:lnTo>
                  <a:pt x="656" y="2550"/>
                </a:lnTo>
                <a:lnTo>
                  <a:pt x="634" y="2558"/>
                </a:lnTo>
                <a:lnTo>
                  <a:pt x="611" y="2564"/>
                </a:lnTo>
                <a:lnTo>
                  <a:pt x="587" y="2569"/>
                </a:lnTo>
                <a:lnTo>
                  <a:pt x="564" y="2574"/>
                </a:lnTo>
                <a:lnTo>
                  <a:pt x="542" y="2578"/>
                </a:lnTo>
                <a:lnTo>
                  <a:pt x="518" y="2580"/>
                </a:lnTo>
                <a:lnTo>
                  <a:pt x="494" y="2581"/>
                </a:lnTo>
                <a:lnTo>
                  <a:pt x="471" y="2580"/>
                </a:lnTo>
                <a:lnTo>
                  <a:pt x="447" y="2579"/>
                </a:lnTo>
                <a:lnTo>
                  <a:pt x="424" y="2577"/>
                </a:lnTo>
                <a:lnTo>
                  <a:pt x="402" y="2573"/>
                </a:lnTo>
                <a:lnTo>
                  <a:pt x="379" y="2568"/>
                </a:lnTo>
                <a:lnTo>
                  <a:pt x="356" y="2563"/>
                </a:lnTo>
                <a:lnTo>
                  <a:pt x="333" y="2556"/>
                </a:lnTo>
                <a:lnTo>
                  <a:pt x="312" y="2549"/>
                </a:lnTo>
                <a:lnTo>
                  <a:pt x="290" y="2539"/>
                </a:lnTo>
                <a:lnTo>
                  <a:pt x="268" y="2529"/>
                </a:lnTo>
                <a:lnTo>
                  <a:pt x="247" y="2519"/>
                </a:lnTo>
                <a:lnTo>
                  <a:pt x="227" y="2506"/>
                </a:lnTo>
                <a:lnTo>
                  <a:pt x="207" y="2494"/>
                </a:lnTo>
                <a:lnTo>
                  <a:pt x="187" y="2479"/>
                </a:lnTo>
                <a:lnTo>
                  <a:pt x="169" y="2464"/>
                </a:lnTo>
                <a:lnTo>
                  <a:pt x="151" y="2448"/>
                </a:lnTo>
                <a:lnTo>
                  <a:pt x="133" y="2430"/>
                </a:lnTo>
                <a:lnTo>
                  <a:pt x="117" y="2412"/>
                </a:lnTo>
                <a:lnTo>
                  <a:pt x="101" y="2393"/>
                </a:lnTo>
                <a:lnTo>
                  <a:pt x="101" y="2393"/>
                </a:lnTo>
                <a:lnTo>
                  <a:pt x="87" y="2372"/>
                </a:lnTo>
                <a:lnTo>
                  <a:pt x="73" y="2352"/>
                </a:lnTo>
                <a:lnTo>
                  <a:pt x="61" y="2331"/>
                </a:lnTo>
                <a:lnTo>
                  <a:pt x="49" y="2309"/>
                </a:lnTo>
                <a:lnTo>
                  <a:pt x="39" y="2288"/>
                </a:lnTo>
                <a:lnTo>
                  <a:pt x="31" y="2266"/>
                </a:lnTo>
                <a:lnTo>
                  <a:pt x="23" y="2243"/>
                </a:lnTo>
                <a:lnTo>
                  <a:pt x="16" y="2220"/>
                </a:lnTo>
                <a:lnTo>
                  <a:pt x="10" y="2197"/>
                </a:lnTo>
                <a:lnTo>
                  <a:pt x="6" y="2175"/>
                </a:lnTo>
                <a:lnTo>
                  <a:pt x="3" y="2151"/>
                </a:lnTo>
                <a:lnTo>
                  <a:pt x="1" y="2128"/>
                </a:lnTo>
                <a:lnTo>
                  <a:pt x="0" y="2104"/>
                </a:lnTo>
                <a:lnTo>
                  <a:pt x="0" y="2080"/>
                </a:lnTo>
                <a:lnTo>
                  <a:pt x="2" y="2058"/>
                </a:lnTo>
                <a:lnTo>
                  <a:pt x="4" y="2034"/>
                </a:lnTo>
                <a:lnTo>
                  <a:pt x="7" y="2011"/>
                </a:lnTo>
                <a:lnTo>
                  <a:pt x="12" y="1988"/>
                </a:lnTo>
                <a:lnTo>
                  <a:pt x="17" y="1965"/>
                </a:lnTo>
                <a:lnTo>
                  <a:pt x="25" y="1943"/>
                </a:lnTo>
                <a:lnTo>
                  <a:pt x="32" y="1921"/>
                </a:lnTo>
                <a:lnTo>
                  <a:pt x="41" y="1899"/>
                </a:lnTo>
                <a:lnTo>
                  <a:pt x="50" y="1878"/>
                </a:lnTo>
                <a:lnTo>
                  <a:pt x="62" y="1857"/>
                </a:lnTo>
                <a:lnTo>
                  <a:pt x="74" y="1837"/>
                </a:lnTo>
                <a:lnTo>
                  <a:pt x="87" y="1817"/>
                </a:lnTo>
                <a:lnTo>
                  <a:pt x="101" y="1798"/>
                </a:lnTo>
                <a:lnTo>
                  <a:pt x="117" y="1779"/>
                </a:lnTo>
                <a:lnTo>
                  <a:pt x="132" y="1760"/>
                </a:lnTo>
                <a:lnTo>
                  <a:pt x="150" y="1744"/>
                </a:lnTo>
                <a:lnTo>
                  <a:pt x="169" y="1727"/>
                </a:lnTo>
                <a:lnTo>
                  <a:pt x="187" y="1712"/>
                </a:lnTo>
                <a:lnTo>
                  <a:pt x="2264" y="101"/>
                </a:lnTo>
                <a:lnTo>
                  <a:pt x="2284" y="87"/>
                </a:lnTo>
                <a:lnTo>
                  <a:pt x="2304" y="72"/>
                </a:lnTo>
                <a:lnTo>
                  <a:pt x="2326" y="61"/>
                </a:lnTo>
                <a:lnTo>
                  <a:pt x="2347" y="49"/>
                </a:lnTo>
                <a:lnTo>
                  <a:pt x="2369" y="39"/>
                </a:lnTo>
                <a:lnTo>
                  <a:pt x="2391" y="30"/>
                </a:lnTo>
                <a:lnTo>
                  <a:pt x="2414" y="22"/>
                </a:lnTo>
                <a:lnTo>
                  <a:pt x="2437" y="15"/>
                </a:lnTo>
                <a:lnTo>
                  <a:pt x="2459" y="10"/>
                </a:lnTo>
                <a:lnTo>
                  <a:pt x="2482" y="6"/>
                </a:lnTo>
                <a:lnTo>
                  <a:pt x="2506" y="3"/>
                </a:lnTo>
                <a:lnTo>
                  <a:pt x="2529" y="1"/>
                </a:lnTo>
                <a:lnTo>
                  <a:pt x="2553" y="0"/>
                </a:lnTo>
                <a:lnTo>
                  <a:pt x="2575" y="0"/>
                </a:lnTo>
                <a:lnTo>
                  <a:pt x="2599" y="1"/>
                </a:lnTo>
                <a:lnTo>
                  <a:pt x="2622" y="4"/>
                </a:lnTo>
                <a:lnTo>
                  <a:pt x="2646" y="7"/>
                </a:lnTo>
                <a:lnTo>
                  <a:pt x="2669" y="11"/>
                </a:lnTo>
                <a:lnTo>
                  <a:pt x="2691" y="17"/>
                </a:lnTo>
                <a:lnTo>
                  <a:pt x="2713" y="23"/>
                </a:lnTo>
                <a:lnTo>
                  <a:pt x="2736" y="32"/>
                </a:lnTo>
                <a:lnTo>
                  <a:pt x="2758" y="41"/>
                </a:lnTo>
                <a:lnTo>
                  <a:pt x="2778" y="50"/>
                </a:lnTo>
                <a:lnTo>
                  <a:pt x="2799" y="62"/>
                </a:lnTo>
                <a:lnTo>
                  <a:pt x="2820" y="73"/>
                </a:lnTo>
                <a:lnTo>
                  <a:pt x="2840" y="87"/>
                </a:lnTo>
                <a:lnTo>
                  <a:pt x="2859" y="101"/>
                </a:lnTo>
                <a:lnTo>
                  <a:pt x="2878" y="116"/>
                </a:lnTo>
                <a:lnTo>
                  <a:pt x="2896" y="132"/>
                </a:lnTo>
                <a:lnTo>
                  <a:pt x="2913" y="150"/>
                </a:lnTo>
                <a:lnTo>
                  <a:pt x="2930" y="167"/>
                </a:lnTo>
                <a:lnTo>
                  <a:pt x="2945" y="187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28"/>
          <p:cNvSpPr/>
          <p:nvPr/>
        </p:nvSpPr>
        <p:spPr>
          <a:xfrm>
            <a:off x="5351400" y="1987200"/>
            <a:ext cx="48240" cy="101160"/>
          </a:xfrm>
          <a:custGeom>
            <a:avLst/>
            <a:gdLst/>
            <a:ahLst/>
            <a:rect l="l" t="t" r="r" b="b"/>
            <a:pathLst>
              <a:path w="1694" h="3497">
                <a:moveTo>
                  <a:pt x="1343" y="3478"/>
                </a:moveTo>
                <a:lnTo>
                  <a:pt x="1343" y="3478"/>
                </a:lnTo>
                <a:lnTo>
                  <a:pt x="1318" y="3484"/>
                </a:lnTo>
                <a:lnTo>
                  <a:pt x="1294" y="3489"/>
                </a:lnTo>
                <a:lnTo>
                  <a:pt x="1270" y="3492"/>
                </a:lnTo>
                <a:lnTo>
                  <a:pt x="1246" y="3496"/>
                </a:lnTo>
                <a:lnTo>
                  <a:pt x="1222" y="3497"/>
                </a:lnTo>
                <a:lnTo>
                  <a:pt x="1198" y="3497"/>
                </a:lnTo>
                <a:lnTo>
                  <a:pt x="1174" y="3496"/>
                </a:lnTo>
                <a:lnTo>
                  <a:pt x="1150" y="3492"/>
                </a:lnTo>
                <a:lnTo>
                  <a:pt x="1127" y="3489"/>
                </a:lnTo>
                <a:lnTo>
                  <a:pt x="1105" y="3485"/>
                </a:lnTo>
                <a:lnTo>
                  <a:pt x="1082" y="3479"/>
                </a:lnTo>
                <a:lnTo>
                  <a:pt x="1059" y="3473"/>
                </a:lnTo>
                <a:lnTo>
                  <a:pt x="1037" y="3464"/>
                </a:lnTo>
                <a:lnTo>
                  <a:pt x="1016" y="3456"/>
                </a:lnTo>
                <a:lnTo>
                  <a:pt x="994" y="3446"/>
                </a:lnTo>
                <a:lnTo>
                  <a:pt x="973" y="3435"/>
                </a:lnTo>
                <a:lnTo>
                  <a:pt x="953" y="3423"/>
                </a:lnTo>
                <a:lnTo>
                  <a:pt x="934" y="3411"/>
                </a:lnTo>
                <a:lnTo>
                  <a:pt x="915" y="3397"/>
                </a:lnTo>
                <a:lnTo>
                  <a:pt x="896" y="3383"/>
                </a:lnTo>
                <a:lnTo>
                  <a:pt x="879" y="3367"/>
                </a:lnTo>
                <a:lnTo>
                  <a:pt x="862" y="3351"/>
                </a:lnTo>
                <a:lnTo>
                  <a:pt x="846" y="3333"/>
                </a:lnTo>
                <a:lnTo>
                  <a:pt x="830" y="3315"/>
                </a:lnTo>
                <a:lnTo>
                  <a:pt x="816" y="3297"/>
                </a:lnTo>
                <a:lnTo>
                  <a:pt x="802" y="3277"/>
                </a:lnTo>
                <a:lnTo>
                  <a:pt x="790" y="3256"/>
                </a:lnTo>
                <a:lnTo>
                  <a:pt x="778" y="3236"/>
                </a:lnTo>
                <a:lnTo>
                  <a:pt x="768" y="3214"/>
                </a:lnTo>
                <a:lnTo>
                  <a:pt x="758" y="3191"/>
                </a:lnTo>
                <a:lnTo>
                  <a:pt x="749" y="3168"/>
                </a:lnTo>
                <a:lnTo>
                  <a:pt x="742" y="3144"/>
                </a:lnTo>
                <a:lnTo>
                  <a:pt x="19" y="619"/>
                </a:lnTo>
                <a:lnTo>
                  <a:pt x="13" y="594"/>
                </a:lnTo>
                <a:lnTo>
                  <a:pt x="7" y="571"/>
                </a:lnTo>
                <a:lnTo>
                  <a:pt x="3" y="547"/>
                </a:lnTo>
                <a:lnTo>
                  <a:pt x="1" y="522"/>
                </a:lnTo>
                <a:lnTo>
                  <a:pt x="0" y="498"/>
                </a:lnTo>
                <a:lnTo>
                  <a:pt x="0" y="474"/>
                </a:lnTo>
                <a:lnTo>
                  <a:pt x="1" y="450"/>
                </a:lnTo>
                <a:lnTo>
                  <a:pt x="3" y="427"/>
                </a:lnTo>
                <a:lnTo>
                  <a:pt x="7" y="404"/>
                </a:lnTo>
                <a:lnTo>
                  <a:pt x="12" y="380"/>
                </a:lnTo>
                <a:lnTo>
                  <a:pt x="18" y="357"/>
                </a:lnTo>
                <a:lnTo>
                  <a:pt x="24" y="335"/>
                </a:lnTo>
                <a:lnTo>
                  <a:pt x="32" y="313"/>
                </a:lnTo>
                <a:lnTo>
                  <a:pt x="41" y="292"/>
                </a:lnTo>
                <a:lnTo>
                  <a:pt x="51" y="270"/>
                </a:lnTo>
                <a:lnTo>
                  <a:pt x="61" y="249"/>
                </a:lnTo>
                <a:lnTo>
                  <a:pt x="74" y="230"/>
                </a:lnTo>
                <a:lnTo>
                  <a:pt x="86" y="210"/>
                </a:lnTo>
                <a:lnTo>
                  <a:pt x="100" y="191"/>
                </a:lnTo>
                <a:lnTo>
                  <a:pt x="114" y="173"/>
                </a:lnTo>
                <a:lnTo>
                  <a:pt x="130" y="155"/>
                </a:lnTo>
                <a:lnTo>
                  <a:pt x="146" y="139"/>
                </a:lnTo>
                <a:lnTo>
                  <a:pt x="163" y="122"/>
                </a:lnTo>
                <a:lnTo>
                  <a:pt x="182" y="107"/>
                </a:lnTo>
                <a:lnTo>
                  <a:pt x="200" y="92"/>
                </a:lnTo>
                <a:lnTo>
                  <a:pt x="220" y="79"/>
                </a:lnTo>
                <a:lnTo>
                  <a:pt x="240" y="66"/>
                </a:lnTo>
                <a:lnTo>
                  <a:pt x="261" y="55"/>
                </a:lnTo>
                <a:lnTo>
                  <a:pt x="283" y="43"/>
                </a:lnTo>
                <a:lnTo>
                  <a:pt x="305" y="34"/>
                </a:lnTo>
                <a:lnTo>
                  <a:pt x="329" y="26"/>
                </a:lnTo>
                <a:lnTo>
                  <a:pt x="353" y="19"/>
                </a:lnTo>
                <a:lnTo>
                  <a:pt x="353" y="19"/>
                </a:lnTo>
                <a:lnTo>
                  <a:pt x="376" y="12"/>
                </a:lnTo>
                <a:lnTo>
                  <a:pt x="400" y="7"/>
                </a:lnTo>
                <a:lnTo>
                  <a:pt x="425" y="3"/>
                </a:lnTo>
                <a:lnTo>
                  <a:pt x="449" y="1"/>
                </a:lnTo>
                <a:lnTo>
                  <a:pt x="473" y="0"/>
                </a:lnTo>
                <a:lnTo>
                  <a:pt x="497" y="0"/>
                </a:lnTo>
                <a:lnTo>
                  <a:pt x="520" y="1"/>
                </a:lnTo>
                <a:lnTo>
                  <a:pt x="544" y="3"/>
                </a:lnTo>
                <a:lnTo>
                  <a:pt x="568" y="6"/>
                </a:lnTo>
                <a:lnTo>
                  <a:pt x="591" y="11"/>
                </a:lnTo>
                <a:lnTo>
                  <a:pt x="614" y="16"/>
                </a:lnTo>
                <a:lnTo>
                  <a:pt x="636" y="24"/>
                </a:lnTo>
                <a:lnTo>
                  <a:pt x="658" y="31"/>
                </a:lnTo>
                <a:lnTo>
                  <a:pt x="680" y="40"/>
                </a:lnTo>
                <a:lnTo>
                  <a:pt x="701" y="50"/>
                </a:lnTo>
                <a:lnTo>
                  <a:pt x="721" y="61"/>
                </a:lnTo>
                <a:lnTo>
                  <a:pt x="742" y="72"/>
                </a:lnTo>
                <a:lnTo>
                  <a:pt x="761" y="86"/>
                </a:lnTo>
                <a:lnTo>
                  <a:pt x="780" y="99"/>
                </a:lnTo>
                <a:lnTo>
                  <a:pt x="798" y="114"/>
                </a:lnTo>
                <a:lnTo>
                  <a:pt x="816" y="129"/>
                </a:lnTo>
                <a:lnTo>
                  <a:pt x="833" y="146"/>
                </a:lnTo>
                <a:lnTo>
                  <a:pt x="849" y="162"/>
                </a:lnTo>
                <a:lnTo>
                  <a:pt x="864" y="181"/>
                </a:lnTo>
                <a:lnTo>
                  <a:pt x="879" y="200"/>
                </a:lnTo>
                <a:lnTo>
                  <a:pt x="892" y="219"/>
                </a:lnTo>
                <a:lnTo>
                  <a:pt x="905" y="239"/>
                </a:lnTo>
                <a:lnTo>
                  <a:pt x="917" y="261"/>
                </a:lnTo>
                <a:lnTo>
                  <a:pt x="928" y="283"/>
                </a:lnTo>
                <a:lnTo>
                  <a:pt x="937" y="304"/>
                </a:lnTo>
                <a:lnTo>
                  <a:pt x="946" y="328"/>
                </a:lnTo>
                <a:lnTo>
                  <a:pt x="953" y="351"/>
                </a:lnTo>
                <a:lnTo>
                  <a:pt x="1677" y="2877"/>
                </a:lnTo>
                <a:lnTo>
                  <a:pt x="1683" y="2901"/>
                </a:lnTo>
                <a:lnTo>
                  <a:pt x="1687" y="2926"/>
                </a:lnTo>
                <a:lnTo>
                  <a:pt x="1691" y="2950"/>
                </a:lnTo>
                <a:lnTo>
                  <a:pt x="1693" y="2974"/>
                </a:lnTo>
                <a:lnTo>
                  <a:pt x="1694" y="2997"/>
                </a:lnTo>
                <a:lnTo>
                  <a:pt x="1694" y="3022"/>
                </a:lnTo>
                <a:lnTo>
                  <a:pt x="1693" y="3045"/>
                </a:lnTo>
                <a:lnTo>
                  <a:pt x="1691" y="3069"/>
                </a:lnTo>
                <a:lnTo>
                  <a:pt x="1688" y="3093"/>
                </a:lnTo>
                <a:lnTo>
                  <a:pt x="1683" y="3115"/>
                </a:lnTo>
                <a:lnTo>
                  <a:pt x="1678" y="3138"/>
                </a:lnTo>
                <a:lnTo>
                  <a:pt x="1670" y="3161"/>
                </a:lnTo>
                <a:lnTo>
                  <a:pt x="1663" y="3183"/>
                </a:lnTo>
                <a:lnTo>
                  <a:pt x="1654" y="3204"/>
                </a:lnTo>
                <a:lnTo>
                  <a:pt x="1644" y="3225"/>
                </a:lnTo>
                <a:lnTo>
                  <a:pt x="1633" y="3246"/>
                </a:lnTo>
                <a:lnTo>
                  <a:pt x="1622" y="3267"/>
                </a:lnTo>
                <a:lnTo>
                  <a:pt x="1609" y="3286"/>
                </a:lnTo>
                <a:lnTo>
                  <a:pt x="1595" y="3305"/>
                </a:lnTo>
                <a:lnTo>
                  <a:pt x="1580" y="3324"/>
                </a:lnTo>
                <a:lnTo>
                  <a:pt x="1565" y="3341"/>
                </a:lnTo>
                <a:lnTo>
                  <a:pt x="1549" y="3358"/>
                </a:lnTo>
                <a:lnTo>
                  <a:pt x="1532" y="3374"/>
                </a:lnTo>
                <a:lnTo>
                  <a:pt x="1514" y="3389"/>
                </a:lnTo>
                <a:lnTo>
                  <a:pt x="1494" y="3403"/>
                </a:lnTo>
                <a:lnTo>
                  <a:pt x="1476" y="3417"/>
                </a:lnTo>
                <a:lnTo>
                  <a:pt x="1455" y="3430"/>
                </a:lnTo>
                <a:lnTo>
                  <a:pt x="1434" y="3442"/>
                </a:lnTo>
                <a:lnTo>
                  <a:pt x="1412" y="3452"/>
                </a:lnTo>
                <a:lnTo>
                  <a:pt x="1390" y="3461"/>
                </a:lnTo>
                <a:lnTo>
                  <a:pt x="1367" y="3471"/>
                </a:lnTo>
                <a:lnTo>
                  <a:pt x="1343" y="3478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29"/>
          <p:cNvSpPr/>
          <p:nvPr/>
        </p:nvSpPr>
        <p:spPr>
          <a:xfrm>
            <a:off x="5559480" y="1875960"/>
            <a:ext cx="85680" cy="83880"/>
          </a:xfrm>
          <a:custGeom>
            <a:avLst/>
            <a:gdLst/>
            <a:ahLst/>
            <a:rect l="l" t="t" r="r" b="b"/>
            <a:pathLst>
              <a:path w="2974" h="2895">
                <a:moveTo>
                  <a:pt x="0" y="0"/>
                </a:moveTo>
                <a:lnTo>
                  <a:pt x="574" y="0"/>
                </a:lnTo>
                <a:lnTo>
                  <a:pt x="574" y="2195"/>
                </a:lnTo>
                <a:lnTo>
                  <a:pt x="2974" y="2195"/>
                </a:lnTo>
                <a:lnTo>
                  <a:pt x="2974" y="2895"/>
                </a:lnTo>
                <a:lnTo>
                  <a:pt x="0" y="2895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30"/>
          <p:cNvSpPr/>
          <p:nvPr/>
        </p:nvSpPr>
        <p:spPr>
          <a:xfrm>
            <a:off x="5582520" y="1847880"/>
            <a:ext cx="86040" cy="8352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31"/>
          <p:cNvSpPr/>
          <p:nvPr/>
        </p:nvSpPr>
        <p:spPr>
          <a:xfrm>
            <a:off x="3401640" y="2874240"/>
            <a:ext cx="344520" cy="409680"/>
          </a:xfrm>
          <a:custGeom>
            <a:avLst/>
            <a:gdLst/>
            <a:ahLst/>
            <a:rect l="l" t="t" r="r" b="b"/>
            <a:pathLst>
              <a:path w="346075" h="411163">
                <a:moveTo>
                  <a:pt x="46037" y="44450"/>
                </a:moveTo>
                <a:lnTo>
                  <a:pt x="46037" y="366713"/>
                </a:lnTo>
                <a:lnTo>
                  <a:pt x="301625" y="366713"/>
                </a:lnTo>
                <a:lnTo>
                  <a:pt x="301625" y="44450"/>
                </a:lnTo>
                <a:close/>
                <a:moveTo>
                  <a:pt x="36471" y="0"/>
                </a:moveTo>
                <a:lnTo>
                  <a:pt x="309605" y="0"/>
                </a:lnTo>
                <a:lnTo>
                  <a:pt x="313172" y="791"/>
                </a:lnTo>
                <a:lnTo>
                  <a:pt x="317137" y="1186"/>
                </a:lnTo>
                <a:lnTo>
                  <a:pt x="320704" y="1977"/>
                </a:lnTo>
                <a:lnTo>
                  <a:pt x="323876" y="2768"/>
                </a:lnTo>
                <a:lnTo>
                  <a:pt x="327047" y="4744"/>
                </a:lnTo>
                <a:lnTo>
                  <a:pt x="330218" y="6326"/>
                </a:lnTo>
                <a:lnTo>
                  <a:pt x="332597" y="8302"/>
                </a:lnTo>
                <a:lnTo>
                  <a:pt x="334975" y="11070"/>
                </a:lnTo>
                <a:lnTo>
                  <a:pt x="337750" y="13047"/>
                </a:lnTo>
                <a:lnTo>
                  <a:pt x="339733" y="15814"/>
                </a:lnTo>
                <a:lnTo>
                  <a:pt x="341318" y="18977"/>
                </a:lnTo>
                <a:lnTo>
                  <a:pt x="343300" y="22140"/>
                </a:lnTo>
                <a:lnTo>
                  <a:pt x="344093" y="25302"/>
                </a:lnTo>
                <a:lnTo>
                  <a:pt x="344886" y="28861"/>
                </a:lnTo>
                <a:lnTo>
                  <a:pt x="346075" y="32419"/>
                </a:lnTo>
                <a:lnTo>
                  <a:pt x="346075" y="36372"/>
                </a:lnTo>
                <a:lnTo>
                  <a:pt x="346075" y="375186"/>
                </a:lnTo>
                <a:lnTo>
                  <a:pt x="346075" y="378745"/>
                </a:lnTo>
                <a:lnTo>
                  <a:pt x="344886" y="382303"/>
                </a:lnTo>
                <a:lnTo>
                  <a:pt x="344093" y="385466"/>
                </a:lnTo>
                <a:lnTo>
                  <a:pt x="343300" y="389024"/>
                </a:lnTo>
                <a:lnTo>
                  <a:pt x="341318" y="392186"/>
                </a:lnTo>
                <a:lnTo>
                  <a:pt x="339733" y="394954"/>
                </a:lnTo>
                <a:lnTo>
                  <a:pt x="337750" y="397721"/>
                </a:lnTo>
                <a:lnTo>
                  <a:pt x="334975" y="400489"/>
                </a:lnTo>
                <a:lnTo>
                  <a:pt x="332597" y="402466"/>
                </a:lnTo>
                <a:lnTo>
                  <a:pt x="330218" y="404838"/>
                </a:lnTo>
                <a:lnTo>
                  <a:pt x="327047" y="406814"/>
                </a:lnTo>
                <a:lnTo>
                  <a:pt x="323876" y="408000"/>
                </a:lnTo>
                <a:lnTo>
                  <a:pt x="320704" y="409186"/>
                </a:lnTo>
                <a:lnTo>
                  <a:pt x="317137" y="410373"/>
                </a:lnTo>
                <a:lnTo>
                  <a:pt x="313172" y="410768"/>
                </a:lnTo>
                <a:lnTo>
                  <a:pt x="309605" y="411163"/>
                </a:lnTo>
                <a:lnTo>
                  <a:pt x="36471" y="411163"/>
                </a:lnTo>
                <a:lnTo>
                  <a:pt x="32903" y="410768"/>
                </a:lnTo>
                <a:lnTo>
                  <a:pt x="28939" y="410373"/>
                </a:lnTo>
                <a:lnTo>
                  <a:pt x="25371" y="409186"/>
                </a:lnTo>
                <a:lnTo>
                  <a:pt x="22200" y="408000"/>
                </a:lnTo>
                <a:lnTo>
                  <a:pt x="19028" y="406814"/>
                </a:lnTo>
                <a:lnTo>
                  <a:pt x="15857" y="404838"/>
                </a:lnTo>
                <a:lnTo>
                  <a:pt x="13479" y="402466"/>
                </a:lnTo>
                <a:lnTo>
                  <a:pt x="10704" y="400489"/>
                </a:lnTo>
                <a:lnTo>
                  <a:pt x="8325" y="397721"/>
                </a:lnTo>
                <a:lnTo>
                  <a:pt x="5947" y="394954"/>
                </a:lnTo>
                <a:lnTo>
                  <a:pt x="4361" y="392186"/>
                </a:lnTo>
                <a:lnTo>
                  <a:pt x="2775" y="389024"/>
                </a:lnTo>
                <a:lnTo>
                  <a:pt x="1586" y="385466"/>
                </a:lnTo>
                <a:lnTo>
                  <a:pt x="793" y="382303"/>
                </a:lnTo>
                <a:lnTo>
                  <a:pt x="0" y="378745"/>
                </a:lnTo>
                <a:lnTo>
                  <a:pt x="0" y="375186"/>
                </a:lnTo>
                <a:lnTo>
                  <a:pt x="0" y="36372"/>
                </a:lnTo>
                <a:lnTo>
                  <a:pt x="0" y="32419"/>
                </a:lnTo>
                <a:lnTo>
                  <a:pt x="793" y="28861"/>
                </a:lnTo>
                <a:lnTo>
                  <a:pt x="1586" y="25302"/>
                </a:lnTo>
                <a:lnTo>
                  <a:pt x="2775" y="22140"/>
                </a:lnTo>
                <a:lnTo>
                  <a:pt x="4361" y="18977"/>
                </a:lnTo>
                <a:lnTo>
                  <a:pt x="5947" y="15814"/>
                </a:lnTo>
                <a:lnTo>
                  <a:pt x="8325" y="13047"/>
                </a:lnTo>
                <a:lnTo>
                  <a:pt x="10704" y="11070"/>
                </a:lnTo>
                <a:lnTo>
                  <a:pt x="13479" y="8302"/>
                </a:lnTo>
                <a:lnTo>
                  <a:pt x="15857" y="6326"/>
                </a:lnTo>
                <a:lnTo>
                  <a:pt x="19028" y="4744"/>
                </a:lnTo>
                <a:lnTo>
                  <a:pt x="22200" y="2768"/>
                </a:lnTo>
                <a:lnTo>
                  <a:pt x="25371" y="1977"/>
                </a:lnTo>
                <a:lnTo>
                  <a:pt x="28939" y="1186"/>
                </a:lnTo>
                <a:lnTo>
                  <a:pt x="32903" y="791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32"/>
          <p:cNvSpPr/>
          <p:nvPr/>
        </p:nvSpPr>
        <p:spPr>
          <a:xfrm>
            <a:off x="3462120" y="2947320"/>
            <a:ext cx="30240" cy="30240"/>
          </a:xfrm>
          <a:custGeom>
            <a:avLst/>
            <a:gdLst/>
            <a:ahLst/>
            <a:rect l="l" t="t" r="r" b="b"/>
            <a:pathLst>
              <a:path w="80" h="80">
                <a:moveTo>
                  <a:pt x="80" y="40"/>
                </a:moveTo>
                <a:lnTo>
                  <a:pt x="79" y="48"/>
                </a:lnTo>
                <a:lnTo>
                  <a:pt x="76" y="56"/>
                </a:lnTo>
                <a:lnTo>
                  <a:pt x="73" y="63"/>
                </a:lnTo>
                <a:lnTo>
                  <a:pt x="67" y="69"/>
                </a:lnTo>
                <a:lnTo>
                  <a:pt x="62" y="73"/>
                </a:lnTo>
                <a:lnTo>
                  <a:pt x="55" y="78"/>
                </a:lnTo>
                <a:lnTo>
                  <a:pt x="48" y="80"/>
                </a:lnTo>
                <a:lnTo>
                  <a:pt x="40" y="80"/>
                </a:lnTo>
                <a:lnTo>
                  <a:pt x="32" y="80"/>
                </a:lnTo>
                <a:lnTo>
                  <a:pt x="24" y="78"/>
                </a:lnTo>
                <a:lnTo>
                  <a:pt x="17" y="73"/>
                </a:lnTo>
                <a:lnTo>
                  <a:pt x="11" y="69"/>
                </a:lnTo>
                <a:lnTo>
                  <a:pt x="7" y="63"/>
                </a:lnTo>
                <a:lnTo>
                  <a:pt x="2" y="56"/>
                </a:lnTo>
                <a:lnTo>
                  <a:pt x="0" y="48"/>
                </a:lnTo>
                <a:lnTo>
                  <a:pt x="0" y="40"/>
                </a:lnTo>
                <a:lnTo>
                  <a:pt x="0" y="32"/>
                </a:lnTo>
                <a:lnTo>
                  <a:pt x="2" y="25"/>
                </a:lnTo>
                <a:lnTo>
                  <a:pt x="7" y="18"/>
                </a:lnTo>
                <a:lnTo>
                  <a:pt x="11" y="13"/>
                </a:lnTo>
                <a:lnTo>
                  <a:pt x="17" y="7"/>
                </a:lnTo>
                <a:lnTo>
                  <a:pt x="24" y="4"/>
                </a:lnTo>
                <a:lnTo>
                  <a:pt x="32" y="1"/>
                </a:lnTo>
                <a:lnTo>
                  <a:pt x="40" y="0"/>
                </a:lnTo>
                <a:lnTo>
                  <a:pt x="48" y="1"/>
                </a:lnTo>
                <a:lnTo>
                  <a:pt x="55" y="4"/>
                </a:lnTo>
                <a:lnTo>
                  <a:pt x="62" y="7"/>
                </a:lnTo>
                <a:lnTo>
                  <a:pt x="67" y="13"/>
                </a:lnTo>
                <a:lnTo>
                  <a:pt x="73" y="18"/>
                </a:lnTo>
                <a:lnTo>
                  <a:pt x="76" y="25"/>
                </a:lnTo>
                <a:lnTo>
                  <a:pt x="79" y="32"/>
                </a:lnTo>
                <a:lnTo>
                  <a:pt x="80" y="4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33"/>
          <p:cNvSpPr/>
          <p:nvPr/>
        </p:nvSpPr>
        <p:spPr>
          <a:xfrm>
            <a:off x="3516120" y="2953440"/>
            <a:ext cx="169920" cy="1764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34"/>
          <p:cNvSpPr/>
          <p:nvPr/>
        </p:nvSpPr>
        <p:spPr>
          <a:xfrm>
            <a:off x="3462120" y="3006000"/>
            <a:ext cx="30240" cy="30240"/>
          </a:xfrm>
          <a:custGeom>
            <a:avLst/>
            <a:gdLst/>
            <a:ahLst/>
            <a:rect l="l" t="t" r="r" b="b"/>
            <a:pathLst>
              <a:path w="80" h="80">
                <a:moveTo>
                  <a:pt x="80" y="40"/>
                </a:moveTo>
                <a:lnTo>
                  <a:pt x="79" y="48"/>
                </a:lnTo>
                <a:lnTo>
                  <a:pt x="76" y="56"/>
                </a:lnTo>
                <a:lnTo>
                  <a:pt x="73" y="63"/>
                </a:lnTo>
                <a:lnTo>
                  <a:pt x="67" y="69"/>
                </a:lnTo>
                <a:lnTo>
                  <a:pt x="62" y="73"/>
                </a:lnTo>
                <a:lnTo>
                  <a:pt x="55" y="77"/>
                </a:lnTo>
                <a:lnTo>
                  <a:pt x="48" y="79"/>
                </a:lnTo>
                <a:lnTo>
                  <a:pt x="40" y="80"/>
                </a:lnTo>
                <a:lnTo>
                  <a:pt x="32" y="79"/>
                </a:lnTo>
                <a:lnTo>
                  <a:pt x="24" y="77"/>
                </a:lnTo>
                <a:lnTo>
                  <a:pt x="17" y="73"/>
                </a:lnTo>
                <a:lnTo>
                  <a:pt x="11" y="69"/>
                </a:lnTo>
                <a:lnTo>
                  <a:pt x="7" y="63"/>
                </a:lnTo>
                <a:lnTo>
                  <a:pt x="2" y="56"/>
                </a:lnTo>
                <a:lnTo>
                  <a:pt x="0" y="48"/>
                </a:lnTo>
                <a:lnTo>
                  <a:pt x="0" y="40"/>
                </a:lnTo>
                <a:lnTo>
                  <a:pt x="0" y="32"/>
                </a:lnTo>
                <a:lnTo>
                  <a:pt x="2" y="25"/>
                </a:lnTo>
                <a:lnTo>
                  <a:pt x="7" y="19"/>
                </a:lnTo>
                <a:lnTo>
                  <a:pt x="11" y="12"/>
                </a:lnTo>
                <a:lnTo>
                  <a:pt x="17" y="7"/>
                </a:lnTo>
                <a:lnTo>
                  <a:pt x="24" y="4"/>
                </a:lnTo>
                <a:lnTo>
                  <a:pt x="32" y="2"/>
                </a:lnTo>
                <a:lnTo>
                  <a:pt x="40" y="0"/>
                </a:lnTo>
                <a:lnTo>
                  <a:pt x="48" y="2"/>
                </a:lnTo>
                <a:lnTo>
                  <a:pt x="55" y="4"/>
                </a:lnTo>
                <a:lnTo>
                  <a:pt x="62" y="7"/>
                </a:lnTo>
                <a:lnTo>
                  <a:pt x="67" y="12"/>
                </a:lnTo>
                <a:lnTo>
                  <a:pt x="73" y="19"/>
                </a:lnTo>
                <a:lnTo>
                  <a:pt x="76" y="25"/>
                </a:lnTo>
                <a:lnTo>
                  <a:pt x="79" y="32"/>
                </a:lnTo>
                <a:lnTo>
                  <a:pt x="80" y="4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35"/>
          <p:cNvSpPr/>
          <p:nvPr/>
        </p:nvSpPr>
        <p:spPr>
          <a:xfrm>
            <a:off x="3516120" y="3012120"/>
            <a:ext cx="169920" cy="1764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36"/>
          <p:cNvSpPr/>
          <p:nvPr/>
        </p:nvSpPr>
        <p:spPr>
          <a:xfrm>
            <a:off x="3462120" y="3064680"/>
            <a:ext cx="30240" cy="30240"/>
          </a:xfrm>
          <a:custGeom>
            <a:avLst/>
            <a:gdLst/>
            <a:ahLst/>
            <a:rect l="l" t="t" r="r" b="b"/>
            <a:pathLst>
              <a:path w="80" h="79">
                <a:moveTo>
                  <a:pt x="80" y="39"/>
                </a:moveTo>
                <a:lnTo>
                  <a:pt x="79" y="47"/>
                </a:lnTo>
                <a:lnTo>
                  <a:pt x="76" y="55"/>
                </a:lnTo>
                <a:lnTo>
                  <a:pt x="73" y="62"/>
                </a:lnTo>
                <a:lnTo>
                  <a:pt x="67" y="68"/>
                </a:lnTo>
                <a:lnTo>
                  <a:pt x="62" y="73"/>
                </a:lnTo>
                <a:lnTo>
                  <a:pt x="55" y="76"/>
                </a:lnTo>
                <a:lnTo>
                  <a:pt x="48" y="78"/>
                </a:lnTo>
                <a:lnTo>
                  <a:pt x="40" y="79"/>
                </a:lnTo>
                <a:lnTo>
                  <a:pt x="32" y="78"/>
                </a:lnTo>
                <a:lnTo>
                  <a:pt x="24" y="76"/>
                </a:lnTo>
                <a:lnTo>
                  <a:pt x="17" y="73"/>
                </a:lnTo>
                <a:lnTo>
                  <a:pt x="11" y="68"/>
                </a:lnTo>
                <a:lnTo>
                  <a:pt x="7" y="62"/>
                </a:lnTo>
                <a:lnTo>
                  <a:pt x="2" y="55"/>
                </a:lnTo>
                <a:lnTo>
                  <a:pt x="0" y="47"/>
                </a:lnTo>
                <a:lnTo>
                  <a:pt x="0" y="39"/>
                </a:lnTo>
                <a:lnTo>
                  <a:pt x="0" y="31"/>
                </a:lnTo>
                <a:lnTo>
                  <a:pt x="2" y="23"/>
                </a:lnTo>
                <a:lnTo>
                  <a:pt x="7" y="17"/>
                </a:lnTo>
                <a:lnTo>
                  <a:pt x="11" y="11"/>
                </a:lnTo>
                <a:lnTo>
                  <a:pt x="17" y="6"/>
                </a:lnTo>
                <a:lnTo>
                  <a:pt x="24" y="3"/>
                </a:lnTo>
                <a:lnTo>
                  <a:pt x="32" y="1"/>
                </a:lnTo>
                <a:lnTo>
                  <a:pt x="40" y="0"/>
                </a:lnTo>
                <a:lnTo>
                  <a:pt x="48" y="1"/>
                </a:lnTo>
                <a:lnTo>
                  <a:pt x="55" y="3"/>
                </a:lnTo>
                <a:lnTo>
                  <a:pt x="62" y="6"/>
                </a:lnTo>
                <a:lnTo>
                  <a:pt x="67" y="11"/>
                </a:lnTo>
                <a:lnTo>
                  <a:pt x="73" y="17"/>
                </a:lnTo>
                <a:lnTo>
                  <a:pt x="76" y="23"/>
                </a:lnTo>
                <a:lnTo>
                  <a:pt x="79" y="31"/>
                </a:lnTo>
                <a:lnTo>
                  <a:pt x="80" y="3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37"/>
          <p:cNvSpPr/>
          <p:nvPr/>
        </p:nvSpPr>
        <p:spPr>
          <a:xfrm>
            <a:off x="3516120" y="3071160"/>
            <a:ext cx="169920" cy="1764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38"/>
          <p:cNvSpPr/>
          <p:nvPr/>
        </p:nvSpPr>
        <p:spPr>
          <a:xfrm>
            <a:off x="2540880" y="3325320"/>
            <a:ext cx="198000" cy="60480"/>
          </a:xfrm>
          <a:custGeom>
            <a:avLst/>
            <a:gdLst/>
            <a:ahLst/>
            <a:rect l="l" t="t" r="r" b="b"/>
            <a:pathLst>
              <a:path w="434" h="139">
                <a:moveTo>
                  <a:pt x="434" y="44"/>
                </a:moveTo>
                <a:lnTo>
                  <a:pt x="428" y="28"/>
                </a:lnTo>
                <a:lnTo>
                  <a:pt x="423" y="17"/>
                </a:lnTo>
                <a:lnTo>
                  <a:pt x="411" y="11"/>
                </a:lnTo>
                <a:lnTo>
                  <a:pt x="401" y="5"/>
                </a:lnTo>
                <a:lnTo>
                  <a:pt x="384" y="0"/>
                </a:lnTo>
                <a:lnTo>
                  <a:pt x="373" y="0"/>
                </a:lnTo>
                <a:lnTo>
                  <a:pt x="223" y="0"/>
                </a:lnTo>
                <a:lnTo>
                  <a:pt x="211" y="0"/>
                </a:lnTo>
                <a:lnTo>
                  <a:pt x="67" y="0"/>
                </a:lnTo>
                <a:lnTo>
                  <a:pt x="56" y="0"/>
                </a:lnTo>
                <a:lnTo>
                  <a:pt x="34" y="5"/>
                </a:lnTo>
                <a:lnTo>
                  <a:pt x="23" y="11"/>
                </a:lnTo>
                <a:lnTo>
                  <a:pt x="17" y="17"/>
                </a:lnTo>
                <a:lnTo>
                  <a:pt x="6" y="28"/>
                </a:lnTo>
                <a:lnTo>
                  <a:pt x="6" y="44"/>
                </a:lnTo>
                <a:lnTo>
                  <a:pt x="0" y="100"/>
                </a:lnTo>
                <a:lnTo>
                  <a:pt x="6" y="116"/>
                </a:lnTo>
                <a:lnTo>
                  <a:pt x="12" y="127"/>
                </a:lnTo>
                <a:lnTo>
                  <a:pt x="17" y="139"/>
                </a:lnTo>
                <a:lnTo>
                  <a:pt x="34" y="139"/>
                </a:lnTo>
                <a:lnTo>
                  <a:pt x="211" y="139"/>
                </a:lnTo>
                <a:lnTo>
                  <a:pt x="223" y="139"/>
                </a:lnTo>
                <a:lnTo>
                  <a:pt x="406" y="139"/>
                </a:lnTo>
                <a:lnTo>
                  <a:pt x="417" y="139"/>
                </a:lnTo>
                <a:lnTo>
                  <a:pt x="428" y="127"/>
                </a:lnTo>
                <a:lnTo>
                  <a:pt x="434" y="116"/>
                </a:lnTo>
                <a:lnTo>
                  <a:pt x="434" y="100"/>
                </a:lnTo>
                <a:lnTo>
                  <a:pt x="434" y="4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39"/>
          <p:cNvSpPr/>
          <p:nvPr/>
        </p:nvSpPr>
        <p:spPr>
          <a:xfrm>
            <a:off x="2545560" y="3327480"/>
            <a:ext cx="191160" cy="14760"/>
          </a:xfrm>
          <a:custGeom>
            <a:avLst/>
            <a:gdLst/>
            <a:ahLst/>
            <a:rect l="l" t="t" r="r" b="b"/>
            <a:pathLst>
              <a:path w="422" h="39">
                <a:moveTo>
                  <a:pt x="373" y="0"/>
                </a:moveTo>
                <a:lnTo>
                  <a:pt x="367" y="0"/>
                </a:lnTo>
                <a:lnTo>
                  <a:pt x="55" y="0"/>
                </a:lnTo>
                <a:lnTo>
                  <a:pt x="39" y="0"/>
                </a:lnTo>
                <a:lnTo>
                  <a:pt x="22" y="6"/>
                </a:lnTo>
                <a:lnTo>
                  <a:pt x="11" y="17"/>
                </a:lnTo>
                <a:lnTo>
                  <a:pt x="0" y="39"/>
                </a:lnTo>
                <a:lnTo>
                  <a:pt x="422" y="39"/>
                </a:lnTo>
                <a:lnTo>
                  <a:pt x="417" y="17"/>
                </a:lnTo>
                <a:lnTo>
                  <a:pt x="400" y="6"/>
                </a:lnTo>
                <a:lnTo>
                  <a:pt x="384" y="0"/>
                </a:lnTo>
                <a:lnTo>
                  <a:pt x="373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40"/>
          <p:cNvSpPr/>
          <p:nvPr/>
        </p:nvSpPr>
        <p:spPr>
          <a:xfrm>
            <a:off x="2458440" y="3325320"/>
            <a:ext cx="351360" cy="459000"/>
          </a:xfrm>
          <a:custGeom>
            <a:avLst/>
            <a:gdLst/>
            <a:ahLst/>
            <a:rect l="l" t="t" r="r" b="b"/>
            <a:pathLst>
              <a:path w="773" h="1006">
                <a:moveTo>
                  <a:pt x="723" y="0"/>
                </a:moveTo>
                <a:lnTo>
                  <a:pt x="589" y="0"/>
                </a:lnTo>
                <a:lnTo>
                  <a:pt x="600" y="5"/>
                </a:lnTo>
                <a:lnTo>
                  <a:pt x="611" y="17"/>
                </a:lnTo>
                <a:lnTo>
                  <a:pt x="617" y="28"/>
                </a:lnTo>
                <a:lnTo>
                  <a:pt x="623" y="44"/>
                </a:lnTo>
                <a:lnTo>
                  <a:pt x="733" y="44"/>
                </a:lnTo>
                <a:lnTo>
                  <a:pt x="733" y="978"/>
                </a:lnTo>
                <a:lnTo>
                  <a:pt x="39" y="978"/>
                </a:lnTo>
                <a:lnTo>
                  <a:pt x="39" y="44"/>
                </a:lnTo>
                <a:lnTo>
                  <a:pt x="178" y="44"/>
                </a:lnTo>
                <a:lnTo>
                  <a:pt x="183" y="28"/>
                </a:lnTo>
                <a:lnTo>
                  <a:pt x="195" y="17"/>
                </a:lnTo>
                <a:lnTo>
                  <a:pt x="200" y="5"/>
                </a:lnTo>
                <a:lnTo>
                  <a:pt x="211" y="0"/>
                </a:lnTo>
                <a:lnTo>
                  <a:pt x="50" y="0"/>
                </a:lnTo>
                <a:lnTo>
                  <a:pt x="27" y="5"/>
                </a:lnTo>
                <a:lnTo>
                  <a:pt x="12" y="11"/>
                </a:lnTo>
                <a:lnTo>
                  <a:pt x="0" y="28"/>
                </a:lnTo>
                <a:lnTo>
                  <a:pt x="0" y="50"/>
                </a:lnTo>
                <a:lnTo>
                  <a:pt x="0" y="955"/>
                </a:lnTo>
                <a:lnTo>
                  <a:pt x="0" y="978"/>
                </a:lnTo>
                <a:lnTo>
                  <a:pt x="12" y="989"/>
                </a:lnTo>
                <a:lnTo>
                  <a:pt x="27" y="1000"/>
                </a:lnTo>
                <a:lnTo>
                  <a:pt x="50" y="1006"/>
                </a:lnTo>
                <a:lnTo>
                  <a:pt x="723" y="1006"/>
                </a:lnTo>
                <a:lnTo>
                  <a:pt x="744" y="1000"/>
                </a:lnTo>
                <a:lnTo>
                  <a:pt x="761" y="989"/>
                </a:lnTo>
                <a:lnTo>
                  <a:pt x="773" y="978"/>
                </a:lnTo>
                <a:lnTo>
                  <a:pt x="773" y="955"/>
                </a:lnTo>
                <a:lnTo>
                  <a:pt x="773" y="50"/>
                </a:lnTo>
                <a:lnTo>
                  <a:pt x="773" y="28"/>
                </a:lnTo>
                <a:lnTo>
                  <a:pt x="761" y="11"/>
                </a:lnTo>
                <a:lnTo>
                  <a:pt x="744" y="5"/>
                </a:lnTo>
                <a:lnTo>
                  <a:pt x="723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41"/>
          <p:cNvSpPr/>
          <p:nvPr/>
        </p:nvSpPr>
        <p:spPr>
          <a:xfrm>
            <a:off x="2614320" y="3293280"/>
            <a:ext cx="55800" cy="30600"/>
          </a:xfrm>
          <a:custGeom>
            <a:avLst/>
            <a:gdLst/>
            <a:ahLst/>
            <a:rect l="l" t="t" r="r" b="b"/>
            <a:pathLst>
              <a:path w="128" h="67">
                <a:moveTo>
                  <a:pt x="61" y="34"/>
                </a:moveTo>
                <a:lnTo>
                  <a:pt x="72" y="39"/>
                </a:lnTo>
                <a:lnTo>
                  <a:pt x="84" y="44"/>
                </a:lnTo>
                <a:lnTo>
                  <a:pt x="89" y="56"/>
                </a:lnTo>
                <a:lnTo>
                  <a:pt x="95" y="67"/>
                </a:lnTo>
                <a:lnTo>
                  <a:pt x="128" y="67"/>
                </a:lnTo>
                <a:lnTo>
                  <a:pt x="122" y="39"/>
                </a:lnTo>
                <a:lnTo>
                  <a:pt x="105" y="23"/>
                </a:lnTo>
                <a:lnTo>
                  <a:pt x="89" y="6"/>
                </a:lnTo>
                <a:lnTo>
                  <a:pt x="61" y="0"/>
                </a:lnTo>
                <a:lnTo>
                  <a:pt x="38" y="6"/>
                </a:lnTo>
                <a:lnTo>
                  <a:pt x="17" y="23"/>
                </a:lnTo>
                <a:lnTo>
                  <a:pt x="6" y="39"/>
                </a:lnTo>
                <a:lnTo>
                  <a:pt x="0" y="67"/>
                </a:lnTo>
                <a:lnTo>
                  <a:pt x="34" y="67"/>
                </a:lnTo>
                <a:lnTo>
                  <a:pt x="34" y="56"/>
                </a:lnTo>
                <a:lnTo>
                  <a:pt x="38" y="44"/>
                </a:lnTo>
                <a:lnTo>
                  <a:pt x="50" y="39"/>
                </a:lnTo>
                <a:lnTo>
                  <a:pt x="61" y="3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42"/>
          <p:cNvSpPr/>
          <p:nvPr/>
        </p:nvSpPr>
        <p:spPr>
          <a:xfrm>
            <a:off x="2559240" y="3462840"/>
            <a:ext cx="236880" cy="184320"/>
          </a:xfrm>
          <a:custGeom>
            <a:avLst/>
            <a:gdLst/>
            <a:ahLst/>
            <a:rect l="l" t="t" r="r" b="b"/>
            <a:pathLst>
              <a:path w="516" h="406">
                <a:moveTo>
                  <a:pt x="0" y="233"/>
                </a:moveTo>
                <a:lnTo>
                  <a:pt x="110" y="406"/>
                </a:lnTo>
                <a:lnTo>
                  <a:pt x="516" y="0"/>
                </a:lnTo>
                <a:lnTo>
                  <a:pt x="133" y="284"/>
                </a:lnTo>
                <a:lnTo>
                  <a:pt x="0" y="23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43"/>
          <p:cNvSpPr/>
          <p:nvPr/>
        </p:nvSpPr>
        <p:spPr>
          <a:xfrm>
            <a:off x="2497320" y="3456000"/>
            <a:ext cx="429120" cy="356040"/>
          </a:xfrm>
          <a:custGeom>
            <a:avLst/>
            <a:gdLst/>
            <a:ahLst/>
            <a:rect l="l" t="t" r="r" b="b"/>
            <a:pathLst>
              <a:path w="944" h="778">
                <a:moveTo>
                  <a:pt x="927" y="700"/>
                </a:moveTo>
                <a:lnTo>
                  <a:pt x="571" y="451"/>
                </a:lnTo>
                <a:lnTo>
                  <a:pt x="588" y="417"/>
                </a:lnTo>
                <a:lnTo>
                  <a:pt x="599" y="378"/>
                </a:lnTo>
                <a:lnTo>
                  <a:pt x="605" y="344"/>
                </a:lnTo>
                <a:lnTo>
                  <a:pt x="611" y="306"/>
                </a:lnTo>
                <a:lnTo>
                  <a:pt x="599" y="244"/>
                </a:lnTo>
                <a:lnTo>
                  <a:pt x="583" y="183"/>
                </a:lnTo>
                <a:lnTo>
                  <a:pt x="555" y="133"/>
                </a:lnTo>
                <a:lnTo>
                  <a:pt x="522" y="89"/>
                </a:lnTo>
                <a:lnTo>
                  <a:pt x="472" y="50"/>
                </a:lnTo>
                <a:lnTo>
                  <a:pt x="422" y="23"/>
                </a:lnTo>
                <a:lnTo>
                  <a:pt x="366" y="6"/>
                </a:lnTo>
                <a:lnTo>
                  <a:pt x="305" y="0"/>
                </a:lnTo>
                <a:lnTo>
                  <a:pt x="244" y="6"/>
                </a:lnTo>
                <a:lnTo>
                  <a:pt x="183" y="23"/>
                </a:lnTo>
                <a:lnTo>
                  <a:pt x="133" y="50"/>
                </a:lnTo>
                <a:lnTo>
                  <a:pt x="88" y="89"/>
                </a:lnTo>
                <a:lnTo>
                  <a:pt x="50" y="133"/>
                </a:lnTo>
                <a:lnTo>
                  <a:pt x="21" y="183"/>
                </a:lnTo>
                <a:lnTo>
                  <a:pt x="6" y="244"/>
                </a:lnTo>
                <a:lnTo>
                  <a:pt x="0" y="306"/>
                </a:lnTo>
                <a:lnTo>
                  <a:pt x="6" y="367"/>
                </a:lnTo>
                <a:lnTo>
                  <a:pt x="21" y="422"/>
                </a:lnTo>
                <a:lnTo>
                  <a:pt x="50" y="472"/>
                </a:lnTo>
                <a:lnTo>
                  <a:pt x="88" y="522"/>
                </a:lnTo>
                <a:lnTo>
                  <a:pt x="133" y="556"/>
                </a:lnTo>
                <a:lnTo>
                  <a:pt x="183" y="584"/>
                </a:lnTo>
                <a:lnTo>
                  <a:pt x="244" y="605"/>
                </a:lnTo>
                <a:lnTo>
                  <a:pt x="305" y="611"/>
                </a:lnTo>
                <a:lnTo>
                  <a:pt x="360" y="605"/>
                </a:lnTo>
                <a:lnTo>
                  <a:pt x="411" y="589"/>
                </a:lnTo>
                <a:lnTo>
                  <a:pt x="461" y="567"/>
                </a:lnTo>
                <a:lnTo>
                  <a:pt x="510" y="533"/>
                </a:lnTo>
                <a:lnTo>
                  <a:pt x="522" y="522"/>
                </a:lnTo>
                <a:lnTo>
                  <a:pt x="877" y="772"/>
                </a:lnTo>
                <a:lnTo>
                  <a:pt x="889" y="778"/>
                </a:lnTo>
                <a:lnTo>
                  <a:pt x="900" y="778"/>
                </a:lnTo>
                <a:lnTo>
                  <a:pt x="922" y="772"/>
                </a:lnTo>
                <a:lnTo>
                  <a:pt x="938" y="761"/>
                </a:lnTo>
                <a:lnTo>
                  <a:pt x="944" y="744"/>
                </a:lnTo>
                <a:lnTo>
                  <a:pt x="944" y="728"/>
                </a:lnTo>
                <a:lnTo>
                  <a:pt x="938" y="711"/>
                </a:lnTo>
                <a:lnTo>
                  <a:pt x="927" y="700"/>
                </a:lnTo>
                <a:close/>
                <a:moveTo>
                  <a:pt x="305" y="556"/>
                </a:moveTo>
                <a:lnTo>
                  <a:pt x="255" y="550"/>
                </a:lnTo>
                <a:lnTo>
                  <a:pt x="205" y="539"/>
                </a:lnTo>
                <a:lnTo>
                  <a:pt x="160" y="517"/>
                </a:lnTo>
                <a:lnTo>
                  <a:pt x="127" y="483"/>
                </a:lnTo>
                <a:lnTo>
                  <a:pt x="94" y="445"/>
                </a:lnTo>
                <a:lnTo>
                  <a:pt x="72" y="400"/>
                </a:lnTo>
                <a:lnTo>
                  <a:pt x="55" y="356"/>
                </a:lnTo>
                <a:lnTo>
                  <a:pt x="50" y="306"/>
                </a:lnTo>
                <a:lnTo>
                  <a:pt x="55" y="255"/>
                </a:lnTo>
                <a:lnTo>
                  <a:pt x="72" y="205"/>
                </a:lnTo>
                <a:lnTo>
                  <a:pt x="94" y="161"/>
                </a:lnTo>
                <a:lnTo>
                  <a:pt x="127" y="128"/>
                </a:lnTo>
                <a:lnTo>
                  <a:pt x="160" y="95"/>
                </a:lnTo>
                <a:lnTo>
                  <a:pt x="205" y="72"/>
                </a:lnTo>
                <a:lnTo>
                  <a:pt x="255" y="55"/>
                </a:lnTo>
                <a:lnTo>
                  <a:pt x="305" y="50"/>
                </a:lnTo>
                <a:lnTo>
                  <a:pt x="356" y="55"/>
                </a:lnTo>
                <a:lnTo>
                  <a:pt x="400" y="72"/>
                </a:lnTo>
                <a:lnTo>
                  <a:pt x="444" y="95"/>
                </a:lnTo>
                <a:lnTo>
                  <a:pt x="483" y="128"/>
                </a:lnTo>
                <a:lnTo>
                  <a:pt x="510" y="161"/>
                </a:lnTo>
                <a:lnTo>
                  <a:pt x="539" y="205"/>
                </a:lnTo>
                <a:lnTo>
                  <a:pt x="550" y="255"/>
                </a:lnTo>
                <a:lnTo>
                  <a:pt x="555" y="306"/>
                </a:lnTo>
                <a:lnTo>
                  <a:pt x="550" y="356"/>
                </a:lnTo>
                <a:lnTo>
                  <a:pt x="533" y="405"/>
                </a:lnTo>
                <a:lnTo>
                  <a:pt x="510" y="451"/>
                </a:lnTo>
                <a:lnTo>
                  <a:pt x="472" y="495"/>
                </a:lnTo>
                <a:lnTo>
                  <a:pt x="438" y="522"/>
                </a:lnTo>
                <a:lnTo>
                  <a:pt x="394" y="539"/>
                </a:lnTo>
                <a:lnTo>
                  <a:pt x="350" y="556"/>
                </a:lnTo>
                <a:lnTo>
                  <a:pt x="305" y="55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44"/>
          <p:cNvSpPr/>
          <p:nvPr/>
        </p:nvSpPr>
        <p:spPr>
          <a:xfrm>
            <a:off x="6202080" y="1529280"/>
            <a:ext cx="216360" cy="263160"/>
          </a:xfrm>
          <a:custGeom>
            <a:avLst/>
            <a:gdLst/>
            <a:ahLst/>
            <a:rect l="l" t="t" r="r" b="b"/>
            <a:pathLst>
              <a:path w="840" h="1020">
                <a:moveTo>
                  <a:pt x="0" y="0"/>
                </a:moveTo>
                <a:lnTo>
                  <a:pt x="210" y="262"/>
                </a:lnTo>
                <a:lnTo>
                  <a:pt x="408" y="168"/>
                </a:lnTo>
                <a:lnTo>
                  <a:pt x="651" y="237"/>
                </a:lnTo>
                <a:lnTo>
                  <a:pt x="826" y="0"/>
                </a:lnTo>
                <a:lnTo>
                  <a:pt x="840" y="1020"/>
                </a:lnTo>
                <a:lnTo>
                  <a:pt x="412" y="672"/>
                </a:lnTo>
                <a:lnTo>
                  <a:pt x="15" y="102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45"/>
          <p:cNvSpPr/>
          <p:nvPr/>
        </p:nvSpPr>
        <p:spPr>
          <a:xfrm>
            <a:off x="6114960" y="1217880"/>
            <a:ext cx="399600" cy="393840"/>
          </a:xfrm>
          <a:custGeom>
            <a:avLst/>
            <a:gdLst/>
            <a:ahLst/>
            <a:rect l="l" t="t" r="r" b="b"/>
            <a:pathLst>
              <a:path w="1546" h="1524">
                <a:moveTo>
                  <a:pt x="774" y="0"/>
                </a:moveTo>
                <a:lnTo>
                  <a:pt x="1001" y="224"/>
                </a:lnTo>
                <a:lnTo>
                  <a:pt x="1278" y="184"/>
                </a:lnTo>
                <a:lnTo>
                  <a:pt x="1309" y="502"/>
                </a:lnTo>
                <a:lnTo>
                  <a:pt x="1546" y="649"/>
                </a:lnTo>
                <a:lnTo>
                  <a:pt x="1367" y="913"/>
                </a:lnTo>
                <a:lnTo>
                  <a:pt x="1454" y="1179"/>
                </a:lnTo>
                <a:lnTo>
                  <a:pt x="1145" y="1265"/>
                </a:lnTo>
                <a:lnTo>
                  <a:pt x="1042" y="1524"/>
                </a:lnTo>
                <a:lnTo>
                  <a:pt x="751" y="1392"/>
                </a:lnTo>
                <a:lnTo>
                  <a:pt x="504" y="1524"/>
                </a:lnTo>
                <a:lnTo>
                  <a:pt x="366" y="1236"/>
                </a:lnTo>
                <a:lnTo>
                  <a:pt x="92" y="1179"/>
                </a:lnTo>
                <a:lnTo>
                  <a:pt x="172" y="869"/>
                </a:lnTo>
                <a:lnTo>
                  <a:pt x="0" y="649"/>
                </a:lnTo>
                <a:lnTo>
                  <a:pt x="259" y="463"/>
                </a:lnTo>
                <a:lnTo>
                  <a:pt x="267" y="184"/>
                </a:lnTo>
                <a:lnTo>
                  <a:pt x="587" y="208"/>
                </a:lnTo>
                <a:lnTo>
                  <a:pt x="774" y="0"/>
                </a:lnTo>
                <a:close/>
                <a:moveTo>
                  <a:pt x="774" y="120"/>
                </a:moveTo>
                <a:lnTo>
                  <a:pt x="965" y="308"/>
                </a:lnTo>
                <a:lnTo>
                  <a:pt x="1199" y="275"/>
                </a:lnTo>
                <a:lnTo>
                  <a:pt x="1225" y="543"/>
                </a:lnTo>
                <a:lnTo>
                  <a:pt x="1425" y="667"/>
                </a:lnTo>
                <a:lnTo>
                  <a:pt x="1273" y="889"/>
                </a:lnTo>
                <a:lnTo>
                  <a:pt x="1346" y="1113"/>
                </a:lnTo>
                <a:lnTo>
                  <a:pt x="1087" y="1186"/>
                </a:lnTo>
                <a:lnTo>
                  <a:pt x="1000" y="1405"/>
                </a:lnTo>
                <a:lnTo>
                  <a:pt x="755" y="1293"/>
                </a:lnTo>
                <a:lnTo>
                  <a:pt x="546" y="1405"/>
                </a:lnTo>
                <a:lnTo>
                  <a:pt x="431" y="1161"/>
                </a:lnTo>
                <a:lnTo>
                  <a:pt x="200" y="1113"/>
                </a:lnTo>
                <a:lnTo>
                  <a:pt x="266" y="852"/>
                </a:lnTo>
                <a:lnTo>
                  <a:pt x="121" y="667"/>
                </a:lnTo>
                <a:lnTo>
                  <a:pt x="340" y="511"/>
                </a:lnTo>
                <a:lnTo>
                  <a:pt x="347" y="275"/>
                </a:lnTo>
                <a:lnTo>
                  <a:pt x="616" y="295"/>
                </a:lnTo>
                <a:lnTo>
                  <a:pt x="774" y="12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46"/>
          <p:cNvSpPr/>
          <p:nvPr/>
        </p:nvSpPr>
        <p:spPr>
          <a:xfrm>
            <a:off x="6197400" y="1213200"/>
            <a:ext cx="420480" cy="291240"/>
          </a:xfrm>
          <a:custGeom>
            <a:avLst/>
            <a:gdLst/>
            <a:ahLst/>
            <a:rect l="l" t="t" r="r" b="b"/>
            <a:pathLst>
              <a:path w="1626" h="1128">
                <a:moveTo>
                  <a:pt x="0" y="678"/>
                </a:moveTo>
                <a:lnTo>
                  <a:pt x="498" y="1128"/>
                </a:lnTo>
                <a:lnTo>
                  <a:pt x="1626" y="0"/>
                </a:lnTo>
                <a:lnTo>
                  <a:pt x="486" y="888"/>
                </a:lnTo>
                <a:lnTo>
                  <a:pt x="0" y="678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47"/>
          <p:cNvSpPr/>
          <p:nvPr/>
        </p:nvSpPr>
        <p:spPr>
          <a:xfrm>
            <a:off x="2537640" y="3990240"/>
            <a:ext cx="276120" cy="2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48"/>
          <p:cNvSpPr/>
          <p:nvPr/>
        </p:nvSpPr>
        <p:spPr>
          <a:xfrm>
            <a:off x="576000" y="4464000"/>
            <a:ext cx="276120" cy="252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49"/>
          <p:cNvSpPr/>
          <p:nvPr/>
        </p:nvSpPr>
        <p:spPr>
          <a:xfrm>
            <a:off x="916200" y="4750920"/>
            <a:ext cx="7614000" cy="2174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r>
              <a:rPr b="0" lang="fr-FR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Shoppers aren’t buying from Pounce, but are purchasing directly from the retailer, via the application, at the same price as in the retailer’s website.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50"/>
          <p:cNvSpPr/>
          <p:nvPr/>
        </p:nvSpPr>
        <p:spPr>
          <a:xfrm>
            <a:off x="576000" y="4720680"/>
            <a:ext cx="276120" cy="252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51"/>
          <p:cNvSpPr/>
          <p:nvPr/>
        </p:nvSpPr>
        <p:spPr>
          <a:xfrm>
            <a:off x="942480" y="5002920"/>
            <a:ext cx="6745320" cy="2174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r>
              <a:rPr b="0" lang="fr-FR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Pounce can only recognize items that are printed in paperback fliers or on some sort of printed material for adverstising purposes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52"/>
          <p:cNvSpPr/>
          <p:nvPr/>
        </p:nvSpPr>
        <p:spPr>
          <a:xfrm>
            <a:off x="575280" y="4972680"/>
            <a:ext cx="277560" cy="252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53"/>
          <p:cNvSpPr/>
          <p:nvPr/>
        </p:nvSpPr>
        <p:spPr>
          <a:xfrm>
            <a:off x="927000" y="5254920"/>
            <a:ext cx="7893000" cy="2174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r>
              <a:rPr b="0" lang="fr-FR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Pounce  offers deals browser, which lets user compare ongoing promotions from all retailers &gt; puts them in competition with other shopping deal finders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54"/>
          <p:cNvSpPr/>
          <p:nvPr/>
        </p:nvSpPr>
        <p:spPr>
          <a:xfrm>
            <a:off x="570960" y="5224680"/>
            <a:ext cx="286920" cy="252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55"/>
          <p:cNvSpPr/>
          <p:nvPr/>
        </p:nvSpPr>
        <p:spPr>
          <a:xfrm>
            <a:off x="900000" y="5506920"/>
            <a:ext cx="7231680" cy="2174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r>
              <a:rPr b="0" lang="fr-FR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company, a team of five full-time, is backed by an undisclosed seed round of financing from local angel investors and capital venturers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56"/>
          <p:cNvSpPr/>
          <p:nvPr/>
        </p:nvSpPr>
        <p:spPr>
          <a:xfrm>
            <a:off x="580320" y="5476680"/>
            <a:ext cx="268560" cy="252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2173</TotalTime>
  <Application>LibreOffice/5.1.4.2$Linux_X86_64 LibreOffice_project/10m0$Build-2</Application>
  <Company>Pahlawan Design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2013-10-31T11:03:13Z</dcterms:created>
  <dc:creator>Agus Purwanto</dc:creator>
  <dc:description/>
  <dc:language>fr-FR</dc:language>
  <cp:lastModifiedBy/>
  <dcterms:modified xsi:type="dcterms:W3CDTF">2016-10-24T13:47:47Z</dcterms:modified>
  <cp:revision>112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ArticulateGUID">
    <vt:lpwstr>C0DF3DD3-A5B2-4E9B-B190-B2A10EC32ECC</vt:lpwstr>
  </property>
  <property fmtid="{D5CDD505-2E9C-101B-9397-08002B2CF9AE}" pid="4" name="ArticulatePath">
    <vt:lpwstr>FIXGoal</vt:lpwstr>
  </property>
  <property fmtid="{D5CDD505-2E9C-101B-9397-08002B2CF9AE}" pid="5" name="Company">
    <vt:lpwstr>Pahlawan Design</vt:lpwstr>
  </property>
  <property fmtid="{D5CDD505-2E9C-101B-9397-08002B2CF9AE}" pid="6" name="HiddenSlides">
    <vt:i4>0</vt:i4>
  </property>
  <property fmtid="{D5CDD505-2E9C-101B-9397-08002B2CF9AE}" pid="7" name="HyperlinksChanged">
    <vt:bool>0</vt:bool>
  </property>
  <property fmtid="{D5CDD505-2E9C-101B-9397-08002B2CF9AE}" pid="8" name="LinksUpToDate">
    <vt:bool>0</vt:bool>
  </property>
  <property fmtid="{D5CDD505-2E9C-101B-9397-08002B2CF9AE}" pid="9" name="MMClips">
    <vt:i4>0</vt:i4>
  </property>
  <property fmtid="{D5CDD505-2E9C-101B-9397-08002B2CF9AE}" pid="10" name="Notes">
    <vt:i4>0</vt:i4>
  </property>
  <property fmtid="{D5CDD505-2E9C-101B-9397-08002B2CF9AE}" pid="11" name="PresentationFormat">
    <vt:lpwstr>On-screen Show (4:3)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9</vt:i4>
  </property>
</Properties>
</file>