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83" r:id="rId5"/>
    <p:sldId id="342" r:id="rId6"/>
    <p:sldId id="382" r:id="rId7"/>
    <p:sldId id="373" r:id="rId8"/>
    <p:sldId id="365" r:id="rId9"/>
    <p:sldId id="374" r:id="rId10"/>
    <p:sldId id="376" r:id="rId11"/>
    <p:sldId id="375" r:id="rId12"/>
    <p:sldId id="379" r:id="rId13"/>
    <p:sldId id="380" r:id="rId14"/>
    <p:sldId id="378" r:id="rId15"/>
    <p:sldId id="377" r:id="rId16"/>
    <p:sldId id="381" r:id="rId17"/>
    <p:sldId id="372" r:id="rId18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3" autoAdjust="0"/>
    <p:restoredTop sz="95388" autoAdjust="0"/>
  </p:normalViewPr>
  <p:slideViewPr>
    <p:cSldViewPr snapToGrid="0" snapToObjects="1" showGuides="1">
      <p:cViewPr varScale="1">
        <p:scale>
          <a:sx n="78" d="100"/>
          <a:sy n="78" d="100"/>
        </p:scale>
        <p:origin x="662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394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BD9F0D7B-CC30-49B2-84DF-4EF2AF81DB57}" type="datetime1">
              <a:rPr lang="ru-RU" smtClean="0"/>
              <a:t>29.10.2024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9E9D61A1-75D9-49F7-83EB-F5872642613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fld id="{2FB9301F-F85E-4923-A4E4-7DB1529AA245}" type="datetime1">
              <a:rPr lang="ru-RU" smtClean="0"/>
              <a:pPr/>
              <a:t>29.10.2024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DEF75CB5-5666-5049-9AE0-38EFD385C2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BF144-AC6B-DE01-F3F7-6B3766811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1EE15637-57B4-4659-BA96-812E1C8387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9FCEC37E-48B0-EC9D-231A-C2CB8643E3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8BE4380-F1FC-D269-71EE-47F244045C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7546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8BEDE-FB6D-FB72-EE50-31DB7AAB1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0194E9F5-FFC1-0EEF-53C8-22624D4F1A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3729D349-39E6-2BD7-2520-344897D7C0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B293647-F5D0-2606-96A8-ACA0FB3437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9352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A43A31-25E0-4982-B7F2-511FFE1A5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DB0CF204-9C75-9017-393F-608BED4F1D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F45589DE-8839-24B5-4ABB-1B7CE64C59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EFC73F-9300-259C-175B-731B065FC3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1881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5D46D9-E74E-F48E-CBA3-35BFB36FF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B6D3748A-F36F-C513-0FBE-18885DC9BF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FC334DA9-34C7-12CB-C543-A98E2D677B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62D9A07-28F7-9B58-55A7-6FE8C8CA15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06928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BCF76-1599-7358-1B3E-11633413B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5B33B999-6E1A-18AF-0B21-24FE251DDD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504E271C-E581-07DB-52B8-23F5063F35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4CA9FB4-3540-62B9-4C61-5925A64233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45237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EB6A6-E327-5355-04D7-097E44958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4A3ADBA8-32E9-0FD2-0DF0-5CE04FC476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77D4CE8E-27C5-06AD-8720-0431A8C19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79C888-9454-47EC-1ACF-BDAF046D9B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0652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fld id="{DEF75CB5-5666-5049-9AE0-38EFD385C21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t>5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C86807-1757-8E68-AB4D-A5EF4ADA8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0BD71234-9CF2-4AE3-838E-ABFE413DB4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7E047F39-E9CE-513A-7CE2-2B6B139C05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FF1F8F8-2D1A-FF45-78CD-35B7B80200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9849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4DADF-C53F-88AF-7D00-F8D908526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8065F5A6-8724-DCAE-C35D-F94316CCAE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5BA903FF-7CA4-9E25-5128-8AD7963298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C5779A-1249-195A-780C-1FEAC0DBCA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0451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8C3C6-B9E1-D1B0-AD9B-E9ADC366E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E5B4C8BB-F299-1C9D-49A7-83C9298C5D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E20EC695-53DF-A8A8-1052-E8B2DB785E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1B4F675-F473-BD92-FD7D-1BF209351C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6341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217C7-057F-3C18-296C-2174D637D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5E9847A8-22BF-FADA-1ECE-36C149E324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819D9CCB-4B89-CA4A-8A1C-1C6AFD41C5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D038E1C-8B32-DD6A-443B-E43E88B378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2520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подзаголовок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rtlCol="0" anchor="b" anchorCtr="0">
            <a:noAutofit/>
          </a:bodyPr>
          <a:lstStyle>
            <a:lvl1pPr algn="ctr">
              <a:defRPr lang="ru-RU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 rtlCol="0"/>
          <a:lstStyle>
            <a:lvl1pPr algn="ctr">
              <a:defRPr lang="ru-RU" sz="2000"/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2" name="Заполнитель таблицы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 rtlCol="0"/>
          <a:lstStyle>
            <a:lvl1pPr>
              <a:defRPr lang="ru-RU" sz="2400">
                <a:latin typeface="+mn-lt"/>
              </a:defRPr>
            </a:lvl1pPr>
          </a:lstStyle>
          <a:p>
            <a:pPr rtl="0"/>
            <a:r>
              <a:rPr lang="ru-RU"/>
              <a:t>Щелкните значок, чтобы добавить таблицу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 rtlCol="0"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ru-RU"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ru-RU"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ru-RU" sz="1800" spc="0"/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lang="ru-RU"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lang="ru-RU"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lang="ru-RU"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0" name="Заполнитель таблицы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 rtlCol="0"/>
          <a:lstStyle>
            <a:lvl1pPr>
              <a:defRPr lang="ru-RU" sz="2400">
                <a:latin typeface="+mn-lt"/>
              </a:defRPr>
            </a:lvl1pPr>
          </a:lstStyle>
          <a:p>
            <a:pPr rtl="0"/>
            <a:r>
              <a:rPr lang="ru-RU"/>
              <a:t>Щелкните значок, чтобы добавить таблицу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Группа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Овал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8" name="Графический объект 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pic>
          <p:nvPicPr>
            <p:cNvPr id="4" name="Объект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rtlCol="0" anchor="b">
            <a:noAutofit/>
          </a:bodyPr>
          <a:lstStyle>
            <a:lvl1pPr>
              <a:defRPr lang="ru-RU" sz="3200" cap="all" baseline="0">
                <a:solidFill>
                  <a:schemeClr val="accent3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defRPr lang="ru-RU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rtlCol="0" anchor="ctr" anchorCtr="0">
            <a:noAutofit/>
          </a:bodyPr>
          <a:lstStyle>
            <a:lvl1pPr algn="ctr">
              <a:defRPr lang="ru-RU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6" name="Объект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Овал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9" name="Графический объект 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rtlCol="0" anchor="b"/>
          <a:lstStyle>
            <a:lvl1pPr>
              <a:defRPr lang="ru-RU"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rtlCol="0" anchor="b">
            <a:noAutofit/>
          </a:bodyPr>
          <a:lstStyle>
            <a:lvl1pPr algn="ctr">
              <a:defRPr lang="ru-RU" sz="3200" cap="all" spc="300" baseline="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rtlCol="0" anchor="b">
            <a:noAutofit/>
          </a:bodyPr>
          <a:lstStyle>
            <a:lvl1pPr algn="l">
              <a:defRPr lang="ru-RU" sz="2400" cap="all" spc="300" baseline="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 rtlCol="0">
            <a:noAutofit/>
          </a:bodyPr>
          <a:lstStyle>
            <a:lvl1pPr marL="0" indent="0" algn="l">
              <a:buNone/>
              <a:defRPr lang="ru-RU"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 rtlCol="0"/>
          <a:lstStyle>
            <a:lvl1pPr algn="ctr">
              <a:defRPr lang="ru-RU" sz="2000"/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Заголовок и 2 столбца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 rtlCol="0"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Графический объект 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3" name="Графический объект 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grpSp>
          <p:nvGrpSpPr>
            <p:cNvPr id="14" name="Группа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Графический объект 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7" name="Графический объект 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rtlCol="0" anchor="b"/>
          <a:lstStyle>
            <a:lvl1pPr algn="ctr">
              <a:defRPr lang="ru-RU"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6" name="Рисунок 5" descr="Сине-лиловая спираль&#10;&#10;Автоматически созданное описание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Графический объект 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2" name="Графический объект 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3" name="Графический объект 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Графический объект 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0" name="Графический объект 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21" name="Объект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Графический объект 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Графический объект 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2" name="Графический объект 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lang="ru-RU"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lang="ru-RU"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lang="ru-RU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ru-RU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ru-RU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ru-RU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ru-RU"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6BDD7-557D-2EE9-D31A-56204B735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74A06A07-B089-5224-DE82-16773173C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rtlCol="0" anchor="b"/>
          <a:lstStyle>
            <a:defPPr>
              <a:defRPr lang="ru-RU"/>
            </a:defPPr>
          </a:lstStyle>
          <a:p>
            <a:pPr rtl="0"/>
            <a:r>
              <a:rPr lang="ru-RU" b="1" i="0" dirty="0">
                <a:effectLst/>
                <a:latin typeface="docs-Merriweather"/>
              </a:rPr>
              <a:t>на с</a:t>
            </a:r>
            <a:r>
              <a:rPr lang="ru-RU" b="1" dirty="0">
                <a:latin typeface="docs-Merriweather"/>
              </a:rPr>
              <a:t>колько</a:t>
            </a:r>
            <a:r>
              <a:rPr lang="ru-RU" b="1" i="0" dirty="0">
                <a:effectLst/>
                <a:latin typeface="docs-Merriweather"/>
              </a:rPr>
              <a:t> ты знаешь о жанрах видеоигр</a:t>
            </a:r>
            <a:r>
              <a:rPr lang="en-US" b="1" i="0" dirty="0">
                <a:effectLst/>
                <a:latin typeface="docs-Merriweather"/>
              </a:rPr>
              <a:t>?</a:t>
            </a:r>
            <a:endParaRPr lang="ru-RU" dirty="0"/>
          </a:p>
        </p:txBody>
      </p:sp>
      <p:sp>
        <p:nvSpPr>
          <p:cNvPr id="9" name="Подзаголовок 3">
            <a:extLst>
              <a:ext uri="{FF2B5EF4-FFF2-40B4-BE49-F238E27FC236}">
                <a16:creationId xmlns:a16="http://schemas.microsoft.com/office/drawing/2014/main" id="{D9B554D2-B56D-99B2-1031-CA3211D26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видеоигры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16F5439-E733-A443-DC00-FD2212D45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229" y="4324040"/>
            <a:ext cx="9059539" cy="22291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74001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C8598C-FC3A-7B66-233F-1474B247A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648EDB76-6110-E4BC-D9FD-A4AA15789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rtlCol="0" anchor="b"/>
          <a:lstStyle>
            <a:defPPr>
              <a:defRPr lang="ru-RU"/>
            </a:defPPr>
          </a:lstStyle>
          <a:p>
            <a:pPr rtl="0"/>
            <a:r>
              <a:rPr lang="ru-RU" dirty="0"/>
              <a:t>БАЗОВАЯ</a:t>
            </a:r>
          </a:p>
        </p:txBody>
      </p:sp>
      <p:sp>
        <p:nvSpPr>
          <p:cNvPr id="9" name="Подзаголовок 3">
            <a:extLst>
              <a:ext uri="{FF2B5EF4-FFF2-40B4-BE49-F238E27FC236}">
                <a16:creationId xmlns:a16="http://schemas.microsoft.com/office/drawing/2014/main" id="{C5E3299C-BCD2-BDAD-6282-09DCD8FE4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ПРЕЗЕНТАЦИЯ</a:t>
            </a:r>
          </a:p>
        </p:txBody>
      </p:sp>
      <p:pic>
        <p:nvPicPr>
          <p:cNvPr id="7170" name="Picture 2" descr="Forms response chart. Question title: 7.  Какой жанр включает в себя игры, где важны рефлексы, точность и стрельба?  . Number of responses: 7 / 8 correct responses.">
            <a:extLst>
              <a:ext uri="{FF2B5EF4-FFF2-40B4-BE49-F238E27FC236}">
                <a16:creationId xmlns:a16="http://schemas.microsoft.com/office/drawing/2014/main" id="{C233F9A3-6DA5-EA7B-ABDD-959B3615A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0225"/>
            <a:ext cx="12192000" cy="579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531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2D0D27-D83E-2DB2-BD50-ED8C38140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9A67A706-BA70-D37E-FA2D-E98D663FB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rtlCol="0" anchor="b"/>
          <a:lstStyle>
            <a:defPPr>
              <a:defRPr lang="ru-RU"/>
            </a:defPPr>
          </a:lstStyle>
          <a:p>
            <a:pPr rtl="0"/>
            <a:r>
              <a:rPr lang="ru-RU"/>
              <a:t>БАЗОВАЯ</a:t>
            </a:r>
          </a:p>
        </p:txBody>
      </p:sp>
      <p:sp>
        <p:nvSpPr>
          <p:cNvPr id="9" name="Подзаголовок 3">
            <a:extLst>
              <a:ext uri="{FF2B5EF4-FFF2-40B4-BE49-F238E27FC236}">
                <a16:creationId xmlns:a16="http://schemas.microsoft.com/office/drawing/2014/main" id="{5D277FFA-AFED-10AB-6B85-B9BE81A16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ПРЕЗЕНТАЦИЯ</a:t>
            </a:r>
          </a:p>
        </p:txBody>
      </p:sp>
      <p:pic>
        <p:nvPicPr>
          <p:cNvPr id="8194" name="Picture 2" descr="Forms response chart. Question title: 8.  Как называется жанр игры, в котором игроку нужно решать головоломки для продвижения по сюжету?  . Number of responses: 6 / 8 correct responses.">
            <a:extLst>
              <a:ext uri="{FF2B5EF4-FFF2-40B4-BE49-F238E27FC236}">
                <a16:creationId xmlns:a16="http://schemas.microsoft.com/office/drawing/2014/main" id="{EF43490B-93DE-6106-99EA-3F689BC39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0200"/>
            <a:ext cx="12192000" cy="619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075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902792-6629-8002-AD13-886FA007E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6166A481-EB0B-22ED-BAB2-CBEF30CF3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rtlCol="0" anchor="b"/>
          <a:lstStyle>
            <a:defPPr>
              <a:defRPr lang="ru-RU"/>
            </a:defPPr>
          </a:lstStyle>
          <a:p>
            <a:pPr rtl="0"/>
            <a:r>
              <a:rPr lang="ru-RU"/>
              <a:t>БАЗОВАЯ</a:t>
            </a:r>
          </a:p>
        </p:txBody>
      </p:sp>
      <p:sp>
        <p:nvSpPr>
          <p:cNvPr id="9" name="Подзаголовок 3">
            <a:extLst>
              <a:ext uri="{FF2B5EF4-FFF2-40B4-BE49-F238E27FC236}">
                <a16:creationId xmlns:a16="http://schemas.microsoft.com/office/drawing/2014/main" id="{1DE8381D-8DDC-FA03-87F0-A38CD51EF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ПРЕЗЕНТАЦИЯ</a:t>
            </a:r>
          </a:p>
        </p:txBody>
      </p:sp>
      <p:pic>
        <p:nvPicPr>
          <p:cNvPr id="9218" name="Picture 2" descr="Forms response chart. Question title: 9.  В каком жанре основное внимание уделяется диалогам, развитию персонажей и проработанному сюжету?  . Number of responses: 6 / 7 correct responses.">
            <a:extLst>
              <a:ext uri="{FF2B5EF4-FFF2-40B4-BE49-F238E27FC236}">
                <a16:creationId xmlns:a16="http://schemas.microsoft.com/office/drawing/2014/main" id="{00790BC4-372F-F555-651B-08C558E64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0200"/>
            <a:ext cx="12192000" cy="619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226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1578D-ECD8-B0D6-275E-A956C664E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29E8BE28-694D-AAD7-8415-D891E9CAD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rtlCol="0" anchor="b"/>
          <a:lstStyle>
            <a:defPPr>
              <a:defRPr lang="ru-RU"/>
            </a:defPPr>
          </a:lstStyle>
          <a:p>
            <a:pPr rtl="0"/>
            <a:r>
              <a:rPr lang="ru-RU"/>
              <a:t>БАЗОВАЯ</a:t>
            </a:r>
          </a:p>
        </p:txBody>
      </p:sp>
      <p:sp>
        <p:nvSpPr>
          <p:cNvPr id="9" name="Подзаголовок 3">
            <a:extLst>
              <a:ext uri="{FF2B5EF4-FFF2-40B4-BE49-F238E27FC236}">
                <a16:creationId xmlns:a16="http://schemas.microsoft.com/office/drawing/2014/main" id="{094F6212-098C-00A3-1228-311867BDD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ПРЕЗЕНТАЦИЯ</a:t>
            </a:r>
          </a:p>
        </p:txBody>
      </p:sp>
      <p:pic>
        <p:nvPicPr>
          <p:cNvPr id="10242" name="Picture 2" descr="Forms response chart. Question title: 10.  Какой жанр относится к играм, таким как FIFA и NBA 2K?  . Number of responses: 3 / 8 correct responses.">
            <a:extLst>
              <a:ext uri="{FF2B5EF4-FFF2-40B4-BE49-F238E27FC236}">
                <a16:creationId xmlns:a16="http://schemas.microsoft.com/office/drawing/2014/main" id="{A48BCD01-BF72-8DFF-B986-230D90FF4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0225"/>
            <a:ext cx="12192000" cy="579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269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СПАСИБО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 err="1"/>
              <a:t>Эркинбеков</a:t>
            </a:r>
            <a:r>
              <a:rPr lang="ru-RU" dirty="0"/>
              <a:t> Айман</a:t>
            </a:r>
          </a:p>
          <a:p>
            <a:pPr rtl="0"/>
            <a:r>
              <a:rPr lang="ru-RU" dirty="0"/>
              <a:t>+996702603070</a:t>
            </a:r>
          </a:p>
          <a:p>
            <a:pPr rtl="0"/>
            <a:r>
              <a:rPr lang="en-US" dirty="0"/>
              <a:t>aimanerkinbecov@gmail.com</a:t>
            </a:r>
            <a:endParaRPr lang="ru-RU" dirty="0"/>
          </a:p>
          <a:p>
            <a:pPr rtl="0"/>
            <a:r>
              <a:rPr lang="ru-RU" dirty="0" err="1"/>
              <a:t>ww</a:t>
            </a:r>
            <a:r>
              <a:rPr lang="en-US" dirty="0" err="1"/>
              <a:t>w.aymanport.wordpress</a:t>
            </a:r>
            <a:r>
              <a:rPr lang="ru-RU" dirty="0"/>
              <a:t>.com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rtlCol="0" anchor="b"/>
          <a:lstStyle>
            <a:defPPr>
              <a:defRPr lang="ru-RU"/>
            </a:defPPr>
          </a:lstStyle>
          <a:p>
            <a:pPr rtl="0"/>
            <a:r>
              <a:rPr lang="ru-RU"/>
              <a:t>БАЗОВАЯ</a:t>
            </a:r>
          </a:p>
        </p:txBody>
      </p:sp>
      <p:sp>
        <p:nvSpPr>
          <p:cNvPr id="9" name="Подзаголовок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ПРЕЗЕНТАЦИЯ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D916922-F4A9-E010-ABDE-2E0FD5993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735" y="678294"/>
            <a:ext cx="10022916" cy="568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E0F4B-E6A7-AD22-A5F5-0C0370A58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F2547978-0F73-31E3-033C-0EBD7BE60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rtlCol="0" anchor="b"/>
          <a:lstStyle>
            <a:defPPr>
              <a:defRPr lang="ru-RU"/>
            </a:defPPr>
          </a:lstStyle>
          <a:p>
            <a:pPr rtl="0"/>
            <a:r>
              <a:rPr lang="ru-RU"/>
              <a:t>БАЗОВАЯ</a:t>
            </a:r>
          </a:p>
        </p:txBody>
      </p:sp>
      <p:sp>
        <p:nvSpPr>
          <p:cNvPr id="9" name="Подзаголовок 3">
            <a:extLst>
              <a:ext uri="{FF2B5EF4-FFF2-40B4-BE49-F238E27FC236}">
                <a16:creationId xmlns:a16="http://schemas.microsoft.com/office/drawing/2014/main" id="{F629917A-01EE-7692-B51C-648B15157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ПРЕЗЕНТАЦИЯ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26D8AF0-C73F-72CA-6296-4CCB79619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66" y="2179087"/>
            <a:ext cx="11916266" cy="249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83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Сила</a:t>
            </a:r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КОММУНИКАЦИИ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FE024F78-56A6-7740-B68D-8D4D026EDF3F}" type="slidenum">
              <a:rPr lang="ru-RU" smtClean="0"/>
              <a:pPr rtl="0"/>
              <a:t>4</a:t>
            </a:fld>
            <a:endParaRPr lang="ru-RU" dirty="0"/>
          </a:p>
        </p:txBody>
      </p:sp>
      <p:pic>
        <p:nvPicPr>
          <p:cNvPr id="1026" name="Picture 2" descr="Forms response chart. Question title: 1.  Какой жанр видеоигры объединяет в себе стратегическое управление войсками и действиями?  . Number of responses: 7 / 9 correct responses.">
            <a:extLst>
              <a:ext uri="{FF2B5EF4-FFF2-40B4-BE49-F238E27FC236}">
                <a16:creationId xmlns:a16="http://schemas.microsoft.com/office/drawing/2014/main" id="{76A2616F-C4B0-478E-6D87-863EEB2C2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0200"/>
            <a:ext cx="12192000" cy="619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7741" y="264160"/>
            <a:ext cx="5636517" cy="3373973"/>
          </a:xfrm>
        </p:spPr>
        <p:txBody>
          <a:bodyPr rtlCol="0" anchor="b"/>
          <a:lstStyle>
            <a:defPPr>
              <a:defRPr lang="ru-RU"/>
            </a:defPPr>
          </a:lstStyle>
          <a:p>
            <a:pPr rtl="0"/>
            <a:r>
              <a:rPr lang="ru-RU" dirty="0"/>
              <a:t>ВЫБОР ВИЗУАЛЬНЫХ СРЕДСТВ</a:t>
            </a:r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C15774B0-D971-67D7-27EB-FDB82B3A5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448" y="3962135"/>
            <a:ext cx="6327105" cy="2653771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СОВЕРШЕНСТВОВАНИЕ ПРЕЗЕНТАЦИИ</a:t>
            </a:r>
          </a:p>
        </p:txBody>
      </p:sp>
      <p:pic>
        <p:nvPicPr>
          <p:cNvPr id="2050" name="Picture 2" descr="Forms response chart. Question title: 2.  Какой игровой персонаж, известный тем, собирает кольца?  . Number of responses: 7 / 8 correct responses.">
            <a:extLst>
              <a:ext uri="{FF2B5EF4-FFF2-40B4-BE49-F238E27FC236}">
                <a16:creationId xmlns:a16="http://schemas.microsoft.com/office/drawing/2014/main" id="{D8DDC2F7-4F4A-6AE3-1A59-443A4E960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0225"/>
            <a:ext cx="12192000" cy="579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63E58-5890-AD3B-328D-851C7CE13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43E55115-559E-99AD-7520-C8175A064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rtlCol="0" anchor="b"/>
          <a:lstStyle>
            <a:defPPr>
              <a:defRPr lang="ru-RU"/>
            </a:defPPr>
          </a:lstStyle>
          <a:p>
            <a:pPr rtl="0"/>
            <a:r>
              <a:rPr lang="ru-RU"/>
              <a:t>БАЗОВАЯ</a:t>
            </a:r>
          </a:p>
        </p:txBody>
      </p:sp>
      <p:sp>
        <p:nvSpPr>
          <p:cNvPr id="9" name="Подзаголовок 3">
            <a:extLst>
              <a:ext uri="{FF2B5EF4-FFF2-40B4-BE49-F238E27FC236}">
                <a16:creationId xmlns:a16="http://schemas.microsoft.com/office/drawing/2014/main" id="{497ADBA4-A056-A101-77FF-D7AC76875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ПРЕЗЕНТАЦИЯ</a:t>
            </a:r>
          </a:p>
        </p:txBody>
      </p:sp>
      <p:pic>
        <p:nvPicPr>
          <p:cNvPr id="3074" name="Picture 2" descr="Forms response chart. Question title: 3.  Какой жанр фокусируется на выживании и крафтинге в открытом мире?  . Number of responses: 6 / 8 correct responses.">
            <a:extLst>
              <a:ext uri="{FF2B5EF4-FFF2-40B4-BE49-F238E27FC236}">
                <a16:creationId xmlns:a16="http://schemas.microsoft.com/office/drawing/2014/main" id="{24E88725-E66C-5273-AC17-6286836B4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0225"/>
            <a:ext cx="12192000" cy="579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438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BA373-672A-4E9C-EF2A-4D7F0B389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DD331468-12B9-DA4F-262A-6EBCBAF4A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rtlCol="0" anchor="b"/>
          <a:lstStyle>
            <a:defPPr>
              <a:defRPr lang="ru-RU"/>
            </a:defPPr>
          </a:lstStyle>
          <a:p>
            <a:pPr rtl="0"/>
            <a:r>
              <a:rPr lang="ru-RU"/>
              <a:t>БАЗОВАЯ</a:t>
            </a:r>
          </a:p>
        </p:txBody>
      </p:sp>
      <p:sp>
        <p:nvSpPr>
          <p:cNvPr id="9" name="Подзаголовок 3">
            <a:extLst>
              <a:ext uri="{FF2B5EF4-FFF2-40B4-BE49-F238E27FC236}">
                <a16:creationId xmlns:a16="http://schemas.microsoft.com/office/drawing/2014/main" id="{CDE38454-886E-8EC6-185F-8F0BF4B4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ПРЕЗЕНТАЦИЯ</a:t>
            </a:r>
          </a:p>
        </p:txBody>
      </p:sp>
      <p:pic>
        <p:nvPicPr>
          <p:cNvPr id="4098" name="Picture 2" descr="Forms response chart. Question title: 4.  Какой жанр игр часто включает в себя гонки и управление автомобилями?  . Number of responses: 6 / 8 correct responses.">
            <a:extLst>
              <a:ext uri="{FF2B5EF4-FFF2-40B4-BE49-F238E27FC236}">
                <a16:creationId xmlns:a16="http://schemas.microsoft.com/office/drawing/2014/main" id="{C02F1F65-423B-A7D3-C74A-34600C8FA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0225"/>
            <a:ext cx="12192000" cy="579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047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F95B96-3BA1-E626-11A8-98FFC373C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47D34076-8C7B-21D3-F040-3000FD1DA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rtlCol="0" anchor="b"/>
          <a:lstStyle>
            <a:defPPr>
              <a:defRPr lang="ru-RU"/>
            </a:defPPr>
          </a:lstStyle>
          <a:p>
            <a:pPr rtl="0"/>
            <a:r>
              <a:rPr lang="ru-RU"/>
              <a:t>БАЗОВАЯ</a:t>
            </a:r>
          </a:p>
        </p:txBody>
      </p:sp>
      <p:sp>
        <p:nvSpPr>
          <p:cNvPr id="9" name="Подзаголовок 3">
            <a:extLst>
              <a:ext uri="{FF2B5EF4-FFF2-40B4-BE49-F238E27FC236}">
                <a16:creationId xmlns:a16="http://schemas.microsoft.com/office/drawing/2014/main" id="{F77C807D-F2DF-0415-A0E6-3BC8E4204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ПРЕЗЕНТАЦИЯ</a:t>
            </a:r>
          </a:p>
        </p:txBody>
      </p:sp>
      <p:pic>
        <p:nvPicPr>
          <p:cNvPr id="5122" name="Picture 2" descr="Forms response chart. Question title: 5.  Как называются игры, где игроки соревнуются друг с другом, чтобы остаться последним выжившим?  . Number of responses: 5 / 8 correct responses.">
            <a:extLst>
              <a:ext uri="{FF2B5EF4-FFF2-40B4-BE49-F238E27FC236}">
                <a16:creationId xmlns:a16="http://schemas.microsoft.com/office/drawing/2014/main" id="{6FE65981-AB96-2C02-D2CC-E4F003BBA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0200"/>
            <a:ext cx="12192000" cy="619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711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DA1E63-79EF-BDCD-D11D-37BA503B3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F2394F04-6C7B-5DA3-246B-C11105427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rtlCol="0" anchor="b"/>
          <a:lstStyle>
            <a:defPPr>
              <a:defRPr lang="ru-RU"/>
            </a:defPPr>
          </a:lstStyle>
          <a:p>
            <a:pPr rtl="0"/>
            <a:r>
              <a:rPr lang="ru-RU" dirty="0"/>
              <a:t>БАЗОВАЯ</a:t>
            </a:r>
          </a:p>
        </p:txBody>
      </p:sp>
      <p:sp>
        <p:nvSpPr>
          <p:cNvPr id="9" name="Подзаголовок 3">
            <a:extLst>
              <a:ext uri="{FF2B5EF4-FFF2-40B4-BE49-F238E27FC236}">
                <a16:creationId xmlns:a16="http://schemas.microsoft.com/office/drawing/2014/main" id="{F98CA7A7-DA08-19B5-B7F8-5802E9299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ПРЕЗЕНТАЦИЯ</a:t>
            </a:r>
          </a:p>
        </p:txBody>
      </p:sp>
      <p:pic>
        <p:nvPicPr>
          <p:cNvPr id="6146" name="Picture 2" descr="Forms response chart. Question title: 6.  К какому жанру относится игра Minecraft?  . Number of responses: 5 / 8 correct responses.">
            <a:extLst>
              <a:ext uri="{FF2B5EF4-FFF2-40B4-BE49-F238E27FC236}">
                <a16:creationId xmlns:a16="http://schemas.microsoft.com/office/drawing/2014/main" id="{69AD08A1-E537-A67B-7512-F20789F6D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0225"/>
            <a:ext cx="12192000" cy="579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973491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ая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6E7B4D-FB62-47B7-AAA7-0DEC9938DB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42E6C21-1752-4E06-9FE3-208D45ADB66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78D9019-7CE1-4B77-8F5D-67F6576598C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69</Words>
  <Application>Microsoft Office PowerPoint</Application>
  <PresentationFormat>Широкоэкранный</PresentationFormat>
  <Paragraphs>46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Arial Nova</vt:lpstr>
      <vt:lpstr>Biome</vt:lpstr>
      <vt:lpstr>Calibri</vt:lpstr>
      <vt:lpstr>docs-Merriweather</vt:lpstr>
      <vt:lpstr>Пользовательская</vt:lpstr>
      <vt:lpstr>на сколько ты знаешь о жанрах видеоигр?</vt:lpstr>
      <vt:lpstr>БАЗОВАЯ</vt:lpstr>
      <vt:lpstr>БАЗОВАЯ</vt:lpstr>
      <vt:lpstr>Сила</vt:lpstr>
      <vt:lpstr>ВЫБОР ВИЗУАЛЬНЫХ СРЕДСТВ</vt:lpstr>
      <vt:lpstr>БАЗОВАЯ</vt:lpstr>
      <vt:lpstr>БАЗОВАЯ</vt:lpstr>
      <vt:lpstr>БАЗОВАЯ</vt:lpstr>
      <vt:lpstr>БАЗОВАЯ</vt:lpstr>
      <vt:lpstr>БАЗОВАЯ</vt:lpstr>
      <vt:lpstr>БАЗОВАЯ</vt:lpstr>
      <vt:lpstr>БАЗОВАЯ</vt:lpstr>
      <vt:lpstr>БАЗОВАЯ</vt:lpstr>
      <vt:lpstr>СПАСИБО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ayman erkinbecov</dc:creator>
  <cp:lastModifiedBy>ayman erkinbecov</cp:lastModifiedBy>
  <cp:revision>2</cp:revision>
  <dcterms:created xsi:type="dcterms:W3CDTF">2024-01-05T14:58:10Z</dcterms:created>
  <dcterms:modified xsi:type="dcterms:W3CDTF">2024-10-29T08:29:19Z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