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72" r:id="rId5"/>
    <p:sldId id="258" r:id="rId6"/>
    <p:sldId id="259" r:id="rId7"/>
    <p:sldId id="271" r:id="rId8"/>
    <p:sldId id="260" r:id="rId9"/>
    <p:sldId id="262" r:id="rId10"/>
    <p:sldId id="263" r:id="rId11"/>
    <p:sldId id="269" r:id="rId12"/>
    <p:sldId id="264" r:id="rId13"/>
    <p:sldId id="265" r:id="rId14"/>
    <p:sldId id="270" r:id="rId15"/>
    <p:sldId id="267" r:id="rId16"/>
    <p:sldId id="268" r:id="rId17"/>
    <p:sldId id="266" r:id="rId18"/>
    <p:sldId id="273" r:id="rId19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3F2DF-E5BE-C647-A27C-A658CF8217A1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54185-0955-E44B-8CC2-8878ACE7093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31928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54185-0955-E44B-8CC2-8878ACE70932}" type="slidenum">
              <a:rPr lang="en-MA" smtClean="0"/>
              <a:t>17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0176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BA9-A42D-CD5D-8200-14940DD9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7D2A1-D475-481A-0D8A-66E87349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A311-1314-6ECE-8CBD-6525D2E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F6ED-0C53-0C99-8F14-FDC1257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F869-9BD4-4566-B6B2-A9362D4C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01049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FD09-24CE-A33A-6B10-9A857C9A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1B710-193F-75A0-0795-A7DCEF36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BAB4-CC50-F117-8D4E-A0F57C0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9FB2-FBF7-3EA0-1F76-D1FE9DD4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53A8-7ACD-817A-F207-74295E55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2317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BC35D-7EF5-4890-DAAB-2314A2B4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2A3A-C3AE-4297-D20A-07F1EB40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E89B-D046-0EF2-96F7-DE5C8AF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8351-B113-243C-F0B1-B433774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42B1-0744-3F0C-69FF-6DF35DA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116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B7DC-679D-4D07-2F0F-CF964C2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474B-20E3-0E6C-3D24-BDA8D80A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CB92-F4CD-D013-99BB-788F0A1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DE3A-B66A-2D77-78D6-F22724D5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4BFE-6219-B3AA-56C6-6B135A60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85765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E9C8-B13F-4D2D-8227-A3B59EC6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0714-8AD0-81B0-15FA-9A1FEC2E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FAEB-78F3-077E-33F2-A339A9BF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A668-ED55-E9E0-3E4B-0A1321B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E23D-E052-2F29-9FF4-D28BF45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6800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102-1047-4A1B-C836-8BAF81A1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F40F-5F6D-3F27-C192-2BB4DA1E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D66E-3E5E-1A62-909C-90E3D71E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7FE1-914B-7222-1292-B63F244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9E23-FDF6-04AC-C57F-1594E102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992F-4E54-9770-2D1E-293AB22A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9284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BABC-BD79-EC11-608C-9A7B4E94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DB45-8EBF-A60A-E53A-51BA4071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410E6-6852-3ED9-2C12-32E09E1EA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51621-F723-2A3A-4843-960EFDE99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71FC5-7503-A8CC-686E-283B1604B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DA822-3065-703A-A932-B7033097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75B1F-B227-64FB-259C-7B30BB96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0D0B3-81DE-2896-F71C-FEBDFAEC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1273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1CDD-662F-1BCE-E466-4C488A90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B71BE-9E2B-E207-F480-5441667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DF9AC-230B-FCDB-2C35-5472960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71522-6978-0F65-B92A-177C13AE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0410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6A904-6B3F-0E9D-9226-0B74D7DE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9403-8791-9888-6B0A-31CC5264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D2125-089F-06D0-B620-6AAAC926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10274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7E1C-4865-2FBF-CBCC-40F594C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EF6C-C6A5-BBA4-FC5A-9C2D85C5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65195-129D-6F33-5440-5D42FB87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62F2-3AAD-17D7-B0A1-C14745A2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D4BA-8C78-0B42-744D-7772898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9F6A-DA80-28D4-05B9-055ED20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524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F1F7-29BE-B275-46A7-C8B997F5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643B2-CE53-1F6F-B071-DD0841EDE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3D8F4-C8CF-5029-A008-45FAB0778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A8D28-6BE6-4C1E-FF77-2BC585A3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AAF1-C319-4860-3545-8D080F04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0F6D3-C215-B1BC-8205-0AB6F99C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0104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5773A-4718-8050-7822-01B1FB40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D3D9E-496A-454A-98AF-71B56117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EA2-DCCE-9D21-FCF2-4F087E81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8FC8-6BC1-AA4F-EED5-5F8C7888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9C76-FB62-2838-BC92-257E3A5BD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7662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55BD-846B-CE0E-7DCB-13457212A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A" dirty="0"/>
              <a:t>Aymane Hinane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FEF1A-246F-A998-5A15-AEBB8620E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application de gestion de vente de </a:t>
            </a:r>
            <a:r>
              <a:rPr lang="en-US" dirty="0" err="1"/>
              <a:t>produits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74691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2FA5-036D-136B-1C38-12E1DFFD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Create DataTable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4E5DF-8378-E49D-9AA1-FECE0ED9DAA1}"/>
              </a:ext>
            </a:extLst>
          </p:cNvPr>
          <p:cNvSpPr txBox="1"/>
          <p:nvPr/>
        </p:nvSpPr>
        <p:spPr>
          <a:xfrm>
            <a:off x="948382" y="1352712"/>
            <a:ext cx="91429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A" dirty="0"/>
              <a:t> public void AddTableToDataSetGenerique()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DataTable Customer = new DataTable("Customer");</a:t>
            </a:r>
          </a:p>
          <a:p>
            <a:r>
              <a:rPr lang="en-MA" dirty="0"/>
              <a:t>            Customer.Columns.Add("Id", typeof(Guid));</a:t>
            </a:r>
          </a:p>
          <a:p>
            <a:r>
              <a:rPr lang="en-MA" dirty="0"/>
              <a:t>            Customer.Columns.Add("FirstName", typeof(string));</a:t>
            </a:r>
          </a:p>
          <a:p>
            <a:r>
              <a:rPr lang="en-MA" dirty="0"/>
              <a:t>            Customer.Columns.Add("LastName", typeof(string));</a:t>
            </a:r>
          </a:p>
          <a:p>
            <a:r>
              <a:rPr lang="en-MA" dirty="0"/>
              <a:t>            Customer.Columns.Add("Adresse", typeof(string));</a:t>
            </a:r>
          </a:p>
          <a:p>
            <a:r>
              <a:rPr lang="en-MA" dirty="0"/>
              <a:t>            Customer.Columns.Add("NumTelephone", typeof(string));</a:t>
            </a:r>
          </a:p>
          <a:p>
            <a:r>
              <a:rPr lang="en-MA" dirty="0"/>
              <a:t>            Customer.Columns.Add("DateNaissance", typeof(DateTime));</a:t>
            </a:r>
          </a:p>
          <a:p>
            <a:r>
              <a:rPr lang="en-MA" dirty="0"/>
              <a:t>            #</a:t>
            </a:r>
          </a:p>
          <a:p>
            <a:r>
              <a:rPr lang="en-MA" dirty="0"/>
              <a:t>            #</a:t>
            </a:r>
          </a:p>
          <a:p>
            <a:r>
              <a:rPr lang="en-MA" dirty="0"/>
              <a:t>            #</a:t>
            </a:r>
          </a:p>
          <a:p>
            <a:endParaRPr lang="en-MA" dirty="0"/>
          </a:p>
          <a:p>
            <a:r>
              <a:rPr lang="en-US" dirty="0"/>
              <a:t>            </a:t>
            </a:r>
            <a:r>
              <a:rPr lang="en-US" dirty="0" err="1"/>
              <a:t>DataSet.Tables.Add</a:t>
            </a:r>
            <a:r>
              <a:rPr lang="en-US" dirty="0"/>
              <a:t>(Customer);</a:t>
            </a:r>
          </a:p>
          <a:p>
            <a:r>
              <a:rPr lang="en-US" dirty="0"/>
              <a:t>            #</a:t>
            </a:r>
          </a:p>
          <a:p>
            <a:r>
              <a:rPr lang="en-US" dirty="0"/>
              <a:t>           #</a:t>
            </a:r>
          </a:p>
          <a:p>
            <a:r>
              <a:rPr lang="en-US" dirty="0"/>
              <a:t>}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31610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9EAF-BB90-3184-082F-CA88DA4F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092" y="0"/>
            <a:ext cx="4137453" cy="1325563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Generate Formulare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52538F9-6CB8-9E0E-E622-E187CDA6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38"/>
            <a:ext cx="7663249" cy="6859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984ACB-B1F3-1BAA-FF67-9291ADD0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49" y="1532237"/>
            <a:ext cx="3741817" cy="44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6D04-97D2-3E1C-4B4E-AA60B7DD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MA" sz="4800" dirty="0">
                <a:solidFill>
                  <a:schemeClr val="accent6"/>
                </a:solidFill>
              </a:rPr>
              <a:t>Recuperer la Donnees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CE82-71A5-148F-CF07-5C95BC4E9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497" y="1479635"/>
            <a:ext cx="6491415" cy="53601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GetDataGenerique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{   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this.OpenConnection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DataSet.Tables</a:t>
            </a:r>
            <a:r>
              <a:rPr lang="en-US" dirty="0"/>
              <a:t>[</a:t>
            </a:r>
            <a:r>
              <a:rPr lang="en-US" dirty="0" err="1"/>
              <a:t>tableName</a:t>
            </a:r>
            <a:r>
              <a:rPr lang="en-US" dirty="0"/>
              <a:t>].Clear();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string request = $"select * from {</a:t>
            </a:r>
            <a:r>
              <a:rPr lang="en-US" dirty="0" err="1"/>
              <a:t>tableName</a:t>
            </a:r>
            <a:r>
              <a:rPr lang="en-US" dirty="0"/>
              <a:t>}";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dataAdapter</a:t>
            </a:r>
            <a:r>
              <a:rPr lang="en-US" dirty="0"/>
              <a:t> = new     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request,connection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dataAdapter.Fill</a:t>
            </a:r>
            <a:r>
              <a:rPr lang="en-US" dirty="0"/>
              <a:t>(</a:t>
            </a:r>
            <a:r>
              <a:rPr lang="en-US" dirty="0" err="1"/>
              <a:t>DataSet</a:t>
            </a:r>
            <a:r>
              <a:rPr lang="en-US" dirty="0"/>
              <a:t>, </a:t>
            </a:r>
            <a:r>
              <a:rPr lang="en-US" dirty="0" err="1"/>
              <a:t>tableName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this.CloseConnection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89579-96E5-E2F5-BBE6-D4505FB419CE}"/>
              </a:ext>
            </a:extLst>
          </p:cNvPr>
          <p:cNvSpPr txBox="1"/>
          <p:nvPr/>
        </p:nvSpPr>
        <p:spPr>
          <a:xfrm>
            <a:off x="5960077" y="1377820"/>
            <a:ext cx="64914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A" dirty="0"/>
              <a:t> private void ManagementForm_Load(object sender, EventArgs e)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dbContext.</a:t>
            </a:r>
            <a:r>
              <a:rPr lang="en-MA" dirty="0">
                <a:solidFill>
                  <a:schemeClr val="accent2">
                    <a:lumMod val="75000"/>
                  </a:schemeClr>
                </a:solidFill>
              </a:rPr>
              <a:t>GetDataGenerique</a:t>
            </a:r>
            <a:r>
              <a:rPr lang="en-MA" dirty="0"/>
              <a:t>(TableName);</a:t>
            </a:r>
          </a:p>
          <a:p>
            <a:r>
              <a:rPr lang="en-MA" dirty="0"/>
              <a:t>            this.dataGridView.DataSource = </a:t>
            </a:r>
          </a:p>
          <a:p>
            <a:r>
              <a:rPr lang="en-MA" dirty="0"/>
              <a:t>                     dbContext.DataSet.Tables[TableName];</a:t>
            </a:r>
          </a:p>
          <a:p>
            <a:endParaRPr lang="en-MA" dirty="0"/>
          </a:p>
          <a:p>
            <a:r>
              <a:rPr lang="en-MA" dirty="0"/>
              <a:t>            if (TableName != "Facture")</a:t>
            </a:r>
          </a:p>
          <a:p>
            <a:r>
              <a:rPr lang="en-MA" dirty="0"/>
              <a:t>            {</a:t>
            </a:r>
          </a:p>
          <a:p>
            <a:r>
              <a:rPr lang="en-MA" dirty="0"/>
              <a:t>                LoadInputData();</a:t>
            </a:r>
          </a:p>
          <a:p>
            <a:r>
              <a:rPr lang="en-MA" dirty="0"/>
              <a:t>                LoadInputFilter();</a:t>
            </a:r>
          </a:p>
          <a:p>
            <a:r>
              <a:rPr lang="en-MA" dirty="0"/>
              <a:t>            }</a:t>
            </a:r>
          </a:p>
          <a:p>
            <a:r>
              <a:rPr lang="en-MA" dirty="0"/>
              <a:t>        }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5A4AA2E-E8CF-EE16-0465-49A4A9BC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480139"/>
            <a:ext cx="7772400" cy="131222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064D641-A6F8-BF1B-070D-F864C38F62E3}"/>
              </a:ext>
            </a:extLst>
          </p:cNvPr>
          <p:cNvSpPr/>
          <p:nvPr/>
        </p:nvSpPr>
        <p:spPr>
          <a:xfrm rot="10800000">
            <a:off x="4596712" y="2036920"/>
            <a:ext cx="1977081" cy="35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00173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5615-60BA-AED9-CCE9-C37E94C8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762" y="0"/>
            <a:ext cx="4580238" cy="691978"/>
          </a:xfrm>
        </p:spPr>
        <p:txBody>
          <a:bodyPr>
            <a:normAutofit fontScale="90000"/>
          </a:bodyPr>
          <a:lstStyle/>
          <a:p>
            <a:r>
              <a:rPr lang="en-MA" dirty="0">
                <a:solidFill>
                  <a:schemeClr val="accent6"/>
                </a:solidFill>
              </a:rPr>
              <a:t>Ajouter Les Donnees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5164-7532-FF47-6090-2EE57D02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93" y="457200"/>
            <a:ext cx="10515600" cy="6166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public void </a:t>
            </a:r>
            <a:r>
              <a:rPr lang="en-US" sz="1600" dirty="0" err="1"/>
              <a:t>AddDataGenerique</a:t>
            </a:r>
            <a:r>
              <a:rPr lang="en-US" sz="1600" dirty="0"/>
              <a:t>(string </a:t>
            </a:r>
            <a:r>
              <a:rPr lang="en-US" sz="1600" dirty="0" err="1"/>
              <a:t>tableName,Dictionary</a:t>
            </a:r>
            <a:r>
              <a:rPr lang="en-US" sz="1600" dirty="0"/>
              <a:t>&lt;string, Object&gt; </a:t>
            </a:r>
            <a:r>
              <a:rPr lang="en-US" sz="1600" dirty="0" err="1"/>
              <a:t>newData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this.OpenConnection</a:t>
            </a:r>
            <a:r>
              <a:rPr lang="en-US" sz="1600" dirty="0"/>
              <a:t>();           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SqlDataAdapter</a:t>
            </a:r>
            <a:r>
              <a:rPr lang="en-US" sz="1600" dirty="0"/>
              <a:t> da = new </a:t>
            </a:r>
            <a:r>
              <a:rPr lang="en-US" sz="1600" dirty="0" err="1"/>
              <a:t>SqlDataAdapter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string sql4 = @$"INSERT INTO {</a:t>
            </a:r>
            <a:r>
              <a:rPr lang="en-US" sz="1600" dirty="0" err="1"/>
              <a:t>tableName</a:t>
            </a:r>
            <a:r>
              <a:rPr lang="en-US" sz="1600" dirty="0"/>
              <a:t>} VALUES(NEWID()";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foreach (</a:t>
            </a:r>
            <a:r>
              <a:rPr lang="en-US" sz="1600" dirty="0" err="1"/>
              <a:t>KeyValuePair</a:t>
            </a:r>
            <a:r>
              <a:rPr lang="en-US" sz="1600" dirty="0"/>
              <a:t>&lt;string, Object&gt; entry in </a:t>
            </a:r>
            <a:r>
              <a:rPr lang="en-US" sz="1600" dirty="0" err="1"/>
              <a:t>newData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{                            </a:t>
            </a:r>
          </a:p>
          <a:p>
            <a:pPr marL="0" indent="0">
              <a:buNone/>
            </a:pPr>
            <a:r>
              <a:rPr lang="en-US" sz="1600" dirty="0"/>
              <a:t>                if (</a:t>
            </a:r>
            <a:r>
              <a:rPr lang="en-US" sz="1600" dirty="0" err="1"/>
              <a:t>entry.Value</a:t>
            </a:r>
            <a:r>
              <a:rPr lang="en-US" sz="1600" dirty="0"/>
              <a:t> is int || </a:t>
            </a:r>
            <a:r>
              <a:rPr lang="en-US" sz="1600" dirty="0" err="1"/>
              <a:t>entry.Value</a:t>
            </a:r>
            <a:r>
              <a:rPr lang="en-US" sz="1600" dirty="0"/>
              <a:t> is decimal)</a:t>
            </a:r>
          </a:p>
          <a:p>
            <a:pPr marL="0" indent="0">
              <a:buNone/>
            </a:pPr>
            <a:r>
              <a:rPr lang="en-US" sz="1600" dirty="0"/>
              <a:t>                      sql4 += $@",{</a:t>
            </a:r>
            <a:r>
              <a:rPr lang="en-US" sz="1600" dirty="0" err="1"/>
              <a:t>entry.Value</a:t>
            </a:r>
            <a:r>
              <a:rPr lang="en-US" sz="1600" dirty="0"/>
              <a:t>}";</a:t>
            </a:r>
          </a:p>
          <a:p>
            <a:pPr marL="0" indent="0">
              <a:buNone/>
            </a:pPr>
            <a:r>
              <a:rPr lang="en-US" sz="1600" dirty="0"/>
              <a:t>                 else</a:t>
            </a:r>
          </a:p>
          <a:p>
            <a:pPr marL="0" indent="0">
              <a:buNone/>
            </a:pPr>
            <a:r>
              <a:rPr lang="en-US" sz="1600" dirty="0"/>
              <a:t>                        sql4 += $@",'{</a:t>
            </a:r>
            <a:r>
              <a:rPr lang="en-US" sz="1600" dirty="0" err="1"/>
              <a:t>entry.Value</a:t>
            </a:r>
            <a:r>
              <a:rPr lang="en-US" sz="1600" dirty="0"/>
              <a:t>}’”;</a:t>
            </a:r>
          </a:p>
          <a:p>
            <a:pPr marL="0" indent="0">
              <a:buNone/>
            </a:pPr>
            <a:r>
              <a:rPr lang="en-US" sz="1600" dirty="0"/>
              <a:t>                }           </a:t>
            </a:r>
          </a:p>
          <a:p>
            <a:pPr marL="0" indent="0">
              <a:buNone/>
            </a:pPr>
            <a:r>
              <a:rPr lang="en-US" sz="1600" dirty="0"/>
              <a:t>                sql4 += $");”;  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da.InsertCommand</a:t>
            </a:r>
            <a:r>
              <a:rPr lang="en-US" sz="1600" dirty="0"/>
              <a:t> = new </a:t>
            </a:r>
            <a:r>
              <a:rPr lang="en-US" sz="1600" dirty="0" err="1"/>
              <a:t>SqlCommand</a:t>
            </a:r>
            <a:r>
              <a:rPr lang="en-US" sz="1600" dirty="0"/>
              <a:t>(sql4, connection);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da.InsertCommand.ExecuteNonQuery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this.CloseConnection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400" dirty="0"/>
              <a:t>}</a:t>
            </a:r>
            <a:endParaRPr lang="en-MA" sz="14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4CD725-9B1D-8D13-CFA8-265778CA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8722"/>
            <a:ext cx="55753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8C21-D172-4188-D7C4-32AB8326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6"/>
            <a:ext cx="5154827" cy="771697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Filtrer les Donnes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9D5B79E-0204-548C-B642-1CBB3D1EA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407" y="994652"/>
            <a:ext cx="5581135" cy="573300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975DB1E-ADC1-C3D8-DADC-37A3BA95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949"/>
            <a:ext cx="5694593" cy="564270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37127643-BD25-E532-5ADB-874E5C7F3ABE}"/>
              </a:ext>
            </a:extLst>
          </p:cNvPr>
          <p:cNvSpPr/>
          <p:nvPr/>
        </p:nvSpPr>
        <p:spPr>
          <a:xfrm>
            <a:off x="5774724" y="3286897"/>
            <a:ext cx="642552" cy="28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02032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0FB6-BE6A-EE27-58E7-EC6CF73D88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3568" y="206375"/>
            <a:ext cx="12245546" cy="739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CREATE PROCEDURE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dbo.CreateFacture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UNIQUEIDENTIFIER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AS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UNIQUEIDENTIFIER;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Customer_FullName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NVARCHAR(60);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DATETIME;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Order_Total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DECIMAL(18,0);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if (Exists(select * from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LigneCommande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where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 and </a:t>
            </a:r>
          </a:p>
          <a:p>
            <a:pPr marL="0" indent="0">
              <a:buNone/>
            </a:pPr>
            <a:r>
              <a:rPr lang="en-US" sz="1100" dirty="0">
                <a:latin typeface="Menlo" panose="020B0609030804020204" pitchFamily="49" charset="0"/>
              </a:rPr>
              <a:t>   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Exists(select * from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where Id =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BEGIN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SELECT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=cu.Id,@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Customer_FullName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cu.FirstName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+''+cu.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=co.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Order_Total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=SUM(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li.Quantity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p.Price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from Customer as cu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INNER join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as co on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co.CustomerId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INNER join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LigneCommande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as li on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li.CommandeId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INNER join Product as p on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p.Id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li.ProductId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where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GROUP by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cu.Id,cu.FirstName,cu.LastName,co.Id,co.OrderDate,co.Id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r>
              <a:rPr lang="en-US" sz="1100" b="0" dirty="0">
                <a:effectLst/>
                <a:latin typeface="Menlo" panose="020B0609030804020204" pitchFamily="49" charset="0"/>
              </a:rPr>
              <a:t>    insert into Facture VALUES(NEWID(),@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,@Customer_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OrderDate,GETDATE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(),@Order_Total,@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update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set Status = '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Livrer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' where Id =@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r>
              <a:rPr lang="en-US" sz="1100" b="0" dirty="0">
                <a:effectLst/>
                <a:latin typeface="Menlo" panose="020B06090308040202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GO</a:t>
            </a:r>
          </a:p>
          <a:p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9C3D6-3DF3-7420-C133-C3BBF67D5C03}"/>
              </a:ext>
            </a:extLst>
          </p:cNvPr>
          <p:cNvSpPr txBox="1"/>
          <p:nvPr/>
        </p:nvSpPr>
        <p:spPr>
          <a:xfrm>
            <a:off x="7570572" y="206375"/>
            <a:ext cx="4436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2800" dirty="0">
                <a:solidFill>
                  <a:schemeClr val="accent6"/>
                </a:solidFill>
              </a:rPr>
              <a:t>Stored Procedure</a:t>
            </a:r>
          </a:p>
          <a:p>
            <a:r>
              <a:rPr lang="en-MA" sz="2800" dirty="0">
                <a:solidFill>
                  <a:schemeClr val="accent6"/>
                </a:solidFill>
              </a:rPr>
              <a:t>Passer Commande</a:t>
            </a:r>
          </a:p>
          <a:p>
            <a:r>
              <a:rPr lang="en-MA" sz="2800" dirty="0">
                <a:solidFill>
                  <a:schemeClr val="accent6"/>
                </a:solidFill>
              </a:rPr>
              <a:t>Creer Facture</a:t>
            </a:r>
          </a:p>
        </p:txBody>
      </p:sp>
    </p:spTree>
    <p:extLst>
      <p:ext uri="{BB962C8B-B14F-4D97-AF65-F5344CB8AC3E}">
        <p14:creationId xmlns:p14="http://schemas.microsoft.com/office/powerpoint/2010/main" val="94633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8392-D77C-A5E5-24BB-2DF7F5B9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642" y="365125"/>
            <a:ext cx="2222157" cy="808767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622E-98AB-ECDB-D167-C2F47254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8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create TRIGGER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CommandeDelete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instead of DELETE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as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delete from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LigneCommande</a:t>
            </a:r>
            <a:r>
              <a:rPr lang="en-US" b="0" dirty="0">
                <a:effectLst/>
                <a:latin typeface="Menlo" panose="020B0609030804020204" pitchFamily="49" charset="0"/>
              </a:rPr>
              <a:t> where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b="0" dirty="0">
                <a:effectLst/>
                <a:latin typeface="Menlo" panose="020B0609030804020204" pitchFamily="49" charset="0"/>
              </a:rPr>
              <a:t> in (SELECT Id from DELETED);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DELETE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b="0" dirty="0">
                <a:effectLst/>
                <a:latin typeface="Menlo" panose="020B0609030804020204" pitchFamily="49" charset="0"/>
              </a:rPr>
              <a:t> where id in (SELECT Id from DELETED);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end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224992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FF53-2F81-C965-2E0B-C2AE1D15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0" y="209150"/>
            <a:ext cx="4979773" cy="679621"/>
          </a:xfrm>
        </p:spPr>
        <p:txBody>
          <a:bodyPr>
            <a:normAutofit fontScale="90000"/>
          </a:bodyPr>
          <a:lstStyle/>
          <a:p>
            <a:r>
              <a:rPr lang="en-MA" dirty="0">
                <a:solidFill>
                  <a:schemeClr val="accent6"/>
                </a:solidFill>
              </a:rPr>
              <a:t>Passer une Commande</a:t>
            </a:r>
            <a:br>
              <a:rPr lang="en-MA" dirty="0"/>
            </a:b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773-A707-02F0-B3EC-60FE9CA8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4" y="613335"/>
            <a:ext cx="6818870" cy="340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public void </a:t>
            </a:r>
            <a:r>
              <a:rPr lang="en-US" sz="1800" dirty="0" err="1"/>
              <a:t>PasserCommande</a:t>
            </a:r>
            <a:r>
              <a:rPr lang="en-US" sz="1800" dirty="0"/>
              <a:t>(string </a:t>
            </a:r>
            <a:r>
              <a:rPr lang="en-US" sz="1800" dirty="0" err="1"/>
              <a:t>CommandeId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string </a:t>
            </a:r>
            <a:r>
              <a:rPr lang="en-US" sz="1800" dirty="0" err="1"/>
              <a:t>sql</a:t>
            </a:r>
            <a:r>
              <a:rPr lang="en-US" sz="1800" dirty="0"/>
              <a:t> = $"EXECUTE </a:t>
            </a:r>
            <a:r>
              <a:rPr lang="en-US" sz="1800" dirty="0" err="1"/>
              <a:t>dbo.CreateFacture</a:t>
            </a:r>
            <a:r>
              <a:rPr lang="en-US" sz="1800" dirty="0"/>
              <a:t> '{</a:t>
            </a:r>
            <a:r>
              <a:rPr lang="en-US" sz="1800" dirty="0" err="1"/>
              <a:t>CommandeId</a:t>
            </a:r>
            <a:r>
              <a:rPr lang="en-US" sz="1800" dirty="0"/>
              <a:t>}'";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this.OpenConnection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SqlDataAdapter</a:t>
            </a:r>
            <a:r>
              <a:rPr lang="en-US" sz="1800" dirty="0"/>
              <a:t> da = new </a:t>
            </a:r>
            <a:r>
              <a:rPr lang="en-US" sz="1800" dirty="0" err="1"/>
              <a:t>SqlDataAdapter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da.UpdateCommand</a:t>
            </a:r>
            <a:r>
              <a:rPr lang="en-US" sz="1800" dirty="0"/>
              <a:t> = new </a:t>
            </a:r>
            <a:r>
              <a:rPr lang="en-US" sz="1800" dirty="0" err="1"/>
              <a:t>SqlCommand</a:t>
            </a:r>
            <a:r>
              <a:rPr lang="en-US" sz="1800" dirty="0"/>
              <a:t>(</a:t>
            </a:r>
            <a:r>
              <a:rPr lang="en-US" sz="1800" dirty="0" err="1"/>
              <a:t>sql</a:t>
            </a:r>
            <a:r>
              <a:rPr lang="en-US" sz="1800" dirty="0"/>
              <a:t>, connection);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da.UpdateCommand.ExecuteNonQuery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this.CloseConnection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en-MA" sz="18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CD9DBFC-CFAF-2B2C-FF97-ABBF7CC1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38" y="0"/>
            <a:ext cx="4979773" cy="312278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BE46371-B119-A146-4503-679352E6D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76" y="3350743"/>
            <a:ext cx="5619677" cy="1922707"/>
          </a:xfrm>
          <a:prstGeom prst="rect">
            <a:avLst/>
          </a:prstGeom>
        </p:spPr>
      </p:pic>
      <p:pic>
        <p:nvPicPr>
          <p:cNvPr id="10" name="Picture 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B315D81-FD2F-EF12-28D9-06AA2EC6C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70" y="3887438"/>
            <a:ext cx="5067856" cy="276141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73E91DB-8C0A-69B2-1070-12BF99992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376" y="5428642"/>
            <a:ext cx="5717462" cy="11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7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B676-B94B-B28E-512F-132076F4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9" y="4430498"/>
            <a:ext cx="10515600" cy="1325563"/>
          </a:xfrm>
        </p:spPr>
        <p:txBody>
          <a:bodyPr>
            <a:normAutofit/>
          </a:bodyPr>
          <a:lstStyle/>
          <a:p>
            <a:r>
              <a:rPr lang="en-MA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90438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EF8B-A6D6-79F2-7EC1-582057A1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A" sz="5400" b="1" dirty="0">
                <a:solidFill>
                  <a:schemeClr val="accent6"/>
                </a:solidFill>
              </a:rPr>
              <a:t>Presentation Du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ECD3-C6DE-895A-8084-2DA25F52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249025" cy="4351338"/>
          </a:xfrm>
        </p:spPr>
        <p:txBody>
          <a:bodyPr>
            <a:normAutofit lnSpcReduction="10000"/>
          </a:bodyPr>
          <a:lstStyle/>
          <a:p>
            <a:r>
              <a:rPr lang="en-MA" dirty="0"/>
              <a:t>Creation de La BD</a:t>
            </a:r>
          </a:p>
          <a:p>
            <a:r>
              <a:rPr lang="en-MA" dirty="0"/>
              <a:t>Gestion de l’etat de connexion</a:t>
            </a:r>
          </a:p>
          <a:p>
            <a:r>
              <a:rPr lang="en-MA" dirty="0"/>
              <a:t>Gestion de l’authentification</a:t>
            </a:r>
          </a:p>
          <a:p>
            <a:r>
              <a:rPr lang="en-MA" dirty="0"/>
              <a:t>Creation des datatable dans le dataSet</a:t>
            </a:r>
          </a:p>
          <a:p>
            <a:r>
              <a:rPr lang="en-MA" dirty="0"/>
              <a:t>Recuperer les donnees </a:t>
            </a:r>
          </a:p>
          <a:p>
            <a:r>
              <a:rPr lang="en-MA" dirty="0"/>
              <a:t>Ajouter des donnees</a:t>
            </a:r>
          </a:p>
          <a:p>
            <a:r>
              <a:rPr lang="en-MA" dirty="0"/>
              <a:t>Filtrer les donnees</a:t>
            </a:r>
          </a:p>
          <a:p>
            <a:r>
              <a:rPr lang="en-MA" dirty="0"/>
              <a:t>Modifier les donnees</a:t>
            </a:r>
          </a:p>
          <a:p>
            <a:r>
              <a:rPr lang="en-MA" dirty="0"/>
              <a:t>Passer une commande et creer une facture (Stored Procedure &amp; Trigger)</a:t>
            </a:r>
          </a:p>
        </p:txBody>
      </p:sp>
    </p:spTree>
    <p:extLst>
      <p:ext uri="{BB962C8B-B14F-4D97-AF65-F5344CB8AC3E}">
        <p14:creationId xmlns:p14="http://schemas.microsoft.com/office/powerpoint/2010/main" val="27556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FE7-CD73-2F7B-9DDF-7F24B00F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4" y="1897363"/>
            <a:ext cx="10515600" cy="1325563"/>
          </a:xfrm>
        </p:spPr>
        <p:txBody>
          <a:bodyPr>
            <a:normAutofit/>
          </a:bodyPr>
          <a:lstStyle/>
          <a:p>
            <a:r>
              <a:rPr lang="en-MA" sz="4800" b="1" dirty="0">
                <a:solidFill>
                  <a:schemeClr val="accent6"/>
                </a:solidFill>
              </a:rPr>
              <a:t>Creation de la BD </a:t>
            </a:r>
          </a:p>
        </p:txBody>
      </p:sp>
    </p:spTree>
    <p:extLst>
      <p:ext uri="{BB962C8B-B14F-4D97-AF65-F5344CB8AC3E}">
        <p14:creationId xmlns:p14="http://schemas.microsoft.com/office/powerpoint/2010/main" val="20595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1A9363-9B8B-340D-E6A2-84CB0441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39" y="0"/>
            <a:ext cx="58228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DD098-6104-3546-CD2C-8725FA5A6E16}"/>
              </a:ext>
            </a:extLst>
          </p:cNvPr>
          <p:cNvSpPr txBox="1"/>
          <p:nvPr/>
        </p:nvSpPr>
        <p:spPr>
          <a:xfrm>
            <a:off x="0" y="1297460"/>
            <a:ext cx="4642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A" sz="5400" b="1" dirty="0"/>
              <a:t>UML Diagram De Class</a:t>
            </a:r>
          </a:p>
          <a:p>
            <a:pPr algn="ctr"/>
            <a:endParaRPr lang="en-MA" sz="5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151EC-4335-02E5-CEF1-9917876ABF7D}"/>
              </a:ext>
            </a:extLst>
          </p:cNvPr>
          <p:cNvSpPr/>
          <p:nvPr/>
        </p:nvSpPr>
        <p:spPr>
          <a:xfrm>
            <a:off x="7006281" y="247135"/>
            <a:ext cx="1915297" cy="9514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2822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6ED3EA4-FD46-D65C-641E-097D5464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43" y="481913"/>
            <a:ext cx="11959713" cy="5324347"/>
          </a:xfrm>
        </p:spPr>
      </p:pic>
    </p:spTree>
    <p:extLst>
      <p:ext uri="{BB962C8B-B14F-4D97-AF65-F5344CB8AC3E}">
        <p14:creationId xmlns:p14="http://schemas.microsoft.com/office/powerpoint/2010/main" val="355654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D8F174-A3CA-362A-3F70-246E0A8CD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55" y="188986"/>
            <a:ext cx="10728043" cy="6480027"/>
          </a:xfrm>
        </p:spPr>
      </p:pic>
    </p:spTree>
    <p:extLst>
      <p:ext uri="{BB962C8B-B14F-4D97-AF65-F5344CB8AC3E}">
        <p14:creationId xmlns:p14="http://schemas.microsoft.com/office/powerpoint/2010/main" val="33789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D51D-FDAA-6625-8469-D07589D8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73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MA" sz="6000" b="1" dirty="0">
                <a:solidFill>
                  <a:schemeClr val="accent6"/>
                </a:solidFill>
              </a:rPr>
              <a:t>DBContext</a:t>
            </a:r>
          </a:p>
        </p:txBody>
      </p:sp>
    </p:spTree>
    <p:extLst>
      <p:ext uri="{BB962C8B-B14F-4D97-AF65-F5344CB8AC3E}">
        <p14:creationId xmlns:p14="http://schemas.microsoft.com/office/powerpoint/2010/main" val="199742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4E6B-71C0-A6C9-3E1C-26D880F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25689"/>
          </a:xfrm>
        </p:spPr>
        <p:txBody>
          <a:bodyPr>
            <a:normAutofit fontScale="90000"/>
          </a:bodyPr>
          <a:lstStyle/>
          <a:p>
            <a:r>
              <a:rPr lang="en-MA" dirty="0">
                <a:solidFill>
                  <a:schemeClr val="accent6"/>
                </a:solidFill>
              </a:rPr>
              <a:t>Gestion de l’etat de connexion</a:t>
            </a:r>
            <a:br>
              <a:rPr lang="en-MA" dirty="0"/>
            </a:br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DCD77-6D6A-20FD-6D50-993C527EECA5}"/>
              </a:ext>
            </a:extLst>
          </p:cNvPr>
          <p:cNvSpPr txBox="1"/>
          <p:nvPr/>
        </p:nvSpPr>
        <p:spPr>
          <a:xfrm>
            <a:off x="271848" y="671691"/>
            <a:ext cx="129251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A" dirty="0"/>
              <a:t> public class DbContext</a:t>
            </a:r>
          </a:p>
          <a:p>
            <a:r>
              <a:rPr lang="en-MA" dirty="0"/>
              <a:t>    {</a:t>
            </a:r>
          </a:p>
          <a:p>
            <a:r>
              <a:rPr lang="en-MA" dirty="0"/>
              <a:t>        private readonly string connetionString = </a:t>
            </a:r>
          </a:p>
          <a:p>
            <a:r>
              <a:rPr lang="en-MA" dirty="0"/>
              <a:t>           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@"Server=tcp:aymane.database.windows.net,1433;Initial Catalog=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BDCommande;Persist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Security Info=False;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aymane;Password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=One1ForAll.;MultipleActiveResultSets=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False;Encrypt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True;TrustServerCertificate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=False;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Connection Timeout=30;";</a:t>
            </a:r>
            <a:endParaRPr lang="en-M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MA" dirty="0"/>
              <a:t>       </a:t>
            </a:r>
          </a:p>
          <a:p>
            <a:r>
              <a:rPr lang="en-MA" dirty="0"/>
              <a:t>        private SqlConnection connection;</a:t>
            </a:r>
          </a:p>
          <a:p>
            <a:endParaRPr lang="en-MA" dirty="0"/>
          </a:p>
          <a:p>
            <a:r>
              <a:rPr lang="en-MA" dirty="0"/>
              <a:t>        public DbContext()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connection = new SqlConnection(connetionString);         </a:t>
            </a:r>
          </a:p>
          <a:p>
            <a:r>
              <a:rPr lang="en-MA" dirty="0"/>
              <a:t>        }</a:t>
            </a:r>
          </a:p>
          <a:p>
            <a:r>
              <a:rPr lang="en-MA" dirty="0"/>
              <a:t>        </a:t>
            </a:r>
          </a:p>
          <a:p>
            <a:r>
              <a:rPr lang="en-MA" dirty="0"/>
              <a:t>        public void OpenConnection()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connection.Open();</a:t>
            </a:r>
          </a:p>
          <a:p>
            <a:r>
              <a:rPr lang="en-MA" dirty="0"/>
              <a:t>        }</a:t>
            </a:r>
          </a:p>
          <a:p>
            <a:r>
              <a:rPr lang="en-MA" dirty="0"/>
              <a:t>        public void CloseConnection()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connection.Close();   </a:t>
            </a:r>
          </a:p>
          <a:p>
            <a:r>
              <a:rPr lang="en-MA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302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DDC5-B44D-D835-48AB-0823EA19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854" y="0"/>
            <a:ext cx="4759411" cy="1325563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Aunthentification</a:t>
            </a:r>
            <a:br>
              <a:rPr lang="en-MA" dirty="0">
                <a:solidFill>
                  <a:schemeClr val="accent6"/>
                </a:solidFill>
              </a:rPr>
            </a:br>
            <a:endParaRPr lang="en-MA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DB6A-D40A-4D4C-9CBD-4EA9D5DB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160" y="0"/>
            <a:ext cx="12272319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public bool Login(string pseudo, string password)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DataSet</a:t>
            </a:r>
            <a:r>
              <a:rPr lang="en-US" sz="1600" dirty="0"/>
              <a:t> = new </a:t>
            </a:r>
            <a:r>
              <a:rPr lang="en-US" sz="1600" dirty="0" err="1"/>
              <a:t>DataSet</a:t>
            </a:r>
            <a:r>
              <a:rPr lang="en-US" sz="1600" dirty="0"/>
              <a:t>("</a:t>
            </a:r>
            <a:r>
              <a:rPr lang="en-US" sz="1600" dirty="0" err="1"/>
              <a:t>DBCommand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DataTable</a:t>
            </a:r>
            <a:r>
              <a:rPr lang="en-US" sz="1600" dirty="0"/>
              <a:t> Login = new </a:t>
            </a:r>
            <a:r>
              <a:rPr lang="en-US" sz="1600" dirty="0" err="1"/>
              <a:t>DataTable</a:t>
            </a:r>
            <a:r>
              <a:rPr lang="en-US" sz="1600" dirty="0"/>
              <a:t>("Login");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Login.Columns.Add</a:t>
            </a:r>
            <a:r>
              <a:rPr lang="en-US" sz="1600" dirty="0"/>
              <a:t>("Id", </a:t>
            </a:r>
            <a:r>
              <a:rPr lang="en-US" sz="1600" dirty="0" err="1"/>
              <a:t>typeof</a:t>
            </a:r>
            <a:r>
              <a:rPr lang="en-US" sz="1600" dirty="0"/>
              <a:t>(</a:t>
            </a:r>
            <a:r>
              <a:rPr lang="en-US" sz="1600" dirty="0" err="1"/>
              <a:t>Guid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Login.Columns.Add</a:t>
            </a:r>
            <a:r>
              <a:rPr lang="en-US" sz="1600" dirty="0"/>
              <a:t>("Pseudo", </a:t>
            </a:r>
            <a:r>
              <a:rPr lang="en-US" sz="1600" dirty="0" err="1"/>
              <a:t>typeof</a:t>
            </a:r>
            <a:r>
              <a:rPr lang="en-US" sz="1600" dirty="0"/>
              <a:t>(string));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Login.Columns.Add</a:t>
            </a:r>
            <a:r>
              <a:rPr lang="en-US" sz="1600" dirty="0"/>
              <a:t>("Password", </a:t>
            </a:r>
            <a:r>
              <a:rPr lang="en-US" sz="1600" dirty="0" err="1"/>
              <a:t>typeof</a:t>
            </a:r>
            <a:r>
              <a:rPr lang="en-US" sz="1600" dirty="0"/>
              <a:t>(string));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DataSet.Tables.Add</a:t>
            </a:r>
            <a:r>
              <a:rPr lang="en-US" sz="1600" dirty="0"/>
              <a:t>(Login);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this.OpenConnection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dataAdapter</a:t>
            </a:r>
            <a:r>
              <a:rPr lang="en-US" sz="1600" dirty="0"/>
              <a:t> = new </a:t>
            </a:r>
            <a:r>
              <a:rPr lang="en-US" sz="1600" dirty="0" err="1"/>
              <a:t>SqlDataAdapter</a:t>
            </a:r>
            <a:r>
              <a:rPr lang="en-US" sz="1600" dirty="0"/>
              <a:t>($"select * from Login </a:t>
            </a:r>
          </a:p>
          <a:p>
            <a:pPr marL="0" indent="0">
              <a:buNone/>
            </a:pPr>
            <a:r>
              <a:rPr lang="en-US" sz="1600" dirty="0"/>
              <a:t>              where Pseudo='{pseudo}' and Password='{password}'", connection);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dataAdapter.Fill</a:t>
            </a:r>
            <a:r>
              <a:rPr lang="en-US" sz="1600" dirty="0"/>
              <a:t>(</a:t>
            </a:r>
            <a:r>
              <a:rPr lang="en-US" sz="1600" dirty="0" err="1"/>
              <a:t>DataSet</a:t>
            </a:r>
            <a:r>
              <a:rPr lang="en-US" sz="1600" dirty="0"/>
              <a:t>, "Login");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this.CloseConnection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DataView</a:t>
            </a:r>
            <a:r>
              <a:rPr lang="en-US" sz="1600" dirty="0"/>
              <a:t> dv = new </a:t>
            </a:r>
            <a:r>
              <a:rPr lang="en-US" sz="1600" dirty="0" err="1"/>
              <a:t>DataView</a:t>
            </a:r>
            <a:r>
              <a:rPr lang="en-US" sz="1600" dirty="0"/>
              <a:t>(</a:t>
            </a:r>
            <a:r>
              <a:rPr lang="en-US" sz="1600" dirty="0" err="1"/>
              <a:t>DataSet.Tables</a:t>
            </a:r>
            <a:r>
              <a:rPr lang="en-US" sz="1600" dirty="0"/>
              <a:t>["Login"]);</a:t>
            </a:r>
          </a:p>
          <a:p>
            <a:pPr marL="0" indent="0">
              <a:buNone/>
            </a:pPr>
            <a:r>
              <a:rPr lang="en-US" sz="1600" dirty="0"/>
              <a:t>            if (</a:t>
            </a:r>
            <a:r>
              <a:rPr lang="en-US" sz="1600" dirty="0" err="1"/>
              <a:t>dv.Count</a:t>
            </a:r>
            <a:r>
              <a:rPr lang="en-US" sz="1600" dirty="0"/>
              <a:t> &gt; 0)</a:t>
            </a:r>
          </a:p>
          <a:p>
            <a:pPr marL="0" indent="0">
              <a:buNone/>
            </a:pPr>
            <a:r>
              <a:rPr lang="en-US" sz="1600" dirty="0"/>
              <a:t>            {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AddTableToDataSetGenerique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    return true;</a:t>
            </a:r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r>
              <a:rPr lang="en-US" sz="1600" dirty="0"/>
              <a:t>            return false;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F104F4-4996-0F1B-5200-E8B4E070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33" y="966915"/>
            <a:ext cx="5095397" cy="51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1067</Words>
  <Application>Microsoft Macintosh PowerPoint</Application>
  <PresentationFormat>Widescreen</PresentationFormat>
  <Paragraphs>175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Office Theme</vt:lpstr>
      <vt:lpstr>Aymane Hinane</vt:lpstr>
      <vt:lpstr>Presentation Du Plan</vt:lpstr>
      <vt:lpstr>Creation de la BD </vt:lpstr>
      <vt:lpstr>PowerPoint Presentation</vt:lpstr>
      <vt:lpstr>PowerPoint Presentation</vt:lpstr>
      <vt:lpstr>PowerPoint Presentation</vt:lpstr>
      <vt:lpstr>DBContext</vt:lpstr>
      <vt:lpstr>Gestion de l’etat de connexion </vt:lpstr>
      <vt:lpstr>Aunthentification </vt:lpstr>
      <vt:lpstr>Create DataTable</vt:lpstr>
      <vt:lpstr>Generate Formulare</vt:lpstr>
      <vt:lpstr>Recuperer la Donnees</vt:lpstr>
      <vt:lpstr>Ajouter Les Donnees</vt:lpstr>
      <vt:lpstr>Filtrer les Donnes</vt:lpstr>
      <vt:lpstr>PowerPoint Presentation</vt:lpstr>
      <vt:lpstr>Trigger</vt:lpstr>
      <vt:lpstr>Passer une Commande 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Aymane Hinane</dc:title>
  <dc:creator>Aymane Hinane</dc:creator>
  <cp:lastModifiedBy>Aymane Hinane</cp:lastModifiedBy>
  <cp:revision>3</cp:revision>
  <dcterms:created xsi:type="dcterms:W3CDTF">2023-01-03T10:58:06Z</dcterms:created>
  <dcterms:modified xsi:type="dcterms:W3CDTF">2023-01-06T07:46:49Z</dcterms:modified>
</cp:coreProperties>
</file>