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6" r:id="rId4"/>
    <p:sldId id="287" r:id="rId5"/>
    <p:sldId id="292" r:id="rId6"/>
    <p:sldId id="297" r:id="rId7"/>
    <p:sldId id="299" r:id="rId8"/>
    <p:sldId id="298" r:id="rId9"/>
    <p:sldId id="293" r:id="rId10"/>
    <p:sldId id="294" r:id="rId11"/>
    <p:sldId id="300" r:id="rId12"/>
    <p:sldId id="288" r:id="rId13"/>
    <p:sldId id="302" r:id="rId14"/>
    <p:sldId id="303" r:id="rId15"/>
    <p:sldId id="304" r:id="rId16"/>
    <p:sldId id="305" r:id="rId17"/>
    <p:sldId id="301" r:id="rId18"/>
    <p:sldId id="306" r:id="rId19"/>
    <p:sldId id="289" r:id="rId20"/>
    <p:sldId id="290" r:id="rId21"/>
    <p:sldId id="291" r:id="rId22"/>
    <p:sldId id="296" r:id="rId23"/>
    <p:sldId id="29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D1525-7605-4540-AACE-8D334D735C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E162A33-4096-46A2-ADDE-AE0D83AE1852}">
      <dgm:prSet/>
      <dgm:spPr/>
      <dgm:t>
        <a:bodyPr/>
        <a:lstStyle/>
        <a:p>
          <a:pPr>
            <a:defRPr cap="all"/>
          </a:pPr>
          <a:r>
            <a:rPr lang="fr-FR" dirty="0"/>
            <a:t>1- Problématique </a:t>
          </a:r>
          <a:endParaRPr lang="en-US" dirty="0"/>
        </a:p>
      </dgm:t>
    </dgm:pt>
    <dgm:pt modelId="{E3CE02B5-DD78-4521-85BB-6DEC20048749}" type="parTrans" cxnId="{13C7B488-9549-41D5-B638-EF073367E203}">
      <dgm:prSet/>
      <dgm:spPr/>
      <dgm:t>
        <a:bodyPr/>
        <a:lstStyle/>
        <a:p>
          <a:endParaRPr lang="en-US"/>
        </a:p>
      </dgm:t>
    </dgm:pt>
    <dgm:pt modelId="{61DB89C3-94C3-440C-A986-C4781634756D}" type="sibTrans" cxnId="{13C7B488-9549-41D5-B638-EF073367E203}">
      <dgm:prSet/>
      <dgm:spPr/>
      <dgm:t>
        <a:bodyPr/>
        <a:lstStyle/>
        <a:p>
          <a:endParaRPr lang="en-US"/>
        </a:p>
      </dgm:t>
    </dgm:pt>
    <dgm:pt modelId="{2D1600FD-15DD-4A4B-B160-D185788A9C09}">
      <dgm:prSet/>
      <dgm:spPr/>
      <dgm:t>
        <a:bodyPr/>
        <a:lstStyle/>
        <a:p>
          <a:pPr>
            <a:defRPr cap="all"/>
          </a:pPr>
          <a:r>
            <a:rPr lang="fr-FR"/>
            <a:t>2 – Objectif</a:t>
          </a:r>
          <a:endParaRPr lang="en-US"/>
        </a:p>
      </dgm:t>
    </dgm:pt>
    <dgm:pt modelId="{A28A56C6-BE20-4DDF-B880-FC00E788EBC7}" type="parTrans" cxnId="{5A14AD9B-CA61-44C4-9619-F41B60C99A7B}">
      <dgm:prSet/>
      <dgm:spPr/>
      <dgm:t>
        <a:bodyPr/>
        <a:lstStyle/>
        <a:p>
          <a:endParaRPr lang="en-US"/>
        </a:p>
      </dgm:t>
    </dgm:pt>
    <dgm:pt modelId="{DEED8560-94D0-40B7-9BE6-F98716F280CD}" type="sibTrans" cxnId="{5A14AD9B-CA61-44C4-9619-F41B60C99A7B}">
      <dgm:prSet/>
      <dgm:spPr/>
      <dgm:t>
        <a:bodyPr/>
        <a:lstStyle/>
        <a:p>
          <a:endParaRPr lang="en-US"/>
        </a:p>
      </dgm:t>
    </dgm:pt>
    <dgm:pt modelId="{467CC341-F63C-4450-AF27-D775ED0F92D2}">
      <dgm:prSet/>
      <dgm:spPr/>
      <dgm:t>
        <a:bodyPr/>
        <a:lstStyle/>
        <a:p>
          <a:pPr>
            <a:defRPr cap="all"/>
          </a:pPr>
          <a:r>
            <a:rPr lang="fr-FR"/>
            <a:t>3- Conception </a:t>
          </a:r>
          <a:endParaRPr lang="en-US"/>
        </a:p>
      </dgm:t>
    </dgm:pt>
    <dgm:pt modelId="{3BAC49DC-0487-4DF5-8824-50BE679F4EF4}" type="parTrans" cxnId="{C060E4FE-0BE7-4645-9B20-790507D3CBC0}">
      <dgm:prSet/>
      <dgm:spPr/>
      <dgm:t>
        <a:bodyPr/>
        <a:lstStyle/>
        <a:p>
          <a:endParaRPr lang="en-US"/>
        </a:p>
      </dgm:t>
    </dgm:pt>
    <dgm:pt modelId="{90BF524C-C2B6-4122-9223-B368AD479248}" type="sibTrans" cxnId="{C060E4FE-0BE7-4645-9B20-790507D3CBC0}">
      <dgm:prSet/>
      <dgm:spPr/>
      <dgm:t>
        <a:bodyPr/>
        <a:lstStyle/>
        <a:p>
          <a:endParaRPr lang="en-US"/>
        </a:p>
      </dgm:t>
    </dgm:pt>
    <dgm:pt modelId="{7224AF4D-5F0C-468B-B522-A901094DA643}">
      <dgm:prSet/>
      <dgm:spPr/>
      <dgm:t>
        <a:bodyPr/>
        <a:lstStyle/>
        <a:p>
          <a:pPr>
            <a:defRPr cap="all"/>
          </a:pPr>
          <a:r>
            <a:rPr lang="fr-FR"/>
            <a:t>4- Réalisation</a:t>
          </a:r>
          <a:endParaRPr lang="en-US"/>
        </a:p>
      </dgm:t>
    </dgm:pt>
    <dgm:pt modelId="{9ECB5A71-53D2-47A1-8C34-DCB42C79ACAD}" type="parTrans" cxnId="{312084D1-C3CA-4FFB-B773-8AFF65D606D0}">
      <dgm:prSet/>
      <dgm:spPr/>
      <dgm:t>
        <a:bodyPr/>
        <a:lstStyle/>
        <a:p>
          <a:endParaRPr lang="en-US"/>
        </a:p>
      </dgm:t>
    </dgm:pt>
    <dgm:pt modelId="{9552CDA8-430C-4D5A-8FF8-D461532B93BA}" type="sibTrans" cxnId="{312084D1-C3CA-4FFB-B773-8AFF65D606D0}">
      <dgm:prSet/>
      <dgm:spPr/>
      <dgm:t>
        <a:bodyPr/>
        <a:lstStyle/>
        <a:p>
          <a:endParaRPr lang="en-US"/>
        </a:p>
      </dgm:t>
    </dgm:pt>
    <dgm:pt modelId="{C33D4AD5-749E-48BD-823B-33D60669D433}">
      <dgm:prSet/>
      <dgm:spPr/>
      <dgm:t>
        <a:bodyPr/>
        <a:lstStyle/>
        <a:p>
          <a:pPr>
            <a:defRPr cap="all"/>
          </a:pPr>
          <a:r>
            <a:rPr lang="fr-FR"/>
            <a:t>5- Les acquis</a:t>
          </a:r>
          <a:endParaRPr lang="en-US"/>
        </a:p>
      </dgm:t>
    </dgm:pt>
    <dgm:pt modelId="{0DB7ACC5-3604-4BD7-9B3D-3E77AE733D7F}" type="parTrans" cxnId="{6D7C76B3-347F-4E1D-AB27-53B513A2224D}">
      <dgm:prSet/>
      <dgm:spPr/>
      <dgm:t>
        <a:bodyPr/>
        <a:lstStyle/>
        <a:p>
          <a:endParaRPr lang="en-US"/>
        </a:p>
      </dgm:t>
    </dgm:pt>
    <dgm:pt modelId="{3507BB15-A6E5-49D9-BD61-295FD0AA4E20}" type="sibTrans" cxnId="{6D7C76B3-347F-4E1D-AB27-53B513A2224D}">
      <dgm:prSet/>
      <dgm:spPr/>
      <dgm:t>
        <a:bodyPr/>
        <a:lstStyle/>
        <a:p>
          <a:endParaRPr lang="en-US"/>
        </a:p>
      </dgm:t>
    </dgm:pt>
    <dgm:pt modelId="{117C5545-CA9F-4B9D-8528-D8464238A7FD}">
      <dgm:prSet/>
      <dgm:spPr/>
      <dgm:t>
        <a:bodyPr/>
        <a:lstStyle/>
        <a:p>
          <a:pPr>
            <a:defRPr cap="all"/>
          </a:pPr>
          <a:r>
            <a:rPr lang="fr-FR" dirty="0"/>
            <a:t>6- conclusion et perspective</a:t>
          </a:r>
          <a:endParaRPr lang="en-US" dirty="0"/>
        </a:p>
      </dgm:t>
    </dgm:pt>
    <dgm:pt modelId="{6CA550FC-8874-4949-B0E6-15204C3A0BD1}" type="parTrans" cxnId="{D3E15270-7E25-444F-BD34-B56763702E4B}">
      <dgm:prSet/>
      <dgm:spPr/>
      <dgm:t>
        <a:bodyPr/>
        <a:lstStyle/>
        <a:p>
          <a:endParaRPr lang="en-US"/>
        </a:p>
      </dgm:t>
    </dgm:pt>
    <dgm:pt modelId="{814F1F5D-A864-4FF8-8C7A-A30C8A529B20}" type="sibTrans" cxnId="{D3E15270-7E25-444F-BD34-B56763702E4B}">
      <dgm:prSet/>
      <dgm:spPr/>
      <dgm:t>
        <a:bodyPr/>
        <a:lstStyle/>
        <a:p>
          <a:endParaRPr lang="en-US"/>
        </a:p>
      </dgm:t>
    </dgm:pt>
    <dgm:pt modelId="{F117B965-BF2F-4E89-9E25-3DA2BF696F90}" type="pres">
      <dgm:prSet presAssocID="{503D1525-7605-4540-AACE-8D334D735C4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41A911-27C2-425D-BEF4-66807DD5D0C6}" type="pres">
      <dgm:prSet presAssocID="{EE162A33-4096-46A2-ADDE-AE0D83AE1852}" presName="compNode" presStyleCnt="0"/>
      <dgm:spPr/>
    </dgm:pt>
    <dgm:pt modelId="{CE28F6E2-A489-41B5-ACF3-A934A4672EEF}" type="pres">
      <dgm:prSet presAssocID="{EE162A33-4096-46A2-ADDE-AE0D83AE1852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749EEEC-76BA-4561-912E-BA0052123873}" type="pres">
      <dgm:prSet presAssocID="{EE162A33-4096-46A2-ADDE-AE0D83AE1852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52AB115-A75E-412F-AFFA-65C4E5E0F96B}" type="pres">
      <dgm:prSet presAssocID="{EE162A33-4096-46A2-ADDE-AE0D83AE1852}" presName="spaceRect" presStyleCnt="0"/>
      <dgm:spPr/>
    </dgm:pt>
    <dgm:pt modelId="{C030F6E2-6F5B-44D3-B482-B100B571EF06}" type="pres">
      <dgm:prSet presAssocID="{EE162A33-4096-46A2-ADDE-AE0D83AE1852}" presName="textRect" presStyleLbl="revTx" presStyleIdx="0" presStyleCnt="6" custScaleX="143930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48D46BF-1BD3-4A6A-8091-3F08C7FBF516}" type="pres">
      <dgm:prSet presAssocID="{61DB89C3-94C3-440C-A986-C4781634756D}" presName="sibTrans" presStyleCnt="0"/>
      <dgm:spPr/>
    </dgm:pt>
    <dgm:pt modelId="{45DC6977-B911-4AE4-A50F-4F5FC6A513CE}" type="pres">
      <dgm:prSet presAssocID="{2D1600FD-15DD-4A4B-B160-D185788A9C09}" presName="compNode" presStyleCnt="0"/>
      <dgm:spPr/>
    </dgm:pt>
    <dgm:pt modelId="{E8E4F151-24F3-491D-9789-D265DD38DE6C}" type="pres">
      <dgm:prSet presAssocID="{2D1600FD-15DD-4A4B-B160-D185788A9C09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3F7BC78-89B8-416C-9F7A-C7C889F05310}" type="pres">
      <dgm:prSet presAssocID="{2D1600FD-15DD-4A4B-B160-D185788A9C09}" presName="iconRect" presStyleLbl="node1" presStyleIdx="1" presStyleCnt="6" custLinFactNeighborX="4243" custLinFactNeighborY="-73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A074968-52B4-406B-9F26-8FEC9D356114}" type="pres">
      <dgm:prSet presAssocID="{2D1600FD-15DD-4A4B-B160-D185788A9C09}" presName="spaceRect" presStyleCnt="0"/>
      <dgm:spPr/>
    </dgm:pt>
    <dgm:pt modelId="{74344AEB-445D-4CD8-AA0F-34E68F2BC451}" type="pres">
      <dgm:prSet presAssocID="{2D1600FD-15DD-4A4B-B160-D185788A9C09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800AB655-E582-4040-8FFC-845414F333D9}" type="pres">
      <dgm:prSet presAssocID="{DEED8560-94D0-40B7-9BE6-F98716F280CD}" presName="sibTrans" presStyleCnt="0"/>
      <dgm:spPr/>
    </dgm:pt>
    <dgm:pt modelId="{A6D701F5-EE12-4778-AA5C-6259BE409BE1}" type="pres">
      <dgm:prSet presAssocID="{467CC341-F63C-4450-AF27-D775ED0F92D2}" presName="compNode" presStyleCnt="0"/>
      <dgm:spPr/>
    </dgm:pt>
    <dgm:pt modelId="{8404FAB4-36B7-4B46-91B9-A6BD09E6E503}" type="pres">
      <dgm:prSet presAssocID="{467CC341-F63C-4450-AF27-D775ED0F92D2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E7E1785-703C-4DF2-82B0-081C6F3B6C19}" type="pres">
      <dgm:prSet presAssocID="{467CC341-F63C-4450-AF27-D775ED0F92D2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08A7664A-033F-4D3A-9F76-15E901748F88}" type="pres">
      <dgm:prSet presAssocID="{467CC341-F63C-4450-AF27-D775ED0F92D2}" presName="spaceRect" presStyleCnt="0"/>
      <dgm:spPr/>
    </dgm:pt>
    <dgm:pt modelId="{2B2FBA43-9128-4F88-9063-CAE64299491C}" type="pres">
      <dgm:prSet presAssocID="{467CC341-F63C-4450-AF27-D775ED0F92D2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2EB2C05-603E-444D-B394-43583A60D0FC}" type="pres">
      <dgm:prSet presAssocID="{90BF524C-C2B6-4122-9223-B368AD479248}" presName="sibTrans" presStyleCnt="0"/>
      <dgm:spPr/>
    </dgm:pt>
    <dgm:pt modelId="{6C67C891-C23B-4746-B554-AA0B51ADA9CB}" type="pres">
      <dgm:prSet presAssocID="{7224AF4D-5F0C-468B-B522-A901094DA643}" presName="compNode" presStyleCnt="0"/>
      <dgm:spPr/>
    </dgm:pt>
    <dgm:pt modelId="{391D483E-5CF9-44FE-AF4E-806E146C47C5}" type="pres">
      <dgm:prSet presAssocID="{7224AF4D-5F0C-468B-B522-A901094DA643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C71CB10-A4C5-4ACF-873D-02212F29A717}" type="pres">
      <dgm:prSet presAssocID="{7224AF4D-5F0C-468B-B522-A901094DA643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B0765A-4A37-4CD9-9D49-FBB7FD3F6934}" type="pres">
      <dgm:prSet presAssocID="{7224AF4D-5F0C-468B-B522-A901094DA643}" presName="spaceRect" presStyleCnt="0"/>
      <dgm:spPr/>
    </dgm:pt>
    <dgm:pt modelId="{211CAD5C-0D08-48CF-B7A4-9460905E7F1F}" type="pres">
      <dgm:prSet presAssocID="{7224AF4D-5F0C-468B-B522-A901094DA643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18E2F87-C3DA-46AE-A73E-0A002AE98817}" type="pres">
      <dgm:prSet presAssocID="{9552CDA8-430C-4D5A-8FF8-D461532B93BA}" presName="sibTrans" presStyleCnt="0"/>
      <dgm:spPr/>
    </dgm:pt>
    <dgm:pt modelId="{A25C474B-8396-442E-91E3-05DABBF9129F}" type="pres">
      <dgm:prSet presAssocID="{C33D4AD5-749E-48BD-823B-33D60669D433}" presName="compNode" presStyleCnt="0"/>
      <dgm:spPr/>
    </dgm:pt>
    <dgm:pt modelId="{3AA7F89B-E28D-4D49-854B-31D2EDF21B12}" type="pres">
      <dgm:prSet presAssocID="{C33D4AD5-749E-48BD-823B-33D60669D433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269473C-BA65-47E3-8B33-C1B307981904}" type="pres">
      <dgm:prSet presAssocID="{C33D4AD5-749E-48BD-823B-33D60669D433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5E77DA0-33FD-422B-96B5-9090C81434A1}" type="pres">
      <dgm:prSet presAssocID="{C33D4AD5-749E-48BD-823B-33D60669D433}" presName="spaceRect" presStyleCnt="0"/>
      <dgm:spPr/>
    </dgm:pt>
    <dgm:pt modelId="{7A19F7DE-00EE-4288-9639-2B0C95EEA940}" type="pres">
      <dgm:prSet presAssocID="{C33D4AD5-749E-48BD-823B-33D60669D433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A9AFAF2B-356A-4099-A4C6-7730F45CA66D}" type="pres">
      <dgm:prSet presAssocID="{3507BB15-A6E5-49D9-BD61-295FD0AA4E20}" presName="sibTrans" presStyleCnt="0"/>
      <dgm:spPr/>
    </dgm:pt>
    <dgm:pt modelId="{3AD270DD-BEA4-4592-9F4E-AED99010D226}" type="pres">
      <dgm:prSet presAssocID="{117C5545-CA9F-4B9D-8528-D8464238A7FD}" presName="compNode" presStyleCnt="0"/>
      <dgm:spPr/>
    </dgm:pt>
    <dgm:pt modelId="{D540C785-5565-4C80-A79F-0EB478FE7742}" type="pres">
      <dgm:prSet presAssocID="{117C5545-CA9F-4B9D-8528-D8464238A7F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3909036-B0BC-4C51-862E-E14892871431}" type="pres">
      <dgm:prSet presAssocID="{117C5545-CA9F-4B9D-8528-D8464238A7FD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A94D55D-50C1-4A34-A83E-098EE8CDBCA0}" type="pres">
      <dgm:prSet presAssocID="{117C5545-CA9F-4B9D-8528-D8464238A7FD}" presName="spaceRect" presStyleCnt="0"/>
      <dgm:spPr/>
    </dgm:pt>
    <dgm:pt modelId="{3CA511F2-8672-4324-8FEA-D2F9854056E8}" type="pres">
      <dgm:prSet presAssocID="{117C5545-CA9F-4B9D-8528-D8464238A7FD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C7B488-9549-41D5-B638-EF073367E203}" srcId="{503D1525-7605-4540-AACE-8D334D735C4A}" destId="{EE162A33-4096-46A2-ADDE-AE0D83AE1852}" srcOrd="0" destOrd="0" parTransId="{E3CE02B5-DD78-4521-85BB-6DEC20048749}" sibTransId="{61DB89C3-94C3-440C-A986-C4781634756D}"/>
    <dgm:cxn modelId="{5A14AD9B-CA61-44C4-9619-F41B60C99A7B}" srcId="{503D1525-7605-4540-AACE-8D334D735C4A}" destId="{2D1600FD-15DD-4A4B-B160-D185788A9C09}" srcOrd="1" destOrd="0" parTransId="{A28A56C6-BE20-4DDF-B880-FC00E788EBC7}" sibTransId="{DEED8560-94D0-40B7-9BE6-F98716F280CD}"/>
    <dgm:cxn modelId="{535DD176-92DB-4DC4-B6D0-17FCE33DB743}" type="presOf" srcId="{EE162A33-4096-46A2-ADDE-AE0D83AE1852}" destId="{C030F6E2-6F5B-44D3-B482-B100B571EF06}" srcOrd="0" destOrd="0" presId="urn:microsoft.com/office/officeart/2018/5/layout/IconLeafLabelList"/>
    <dgm:cxn modelId="{EAE5309C-FC57-42C1-B008-44D93561BCEA}" type="presOf" srcId="{7224AF4D-5F0C-468B-B522-A901094DA643}" destId="{211CAD5C-0D08-48CF-B7A4-9460905E7F1F}" srcOrd="0" destOrd="0" presId="urn:microsoft.com/office/officeart/2018/5/layout/IconLeafLabelList"/>
    <dgm:cxn modelId="{B55BE448-0856-413A-AD25-C3FC114CD5FE}" type="presOf" srcId="{2D1600FD-15DD-4A4B-B160-D185788A9C09}" destId="{74344AEB-445D-4CD8-AA0F-34E68F2BC451}" srcOrd="0" destOrd="0" presId="urn:microsoft.com/office/officeart/2018/5/layout/IconLeafLabelList"/>
    <dgm:cxn modelId="{E23A4F7C-BF59-4CEE-A196-88EE498E3811}" type="presOf" srcId="{503D1525-7605-4540-AACE-8D334D735C4A}" destId="{F117B965-BF2F-4E89-9E25-3DA2BF696F90}" srcOrd="0" destOrd="0" presId="urn:microsoft.com/office/officeart/2018/5/layout/IconLeafLabelList"/>
    <dgm:cxn modelId="{EA06BF37-7CAE-41FE-AFD8-5062A48988FF}" type="presOf" srcId="{117C5545-CA9F-4B9D-8528-D8464238A7FD}" destId="{3CA511F2-8672-4324-8FEA-D2F9854056E8}" srcOrd="0" destOrd="0" presId="urn:microsoft.com/office/officeart/2018/5/layout/IconLeafLabelList"/>
    <dgm:cxn modelId="{C060E4FE-0BE7-4645-9B20-790507D3CBC0}" srcId="{503D1525-7605-4540-AACE-8D334D735C4A}" destId="{467CC341-F63C-4450-AF27-D775ED0F92D2}" srcOrd="2" destOrd="0" parTransId="{3BAC49DC-0487-4DF5-8824-50BE679F4EF4}" sibTransId="{90BF524C-C2B6-4122-9223-B368AD479248}"/>
    <dgm:cxn modelId="{085FBBFF-0A65-4D10-9DC3-39F002607CFD}" type="presOf" srcId="{C33D4AD5-749E-48BD-823B-33D60669D433}" destId="{7A19F7DE-00EE-4288-9639-2B0C95EEA940}" srcOrd="0" destOrd="0" presId="urn:microsoft.com/office/officeart/2018/5/layout/IconLeafLabelList"/>
    <dgm:cxn modelId="{D3E15270-7E25-444F-BD34-B56763702E4B}" srcId="{503D1525-7605-4540-AACE-8D334D735C4A}" destId="{117C5545-CA9F-4B9D-8528-D8464238A7FD}" srcOrd="5" destOrd="0" parTransId="{6CA550FC-8874-4949-B0E6-15204C3A0BD1}" sibTransId="{814F1F5D-A864-4FF8-8C7A-A30C8A529B20}"/>
    <dgm:cxn modelId="{312084D1-C3CA-4FFB-B773-8AFF65D606D0}" srcId="{503D1525-7605-4540-AACE-8D334D735C4A}" destId="{7224AF4D-5F0C-468B-B522-A901094DA643}" srcOrd="3" destOrd="0" parTransId="{9ECB5A71-53D2-47A1-8C34-DCB42C79ACAD}" sibTransId="{9552CDA8-430C-4D5A-8FF8-D461532B93BA}"/>
    <dgm:cxn modelId="{6D7C76B3-347F-4E1D-AB27-53B513A2224D}" srcId="{503D1525-7605-4540-AACE-8D334D735C4A}" destId="{C33D4AD5-749E-48BD-823B-33D60669D433}" srcOrd="4" destOrd="0" parTransId="{0DB7ACC5-3604-4BD7-9B3D-3E77AE733D7F}" sibTransId="{3507BB15-A6E5-49D9-BD61-295FD0AA4E20}"/>
    <dgm:cxn modelId="{C06A3A36-14A2-41DE-A500-15DC4443A3EE}" type="presOf" srcId="{467CC341-F63C-4450-AF27-D775ED0F92D2}" destId="{2B2FBA43-9128-4F88-9063-CAE64299491C}" srcOrd="0" destOrd="0" presId="urn:microsoft.com/office/officeart/2018/5/layout/IconLeafLabelList"/>
    <dgm:cxn modelId="{C52AAEE4-FD51-488E-AA75-2CD4CD525F10}" type="presParOf" srcId="{F117B965-BF2F-4E89-9E25-3DA2BF696F90}" destId="{F841A911-27C2-425D-BEF4-66807DD5D0C6}" srcOrd="0" destOrd="0" presId="urn:microsoft.com/office/officeart/2018/5/layout/IconLeafLabelList"/>
    <dgm:cxn modelId="{7BF5780E-2BF5-4716-9A5B-251ECD5C364B}" type="presParOf" srcId="{F841A911-27C2-425D-BEF4-66807DD5D0C6}" destId="{CE28F6E2-A489-41B5-ACF3-A934A4672EEF}" srcOrd="0" destOrd="0" presId="urn:microsoft.com/office/officeart/2018/5/layout/IconLeafLabelList"/>
    <dgm:cxn modelId="{2BB88D42-6A96-41E1-949D-9F1C36FFEDC6}" type="presParOf" srcId="{F841A911-27C2-425D-BEF4-66807DD5D0C6}" destId="{8749EEEC-76BA-4561-912E-BA0052123873}" srcOrd="1" destOrd="0" presId="urn:microsoft.com/office/officeart/2018/5/layout/IconLeafLabelList"/>
    <dgm:cxn modelId="{38AA18CF-BC41-480E-8A7B-9DC5106D90EC}" type="presParOf" srcId="{F841A911-27C2-425D-BEF4-66807DD5D0C6}" destId="{C52AB115-A75E-412F-AFFA-65C4E5E0F96B}" srcOrd="2" destOrd="0" presId="urn:microsoft.com/office/officeart/2018/5/layout/IconLeafLabelList"/>
    <dgm:cxn modelId="{1894CFD2-821E-4A5F-BB40-F35EB6CE792C}" type="presParOf" srcId="{F841A911-27C2-425D-BEF4-66807DD5D0C6}" destId="{C030F6E2-6F5B-44D3-B482-B100B571EF06}" srcOrd="3" destOrd="0" presId="urn:microsoft.com/office/officeart/2018/5/layout/IconLeafLabelList"/>
    <dgm:cxn modelId="{1C73FC73-0D6C-473B-AEF0-59669DC210FB}" type="presParOf" srcId="{F117B965-BF2F-4E89-9E25-3DA2BF696F90}" destId="{C48D46BF-1BD3-4A6A-8091-3F08C7FBF516}" srcOrd="1" destOrd="0" presId="urn:microsoft.com/office/officeart/2018/5/layout/IconLeafLabelList"/>
    <dgm:cxn modelId="{737C4441-4CF3-4A28-AE71-F53A80B56D37}" type="presParOf" srcId="{F117B965-BF2F-4E89-9E25-3DA2BF696F90}" destId="{45DC6977-B911-4AE4-A50F-4F5FC6A513CE}" srcOrd="2" destOrd="0" presId="urn:microsoft.com/office/officeart/2018/5/layout/IconLeafLabelList"/>
    <dgm:cxn modelId="{1982821E-9023-471F-A68F-9F6B3DB103E4}" type="presParOf" srcId="{45DC6977-B911-4AE4-A50F-4F5FC6A513CE}" destId="{E8E4F151-24F3-491D-9789-D265DD38DE6C}" srcOrd="0" destOrd="0" presId="urn:microsoft.com/office/officeart/2018/5/layout/IconLeafLabelList"/>
    <dgm:cxn modelId="{33D30AB8-1442-4528-8037-554CC5274CED}" type="presParOf" srcId="{45DC6977-B911-4AE4-A50F-4F5FC6A513CE}" destId="{23F7BC78-89B8-416C-9F7A-C7C889F05310}" srcOrd="1" destOrd="0" presId="urn:microsoft.com/office/officeart/2018/5/layout/IconLeafLabelList"/>
    <dgm:cxn modelId="{A6967A82-AB35-413D-B27E-D88BB18227FC}" type="presParOf" srcId="{45DC6977-B911-4AE4-A50F-4F5FC6A513CE}" destId="{EA074968-52B4-406B-9F26-8FEC9D356114}" srcOrd="2" destOrd="0" presId="urn:microsoft.com/office/officeart/2018/5/layout/IconLeafLabelList"/>
    <dgm:cxn modelId="{C3CD786C-1E59-4F63-A707-B542B1271B0C}" type="presParOf" srcId="{45DC6977-B911-4AE4-A50F-4F5FC6A513CE}" destId="{74344AEB-445D-4CD8-AA0F-34E68F2BC451}" srcOrd="3" destOrd="0" presId="urn:microsoft.com/office/officeart/2018/5/layout/IconLeafLabelList"/>
    <dgm:cxn modelId="{37452AED-1E78-4D9D-8418-C3F549AA0E0D}" type="presParOf" srcId="{F117B965-BF2F-4E89-9E25-3DA2BF696F90}" destId="{800AB655-E582-4040-8FFC-845414F333D9}" srcOrd="3" destOrd="0" presId="urn:microsoft.com/office/officeart/2018/5/layout/IconLeafLabelList"/>
    <dgm:cxn modelId="{C9466286-2718-4757-A977-92E346F9BEB9}" type="presParOf" srcId="{F117B965-BF2F-4E89-9E25-3DA2BF696F90}" destId="{A6D701F5-EE12-4778-AA5C-6259BE409BE1}" srcOrd="4" destOrd="0" presId="urn:microsoft.com/office/officeart/2018/5/layout/IconLeafLabelList"/>
    <dgm:cxn modelId="{A3255C82-AC98-4928-9FC6-C8C3E73D8598}" type="presParOf" srcId="{A6D701F5-EE12-4778-AA5C-6259BE409BE1}" destId="{8404FAB4-36B7-4B46-91B9-A6BD09E6E503}" srcOrd="0" destOrd="0" presId="urn:microsoft.com/office/officeart/2018/5/layout/IconLeafLabelList"/>
    <dgm:cxn modelId="{DA0EC1AD-167F-42AC-BEDC-E0E436963F82}" type="presParOf" srcId="{A6D701F5-EE12-4778-AA5C-6259BE409BE1}" destId="{DE7E1785-703C-4DF2-82B0-081C6F3B6C19}" srcOrd="1" destOrd="0" presId="urn:microsoft.com/office/officeart/2018/5/layout/IconLeafLabelList"/>
    <dgm:cxn modelId="{54883A01-D494-4537-B18D-16C9395398B0}" type="presParOf" srcId="{A6D701F5-EE12-4778-AA5C-6259BE409BE1}" destId="{08A7664A-033F-4D3A-9F76-15E901748F88}" srcOrd="2" destOrd="0" presId="urn:microsoft.com/office/officeart/2018/5/layout/IconLeafLabelList"/>
    <dgm:cxn modelId="{78D31B58-9C62-4063-8186-2C19A4586420}" type="presParOf" srcId="{A6D701F5-EE12-4778-AA5C-6259BE409BE1}" destId="{2B2FBA43-9128-4F88-9063-CAE64299491C}" srcOrd="3" destOrd="0" presId="urn:microsoft.com/office/officeart/2018/5/layout/IconLeafLabelList"/>
    <dgm:cxn modelId="{2E7F0D55-DF97-4C4F-A2C8-314F32071F98}" type="presParOf" srcId="{F117B965-BF2F-4E89-9E25-3DA2BF696F90}" destId="{B2EB2C05-603E-444D-B394-43583A60D0FC}" srcOrd="5" destOrd="0" presId="urn:microsoft.com/office/officeart/2018/5/layout/IconLeafLabelList"/>
    <dgm:cxn modelId="{0A5B6ABF-BAF3-4FF6-AC3C-1AA034FA33C1}" type="presParOf" srcId="{F117B965-BF2F-4E89-9E25-3DA2BF696F90}" destId="{6C67C891-C23B-4746-B554-AA0B51ADA9CB}" srcOrd="6" destOrd="0" presId="urn:microsoft.com/office/officeart/2018/5/layout/IconLeafLabelList"/>
    <dgm:cxn modelId="{163CD5C2-CBAC-4772-9A70-7D80EA16D3DC}" type="presParOf" srcId="{6C67C891-C23B-4746-B554-AA0B51ADA9CB}" destId="{391D483E-5CF9-44FE-AF4E-806E146C47C5}" srcOrd="0" destOrd="0" presId="urn:microsoft.com/office/officeart/2018/5/layout/IconLeafLabelList"/>
    <dgm:cxn modelId="{3F3A8058-1F7B-425C-9D14-439337F3CD59}" type="presParOf" srcId="{6C67C891-C23B-4746-B554-AA0B51ADA9CB}" destId="{5C71CB10-A4C5-4ACF-873D-02212F29A717}" srcOrd="1" destOrd="0" presId="urn:microsoft.com/office/officeart/2018/5/layout/IconLeafLabelList"/>
    <dgm:cxn modelId="{012AC453-6419-42CE-9796-937CEEE49BC3}" type="presParOf" srcId="{6C67C891-C23B-4746-B554-AA0B51ADA9CB}" destId="{9AB0765A-4A37-4CD9-9D49-FBB7FD3F6934}" srcOrd="2" destOrd="0" presId="urn:microsoft.com/office/officeart/2018/5/layout/IconLeafLabelList"/>
    <dgm:cxn modelId="{433634F5-E2FE-450D-B81D-39CF6856C38A}" type="presParOf" srcId="{6C67C891-C23B-4746-B554-AA0B51ADA9CB}" destId="{211CAD5C-0D08-48CF-B7A4-9460905E7F1F}" srcOrd="3" destOrd="0" presId="urn:microsoft.com/office/officeart/2018/5/layout/IconLeafLabelList"/>
    <dgm:cxn modelId="{7CA5432C-FE91-46D0-9E63-DFBFD993EAFE}" type="presParOf" srcId="{F117B965-BF2F-4E89-9E25-3DA2BF696F90}" destId="{718E2F87-C3DA-46AE-A73E-0A002AE98817}" srcOrd="7" destOrd="0" presId="urn:microsoft.com/office/officeart/2018/5/layout/IconLeafLabelList"/>
    <dgm:cxn modelId="{EEA55E72-94CC-4CFC-BDE3-ED990EED6747}" type="presParOf" srcId="{F117B965-BF2F-4E89-9E25-3DA2BF696F90}" destId="{A25C474B-8396-442E-91E3-05DABBF9129F}" srcOrd="8" destOrd="0" presId="urn:microsoft.com/office/officeart/2018/5/layout/IconLeafLabelList"/>
    <dgm:cxn modelId="{E3840CB8-8C27-4D7F-8BB9-6FDE31F94BAE}" type="presParOf" srcId="{A25C474B-8396-442E-91E3-05DABBF9129F}" destId="{3AA7F89B-E28D-4D49-854B-31D2EDF21B12}" srcOrd="0" destOrd="0" presId="urn:microsoft.com/office/officeart/2018/5/layout/IconLeafLabelList"/>
    <dgm:cxn modelId="{9E1C43F1-D3C1-4DFD-82B0-30CFE95445FD}" type="presParOf" srcId="{A25C474B-8396-442E-91E3-05DABBF9129F}" destId="{B269473C-BA65-47E3-8B33-C1B307981904}" srcOrd="1" destOrd="0" presId="urn:microsoft.com/office/officeart/2018/5/layout/IconLeafLabelList"/>
    <dgm:cxn modelId="{6FFE2A3F-3B84-46BF-BD04-B4F11A3FDD14}" type="presParOf" srcId="{A25C474B-8396-442E-91E3-05DABBF9129F}" destId="{55E77DA0-33FD-422B-96B5-9090C81434A1}" srcOrd="2" destOrd="0" presId="urn:microsoft.com/office/officeart/2018/5/layout/IconLeafLabelList"/>
    <dgm:cxn modelId="{C7335356-89DA-4A60-A41D-AFEF2B083C55}" type="presParOf" srcId="{A25C474B-8396-442E-91E3-05DABBF9129F}" destId="{7A19F7DE-00EE-4288-9639-2B0C95EEA940}" srcOrd="3" destOrd="0" presId="urn:microsoft.com/office/officeart/2018/5/layout/IconLeafLabelList"/>
    <dgm:cxn modelId="{A74E50C4-1C78-44B6-91BA-BE371B828DB7}" type="presParOf" srcId="{F117B965-BF2F-4E89-9E25-3DA2BF696F90}" destId="{A9AFAF2B-356A-4099-A4C6-7730F45CA66D}" srcOrd="9" destOrd="0" presId="urn:microsoft.com/office/officeart/2018/5/layout/IconLeafLabelList"/>
    <dgm:cxn modelId="{57CCA91C-EC19-48C2-B48B-7687EFBE0E28}" type="presParOf" srcId="{F117B965-BF2F-4E89-9E25-3DA2BF696F90}" destId="{3AD270DD-BEA4-4592-9F4E-AED99010D226}" srcOrd="10" destOrd="0" presId="urn:microsoft.com/office/officeart/2018/5/layout/IconLeafLabelList"/>
    <dgm:cxn modelId="{1A44C659-40CD-4426-9C8A-06A51E87A121}" type="presParOf" srcId="{3AD270DD-BEA4-4592-9F4E-AED99010D226}" destId="{D540C785-5565-4C80-A79F-0EB478FE7742}" srcOrd="0" destOrd="0" presId="urn:microsoft.com/office/officeart/2018/5/layout/IconLeafLabelList"/>
    <dgm:cxn modelId="{50AE29AD-6344-4543-BEFB-5E2A56ED6785}" type="presParOf" srcId="{3AD270DD-BEA4-4592-9F4E-AED99010D226}" destId="{43909036-B0BC-4C51-862E-E14892871431}" srcOrd="1" destOrd="0" presId="urn:microsoft.com/office/officeart/2018/5/layout/IconLeafLabelList"/>
    <dgm:cxn modelId="{5C3CE111-8A08-47D9-BF13-9032B961FCC6}" type="presParOf" srcId="{3AD270DD-BEA4-4592-9F4E-AED99010D226}" destId="{CA94D55D-50C1-4A34-A83E-098EE8CDBCA0}" srcOrd="2" destOrd="0" presId="urn:microsoft.com/office/officeart/2018/5/layout/IconLeafLabelList"/>
    <dgm:cxn modelId="{CD8A4798-7D07-4FE3-B6DC-2883746E0015}" type="presParOf" srcId="{3AD270DD-BEA4-4592-9F4E-AED99010D226}" destId="{3CA511F2-8672-4324-8FEA-D2F9854056E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8F6E2-A489-41B5-ACF3-A934A4672EEF}">
      <dsp:nvSpPr>
        <dsp:cNvPr id="0" name=""/>
        <dsp:cNvSpPr/>
      </dsp:nvSpPr>
      <dsp:spPr>
        <a:xfrm>
          <a:off x="712244" y="1496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9EEEC-76BA-4561-912E-BA0052123873}">
      <dsp:nvSpPr>
        <dsp:cNvPr id="0" name=""/>
        <dsp:cNvSpPr/>
      </dsp:nvSpPr>
      <dsp:spPr>
        <a:xfrm>
          <a:off x="934590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0F6E2-6F5B-44D3-B482-B100B571EF06}">
      <dsp:nvSpPr>
        <dsp:cNvPr id="0" name=""/>
        <dsp:cNvSpPr/>
      </dsp:nvSpPr>
      <dsp:spPr>
        <a:xfrm>
          <a:off x="3047" y="1369777"/>
          <a:ext cx="2461709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900" kern="1200" dirty="0"/>
            <a:t>1- Problématique </a:t>
          </a:r>
          <a:endParaRPr lang="en-US" sz="1900" kern="1200" dirty="0"/>
        </a:p>
      </dsp:txBody>
      <dsp:txXfrm>
        <a:off x="3047" y="1369777"/>
        <a:ext cx="2461709" cy="684140"/>
      </dsp:txXfrm>
    </dsp:sp>
    <dsp:sp modelId="{E8E4F151-24F3-491D-9789-D265DD38DE6C}">
      <dsp:nvSpPr>
        <dsp:cNvPr id="0" name=""/>
        <dsp:cNvSpPr/>
      </dsp:nvSpPr>
      <dsp:spPr>
        <a:xfrm>
          <a:off x="3097586" y="1496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7BC78-89B8-416C-9F7A-C7C889F05310}">
      <dsp:nvSpPr>
        <dsp:cNvPr id="0" name=""/>
        <dsp:cNvSpPr/>
      </dsp:nvSpPr>
      <dsp:spPr>
        <a:xfrm>
          <a:off x="3345331" y="219447"/>
          <a:ext cx="598623" cy="59862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44AEB-445D-4CD8-AA0F-34E68F2BC451}">
      <dsp:nvSpPr>
        <dsp:cNvPr id="0" name=""/>
        <dsp:cNvSpPr/>
      </dsp:nvSpPr>
      <dsp:spPr>
        <a:xfrm>
          <a:off x="2764067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900" kern="1200"/>
            <a:t>2 – Objectif</a:t>
          </a:r>
          <a:endParaRPr lang="en-US" sz="1900" kern="1200"/>
        </a:p>
      </dsp:txBody>
      <dsp:txXfrm>
        <a:off x="2764067" y="1369777"/>
        <a:ext cx="1710351" cy="684140"/>
      </dsp:txXfrm>
    </dsp:sp>
    <dsp:sp modelId="{8404FAB4-36B7-4B46-91B9-A6BD09E6E503}">
      <dsp:nvSpPr>
        <dsp:cNvPr id="0" name=""/>
        <dsp:cNvSpPr/>
      </dsp:nvSpPr>
      <dsp:spPr>
        <a:xfrm>
          <a:off x="5107249" y="1496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E1785-703C-4DF2-82B0-081C6F3B6C19}">
      <dsp:nvSpPr>
        <dsp:cNvPr id="0" name=""/>
        <dsp:cNvSpPr/>
      </dsp:nvSpPr>
      <dsp:spPr>
        <a:xfrm>
          <a:off x="5329595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FBA43-9128-4F88-9063-CAE64299491C}">
      <dsp:nvSpPr>
        <dsp:cNvPr id="0" name=""/>
        <dsp:cNvSpPr/>
      </dsp:nvSpPr>
      <dsp:spPr>
        <a:xfrm>
          <a:off x="4773730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900" kern="1200"/>
            <a:t>3- Conception </a:t>
          </a:r>
          <a:endParaRPr lang="en-US" sz="1900" kern="1200"/>
        </a:p>
      </dsp:txBody>
      <dsp:txXfrm>
        <a:off x="4773730" y="1369777"/>
        <a:ext cx="1710351" cy="684140"/>
      </dsp:txXfrm>
    </dsp:sp>
    <dsp:sp modelId="{391D483E-5CF9-44FE-AF4E-806E146C47C5}">
      <dsp:nvSpPr>
        <dsp:cNvPr id="0" name=""/>
        <dsp:cNvSpPr/>
      </dsp:nvSpPr>
      <dsp:spPr>
        <a:xfrm>
          <a:off x="7116912" y="1496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1CB10-A4C5-4ACF-873D-02212F29A717}">
      <dsp:nvSpPr>
        <dsp:cNvPr id="0" name=""/>
        <dsp:cNvSpPr/>
      </dsp:nvSpPr>
      <dsp:spPr>
        <a:xfrm>
          <a:off x="7339258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CAD5C-0D08-48CF-B7A4-9460905E7F1F}">
      <dsp:nvSpPr>
        <dsp:cNvPr id="0" name=""/>
        <dsp:cNvSpPr/>
      </dsp:nvSpPr>
      <dsp:spPr>
        <a:xfrm>
          <a:off x="6783394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900" kern="1200"/>
            <a:t>4- Réalisation</a:t>
          </a:r>
          <a:endParaRPr lang="en-US" sz="1900" kern="1200"/>
        </a:p>
      </dsp:txBody>
      <dsp:txXfrm>
        <a:off x="6783394" y="1369777"/>
        <a:ext cx="1710351" cy="684140"/>
      </dsp:txXfrm>
    </dsp:sp>
    <dsp:sp modelId="{3AA7F89B-E28D-4D49-854B-31D2EDF21B12}">
      <dsp:nvSpPr>
        <dsp:cNvPr id="0" name=""/>
        <dsp:cNvSpPr/>
      </dsp:nvSpPr>
      <dsp:spPr>
        <a:xfrm>
          <a:off x="9126575" y="1496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9473C-BA65-47E3-8B33-C1B307981904}">
      <dsp:nvSpPr>
        <dsp:cNvPr id="0" name=""/>
        <dsp:cNvSpPr/>
      </dsp:nvSpPr>
      <dsp:spPr>
        <a:xfrm>
          <a:off x="9348921" y="223841"/>
          <a:ext cx="598623" cy="598623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9F7DE-00EE-4288-9639-2B0C95EEA940}">
      <dsp:nvSpPr>
        <dsp:cNvPr id="0" name=""/>
        <dsp:cNvSpPr/>
      </dsp:nvSpPr>
      <dsp:spPr>
        <a:xfrm>
          <a:off x="8793057" y="136977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900" kern="1200"/>
            <a:t>5- Les acquis</a:t>
          </a:r>
          <a:endParaRPr lang="en-US" sz="1900" kern="1200"/>
        </a:p>
      </dsp:txBody>
      <dsp:txXfrm>
        <a:off x="8793057" y="1369777"/>
        <a:ext cx="1710351" cy="684140"/>
      </dsp:txXfrm>
    </dsp:sp>
    <dsp:sp modelId="{D540C785-5565-4C80-A79F-0EB478FE7742}">
      <dsp:nvSpPr>
        <dsp:cNvPr id="0" name=""/>
        <dsp:cNvSpPr/>
      </dsp:nvSpPr>
      <dsp:spPr>
        <a:xfrm>
          <a:off x="4731570" y="2481505"/>
          <a:ext cx="1043314" cy="104331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09036-B0BC-4C51-862E-E14892871431}">
      <dsp:nvSpPr>
        <dsp:cNvPr id="0" name=""/>
        <dsp:cNvSpPr/>
      </dsp:nvSpPr>
      <dsp:spPr>
        <a:xfrm>
          <a:off x="4953916" y="2703851"/>
          <a:ext cx="598623" cy="598623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511F2-8672-4324-8FEA-D2F9854056E8}">
      <dsp:nvSpPr>
        <dsp:cNvPr id="0" name=""/>
        <dsp:cNvSpPr/>
      </dsp:nvSpPr>
      <dsp:spPr>
        <a:xfrm>
          <a:off x="4398052" y="3849787"/>
          <a:ext cx="1710351" cy="684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fr-FR" sz="1900" kern="1200" dirty="0"/>
            <a:t>6- conclusion et perspective</a:t>
          </a:r>
          <a:endParaRPr lang="en-US" sz="1900" kern="1200" dirty="0"/>
        </a:p>
      </dsp:txBody>
      <dsp:txXfrm>
        <a:off x="4398052" y="3849787"/>
        <a:ext cx="1710351" cy="684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5FF1D-E7DC-457E-9EC0-BA4E572F698B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7CECA-5269-468E-B2D5-B72F370CDD9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41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11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7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8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18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16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69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94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95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71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00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44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30D84-B033-4794-A4B6-18520831777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D57E-CF02-4FC0-9747-7AAF41AF01F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96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937" y="372122"/>
            <a:ext cx="4431283" cy="929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2132374" y="1496895"/>
            <a:ext cx="7249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Présentation De Projet  De Fin D’étude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42264" y="5035240"/>
            <a:ext cx="25080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Encadré par: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Pr. Rhazali Yassine</a:t>
            </a:r>
          </a:p>
          <a:p>
            <a:endParaRPr lang="fr-FR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088" y="5035240"/>
            <a:ext cx="3311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par: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Ayoub </a:t>
            </a:r>
            <a:r>
              <a:rPr lang="fr-FR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Ajarai</a:t>
            </a:r>
            <a:endParaRPr lang="fr-FR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Aymane  Elhamraoui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Kamal </a:t>
            </a:r>
            <a:r>
              <a:rPr lang="fr-FR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Ezraidi</a:t>
            </a:r>
            <a:endParaRPr lang="fr-FR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9655" y="5035240"/>
            <a:ext cx="25080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Devant le jury:</a:t>
            </a:r>
          </a:p>
          <a:p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Pr.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Chana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Idriss</a:t>
            </a:r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Pr. Rhazali Yassine</a:t>
            </a:r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Pr. </a:t>
            </a:r>
            <a:r>
              <a:rPr lang="fr-FR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M.L.Hasnaoui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41600" y="3060318"/>
            <a:ext cx="724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</a:rPr>
              <a:t>Création d’une application web de Gestion de Bibliothèque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2A9366-0B7A-4076-814E-6B4D0DD5C9D3}"/>
              </a:ext>
            </a:extLst>
          </p:cNvPr>
          <p:cNvSpPr txBox="1"/>
          <p:nvPr/>
        </p:nvSpPr>
        <p:spPr>
          <a:xfrm>
            <a:off x="3524250" y="2380408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accent2">
                    <a:lumMod val="75000"/>
                  </a:schemeClr>
                </a:solidFill>
              </a:rPr>
              <a:t>Filière :</a:t>
            </a:r>
            <a:r>
              <a:rPr lang="fr-FR" sz="1800" b="1" dirty="0"/>
              <a:t> </a:t>
            </a:r>
            <a:r>
              <a:rPr lang="fr-F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Génie </a:t>
            </a:r>
            <a:r>
              <a:rPr lang="fr-FR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informatique –  Génie Logiciel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328535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C7C7-450B-435E-8B9A-6EB7BC8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1440"/>
            <a:ext cx="3441700" cy="1325563"/>
          </a:xfrm>
        </p:spPr>
        <p:txBody>
          <a:bodyPr/>
          <a:lstStyle/>
          <a:p>
            <a:r>
              <a:rPr lang="fr-F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</a:t>
            </a:r>
            <a:endParaRPr lang="fr-FR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32366" y="1907177"/>
            <a:ext cx="783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 utilisés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57" y="3141727"/>
            <a:ext cx="1382486" cy="13824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58" y="3266913"/>
            <a:ext cx="1132114" cy="1132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36" y="3141727"/>
            <a:ext cx="1957977" cy="14684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97" y="3213186"/>
            <a:ext cx="1325563" cy="1325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4998718"/>
            <a:ext cx="1994261" cy="9971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190" y="4812877"/>
            <a:ext cx="1422491" cy="136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784" y="4812877"/>
            <a:ext cx="1379587" cy="13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4589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C7C7-450B-435E-8B9A-6EB7BC8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0"/>
            <a:ext cx="5288280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</a:t>
            </a:r>
            <a:r>
              <a:rPr lang="fr-F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(cote </a:t>
            </a:r>
            <a:r>
              <a:rPr lang="fr-FR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adherent</a:t>
            </a:r>
            <a:r>
              <a:rPr lang="fr-F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MA" sz="24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1325563"/>
            <a:ext cx="11284132" cy="536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1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C7C7-450B-435E-8B9A-6EB7BC8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3" y="0"/>
            <a:ext cx="4230189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(cote </a:t>
            </a:r>
            <a:r>
              <a:rPr lang="fr-FR" sz="24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adherent</a:t>
            </a:r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MA" sz="32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3" y="1325563"/>
            <a:ext cx="5569901" cy="50491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94" y="2011680"/>
            <a:ext cx="6450106" cy="35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C7C7-450B-435E-8B9A-6EB7BC8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0"/>
            <a:ext cx="5288280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cote </a:t>
            </a:r>
            <a:r>
              <a:rPr lang="fr-FR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adherent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MA" sz="3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405"/>
            <a:ext cx="12030891" cy="2834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5" y="3683726"/>
            <a:ext cx="11858896" cy="30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1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C7C7-450B-435E-8B9A-6EB7BC8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0"/>
            <a:ext cx="5288280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cote </a:t>
            </a:r>
            <a:r>
              <a:rPr lang="fr-FR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adherent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MA" sz="32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3" y="1325563"/>
            <a:ext cx="11297195" cy="53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4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C7C7-450B-435E-8B9A-6EB7BC8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0"/>
            <a:ext cx="5288280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cote </a:t>
            </a:r>
            <a:r>
              <a:rPr lang="fr-FR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adherent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MA" sz="32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4" y="1325563"/>
            <a:ext cx="11715206" cy="496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C7C7-450B-435E-8B9A-6EB7BC8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4" y="0"/>
            <a:ext cx="5288280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cote </a:t>
            </a:r>
            <a:r>
              <a:rPr lang="fr-FR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adherent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MA" sz="32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93" y="1325563"/>
            <a:ext cx="11636829" cy="476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C7C7-450B-435E-8B9A-6EB7BC8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3" y="0"/>
            <a:ext cx="6032863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(cote bibliothécaire)</a:t>
            </a:r>
            <a:endParaRPr lang="fr-MA" sz="3200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92" y="1090432"/>
            <a:ext cx="10160727" cy="53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C7C7-450B-435E-8B9A-6EB7BC81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3" y="0"/>
            <a:ext cx="6032863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</a:t>
            </a:r>
            <a:r>
              <a:rPr lang="fr-FR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(cote bibliothécaire)</a:t>
            </a:r>
            <a:endParaRPr lang="fr-MA" sz="3200" dirty="0">
              <a:solidFill>
                <a:srgbClr val="0070C0"/>
              </a:solidFill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CD6A164-DD65-4E60-B421-71B27F024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97" y="1184938"/>
            <a:ext cx="9211491" cy="527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591D-FE9C-4B02-A017-DB721329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0"/>
            <a:ext cx="5471161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</a:t>
            </a:r>
            <a:r>
              <a:rPr lang="fr-FR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(cote bibliothécaire)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61D1EDB-57CE-4C19-81B8-E04998A72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0899"/>
            <a:ext cx="10337800" cy="37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DAF06EF3-1F58-B6D9-8ABF-C36BC98861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3981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5635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22BE-5FB8-40B1-AEE1-2C20F451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874" y="12426"/>
            <a:ext cx="10515600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</a:t>
            </a:r>
            <a:r>
              <a:rPr lang="fr-FR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(cote bibliothécaire)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0099CFC-8180-48AF-A5C8-83AABBABF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48" y="2149259"/>
            <a:ext cx="10238152" cy="434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89EB-4216-41C8-8DFD-BEA99208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77742"/>
            <a:ext cx="5000898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Réalisation (cote bibliothécaire)</a:t>
            </a:r>
            <a:endParaRPr lang="fr-F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B93EB19-5317-431B-86B1-D22A31588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26" y="2182075"/>
            <a:ext cx="5700373" cy="351102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E30830F-707D-4442-95E8-952BEB306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82075"/>
            <a:ext cx="6273800" cy="34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89EB-4216-41C8-8DFD-BEA99208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77742"/>
            <a:ext cx="4660900" cy="1325563"/>
          </a:xfrm>
        </p:spPr>
        <p:txBody>
          <a:bodyPr>
            <a:norm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acquis</a:t>
            </a:r>
            <a:endParaRPr lang="fr-F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3513" y="2181497"/>
            <a:ext cx="48833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Améliorer le travaille dans groupe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Gagner une esprit ouverte pour être prêt a accepter les opinions des autres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Avancement dans l’utilisation des technologies à savoir PHP, JAVASCRIPT et CSS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94" y="1907177"/>
            <a:ext cx="5303769" cy="35375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2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89EB-4216-41C8-8DFD-BEA99208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811" y="77742"/>
            <a:ext cx="4660900" cy="1325563"/>
          </a:xfrm>
        </p:spPr>
        <p:txBody>
          <a:bodyPr>
            <a:normAutofit/>
          </a:bodyPr>
          <a:lstStyle/>
          <a:p>
            <a:r>
              <a:rPr lang="fr-FR" sz="32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fr-FR" sz="3200" b="1" dirty="0" smtClean="0">
                <a:solidFill>
                  <a:schemeClr val="accent1">
                    <a:lumMod val="75000"/>
                  </a:schemeClr>
                </a:solidFill>
              </a:rPr>
              <a:t>onclusion </a:t>
            </a:r>
            <a:r>
              <a:rPr lang="fr-FR" sz="3200" b="1" dirty="0">
                <a:solidFill>
                  <a:schemeClr val="accent1">
                    <a:lumMod val="75000"/>
                  </a:schemeClr>
                </a:solidFill>
              </a:rPr>
              <a:t>et perspective</a:t>
            </a:r>
            <a:r>
              <a:rPr lang="en-US" sz="3200" dirty="0"/>
              <a:t/>
            </a:r>
            <a:br>
              <a:rPr lang="en-US" sz="3200" dirty="0"/>
            </a:br>
            <a:endParaRPr lang="fr-MA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938" y="3265715"/>
            <a:ext cx="2788986" cy="27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7B4F6806-5898-4FE8-B610-A058C8B847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6C312-FBA8-4BB7-999E-5A15053D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900" y="4493739"/>
            <a:ext cx="4914899" cy="10106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La </a:t>
            </a:r>
            <a:r>
              <a:rPr lang="en-US" b="1" kern="1200" dirty="0" err="1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problématique</a:t>
            </a:r>
            <a:r>
              <a:rPr lang="en-US" b="1" kern="1200" dirty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: </a:t>
            </a:r>
          </a:p>
        </p:txBody>
      </p:sp>
      <p:pic>
        <p:nvPicPr>
          <p:cNvPr id="43" name="Picture 42" descr="A large bookcase full of books&#10;&#10;Description automatically generated with low confidence">
            <a:extLst>
              <a:ext uri="{FF2B5EF4-FFF2-40B4-BE49-F238E27FC236}">
                <a16:creationId xmlns:a16="http://schemas.microsoft.com/office/drawing/2014/main" id="{1DB7009E-8D7D-498E-A628-EF4C0AAD9C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r="18848"/>
          <a:stretch/>
        </p:blipFill>
        <p:spPr>
          <a:xfrm>
            <a:off x="4406845" y="4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30" name="Picture 29" descr="A group of people standing in a line&#10;&#10;Description automatically generated">
            <a:extLst>
              <a:ext uri="{FF2B5EF4-FFF2-40B4-BE49-F238E27FC236}">
                <a16:creationId xmlns:a16="http://schemas.microsoft.com/office/drawing/2014/main" id="{F4F0F0C2-684B-40F4-9823-7609FEDA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3" r="30381" b="2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20" name="Picture 19" descr="A broken alarm clock on a green surface&#10;&#10;Description automatically generated">
            <a:extLst>
              <a:ext uri="{FF2B5EF4-FFF2-40B4-BE49-F238E27FC236}">
                <a16:creationId xmlns:a16="http://schemas.microsoft.com/office/drawing/2014/main" id="{E3F02BCA-4FC8-4083-8AE3-472A0D1285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9" r="17626" b="3"/>
          <a:stretch/>
        </p:blipFill>
        <p:spPr>
          <a:xfrm>
            <a:off x="8653074" y="-3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4312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bookcase, text, room, indoor&#10;&#10;Description automatically generated">
            <a:extLst>
              <a:ext uri="{FF2B5EF4-FFF2-40B4-BE49-F238E27FC236}">
                <a16:creationId xmlns:a16="http://schemas.microsoft.com/office/drawing/2014/main" id="{D74696CD-F082-47A0-AAA2-FAFD7AF855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r="13125" b="-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1CC394-C95B-4760-8C07-6D9AA279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709" y="3159719"/>
            <a:ext cx="5552090" cy="13360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Objectif</a:t>
            </a:r>
            <a:r>
              <a:rPr lang="en-US" dirty="0">
                <a:solidFill>
                  <a:srgbClr val="0070C0"/>
                </a:solidFill>
              </a:rPr>
              <a:t>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9F0CE-43AA-4B50-9D03-492941EA1981}"/>
              </a:ext>
            </a:extLst>
          </p:cNvPr>
          <p:cNvSpPr txBox="1"/>
          <p:nvPr/>
        </p:nvSpPr>
        <p:spPr>
          <a:xfrm>
            <a:off x="5801709" y="4572000"/>
            <a:ext cx="5552089" cy="164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Permettre aux adhérent  d’emprunter le document souhaité 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Permettre a l’administrateur de gérer les documents , emprunts et  les adhérents</a:t>
            </a:r>
          </a:p>
        </p:txBody>
      </p:sp>
    </p:spTree>
    <p:extLst>
      <p:ext uri="{BB962C8B-B14F-4D97-AF65-F5344CB8AC3E}">
        <p14:creationId xmlns:p14="http://schemas.microsoft.com/office/powerpoint/2010/main" val="88905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4" y="36576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 UML:</a:t>
            </a:r>
            <a:endParaRPr lang="fr-F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4" y="992777"/>
            <a:ext cx="510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figure ci-dessous illustre le diagramme de de cas d’utilisation global:</a:t>
            </a:r>
            <a:endParaRPr lang="fr-F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4" y="1639108"/>
            <a:ext cx="10306594" cy="483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216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4" y="36576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</a:t>
            </a:r>
            <a:endParaRPr lang="fr-F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4" y="992777"/>
            <a:ext cx="5107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figure ci-dessous illustre le diagramme de de cas d’utilisation </a:t>
            </a:r>
            <a:r>
              <a:rPr lang="fr-FR" dirty="0" smtClean="0"/>
              <a:t>pour Le bibliothécaire: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5" y="1804460"/>
            <a:ext cx="10530158" cy="46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8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4" y="36576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</a:t>
            </a:r>
            <a:endParaRPr lang="fr-F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4" y="992777"/>
            <a:ext cx="5107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figure ci-dessous illustre le diagramme de de cas d’utilisation </a:t>
            </a:r>
            <a:r>
              <a:rPr lang="fr-FR" dirty="0" smtClean="0"/>
              <a:t>pour Le bibliothécaire</a:t>
            </a:r>
          </a:p>
          <a:p>
            <a:r>
              <a:rPr lang="fr-FR" dirty="0" smtClean="0"/>
              <a:t>(gestion des emprunts):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4" y="1916107"/>
            <a:ext cx="10580913" cy="47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74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4" y="36576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</a:t>
            </a:r>
            <a:endParaRPr lang="fr-F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4" y="992777"/>
            <a:ext cx="510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figure ci-dessous illustre le diagramme de MCD</a:t>
            </a:r>
            <a:endParaRPr lang="fr-FR" dirty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492" y="1362108"/>
            <a:ext cx="7008222" cy="5500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47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704" y="365760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Conception</a:t>
            </a:r>
            <a:endParaRPr lang="fr-FR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1704" y="992777"/>
            <a:ext cx="510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La figure ci-dessous illustre le diagramme de MLD</a:t>
            </a:r>
            <a:endParaRPr lang="fr-FR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966" y="1266825"/>
            <a:ext cx="8190819" cy="5460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60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256</Words>
  <Application>Microsoft Office PowerPoint</Application>
  <PresentationFormat>Widescreen</PresentationFormat>
  <Paragraphs>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La problématique : </vt:lpstr>
      <vt:lpstr>Objectif: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Conception</vt:lpstr>
      <vt:lpstr>Réalisation (cote adherent)</vt:lpstr>
      <vt:lpstr>Réalisation (cote adherent)</vt:lpstr>
      <vt:lpstr>Réalisation (cote adherent)</vt:lpstr>
      <vt:lpstr>Réalisation (cote adherent)</vt:lpstr>
      <vt:lpstr>Réalisation (cote adherent)</vt:lpstr>
      <vt:lpstr>Réalisation (cote adherent)</vt:lpstr>
      <vt:lpstr>Réalisation (cote bibliothécaire)</vt:lpstr>
      <vt:lpstr>Réalisation (cote bibliothécaire)</vt:lpstr>
      <vt:lpstr>Réalisation (cote bibliothécaire)</vt:lpstr>
      <vt:lpstr>Réalisation (cote bibliothécaire)</vt:lpstr>
      <vt:lpstr>Réalisation (cote bibliothécaire)</vt:lpstr>
      <vt:lpstr>Les acquis</vt:lpstr>
      <vt:lpstr>Conclusion et perspective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Kamal Ezraidi</cp:lastModifiedBy>
  <cp:revision>44</cp:revision>
  <dcterms:created xsi:type="dcterms:W3CDTF">2023-06-14T08:05:21Z</dcterms:created>
  <dcterms:modified xsi:type="dcterms:W3CDTF">2023-06-14T22:30:52Z</dcterms:modified>
</cp:coreProperties>
</file>