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8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03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54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05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44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24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41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99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00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91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DC753-2E00-4775-BA21-A0BCAD350DAD}" type="datetimeFigureOut">
              <a:rPr lang="en-CA" smtClean="0"/>
              <a:t>2019-07-08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95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26873" y="2796285"/>
            <a:ext cx="10472790" cy="3925775"/>
            <a:chOff x="1526873" y="2796285"/>
            <a:chExt cx="10472790" cy="3925775"/>
          </a:xfrm>
        </p:grpSpPr>
        <p:sp>
          <p:nvSpPr>
            <p:cNvPr id="87" name="Rectangle 86"/>
            <p:cNvSpPr/>
            <p:nvPr/>
          </p:nvSpPr>
          <p:spPr>
            <a:xfrm>
              <a:off x="1526873" y="4737985"/>
              <a:ext cx="10472789" cy="19840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26874" y="2796285"/>
              <a:ext cx="10472789" cy="19396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51997" y="170481"/>
            <a:ext cx="442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News Analytics Platform Process Flow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45003" y="5505576"/>
            <a:ext cx="106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Data </a:t>
            </a:r>
          </a:p>
          <a:p>
            <a:r>
              <a:rPr lang="en-CA" sz="1600" dirty="0"/>
              <a:t>Processing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8643616" y="5033627"/>
            <a:ext cx="866923" cy="1171897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MongoDB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3306951" y="5527515"/>
            <a:ext cx="1348828" cy="4726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Full </a:t>
            </a:r>
            <a:r>
              <a:rPr lang="en-US" sz="1400" dirty="0" err="1" smtClean="0"/>
              <a:t>text+meta</a:t>
            </a:r>
            <a:r>
              <a:rPr lang="en-US" sz="1400" dirty="0" smtClean="0"/>
              <a:t> from RSS feeds</a:t>
            </a: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 flipV="1">
            <a:off x="4655779" y="5762347"/>
            <a:ext cx="567837" cy="1482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526873" y="753153"/>
            <a:ext cx="10472789" cy="1880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TextBox 92"/>
          <p:cNvSpPr txBox="1"/>
          <p:nvPr/>
        </p:nvSpPr>
        <p:spPr>
          <a:xfrm>
            <a:off x="221894" y="455123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 End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6607" y="150876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 End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9060702" y="3927096"/>
            <a:ext cx="0" cy="1106529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8456163" y="3541734"/>
            <a:ext cx="1395808" cy="3853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Data </a:t>
            </a:r>
            <a:r>
              <a:rPr lang="en-CA" sz="1400" dirty="0" smtClean="0"/>
              <a:t>staging/API </a:t>
            </a:r>
            <a:endParaRPr lang="en-CA" sz="1400" dirty="0"/>
          </a:p>
        </p:txBody>
      </p:sp>
      <p:cxnSp>
        <p:nvCxnSpPr>
          <p:cNvPr id="103" name="Straight Arrow Connector 102"/>
          <p:cNvCxnSpPr>
            <a:cxnSpLocks/>
          </p:cNvCxnSpPr>
          <p:nvPr/>
        </p:nvCxnSpPr>
        <p:spPr>
          <a:xfrm flipH="1">
            <a:off x="9073414" y="1905837"/>
            <a:ext cx="17370" cy="1635897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Manual Operation 106"/>
          <p:cNvSpPr/>
          <p:nvPr/>
        </p:nvSpPr>
        <p:spPr>
          <a:xfrm>
            <a:off x="5214209" y="1420070"/>
            <a:ext cx="1535501" cy="48451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User input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8329597" y="1496717"/>
            <a:ext cx="1522374" cy="40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Dashboard</a:t>
            </a:r>
            <a:r>
              <a:rPr lang="en-CA" dirty="0"/>
              <a:t> UI</a:t>
            </a:r>
          </a:p>
        </p:txBody>
      </p:sp>
      <p:cxnSp>
        <p:nvCxnSpPr>
          <p:cNvPr id="112" name="Straight Arrow Connector 111"/>
          <p:cNvCxnSpPr>
            <a:cxnSpLocks/>
            <a:endCxn id="110" idx="1"/>
          </p:cNvCxnSpPr>
          <p:nvPr/>
        </p:nvCxnSpPr>
        <p:spPr>
          <a:xfrm>
            <a:off x="6656597" y="1688763"/>
            <a:ext cx="1673000" cy="12514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201806" y="5501637"/>
            <a:ext cx="962179" cy="557594"/>
            <a:chOff x="127047" y="2921635"/>
            <a:chExt cx="962179" cy="557594"/>
          </a:xfrm>
        </p:grpSpPr>
        <p:sp>
          <p:nvSpPr>
            <p:cNvPr id="29" name="Parallelogram 28"/>
            <p:cNvSpPr/>
            <p:nvPr/>
          </p:nvSpPr>
          <p:spPr>
            <a:xfrm>
              <a:off x="222688" y="3020895"/>
              <a:ext cx="866538" cy="458334"/>
            </a:xfrm>
            <a:prstGeom prst="parallelogra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Data</a:t>
              </a:r>
              <a:endParaRPr lang="en-CA" sz="44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27047" y="2921635"/>
              <a:ext cx="911789" cy="513468"/>
              <a:chOff x="281524" y="3252624"/>
              <a:chExt cx="911789" cy="513468"/>
            </a:xfrm>
          </p:grpSpPr>
          <p:sp>
            <p:nvSpPr>
              <p:cNvPr id="123" name="Parallelogram 122"/>
              <p:cNvSpPr/>
              <p:nvPr/>
            </p:nvSpPr>
            <p:spPr>
              <a:xfrm>
                <a:off x="326775" y="3307758"/>
                <a:ext cx="866538" cy="458334"/>
              </a:xfrm>
              <a:prstGeom prst="parallelogra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/>
                  <a:t>Data</a:t>
                </a:r>
                <a:endParaRPr lang="en-CA" sz="4400" dirty="0"/>
              </a:p>
            </p:txBody>
          </p:sp>
          <p:sp>
            <p:nvSpPr>
              <p:cNvPr id="124" name="Parallelogram 123"/>
              <p:cNvSpPr/>
              <p:nvPr/>
            </p:nvSpPr>
            <p:spPr>
              <a:xfrm>
                <a:off x="281524" y="3252624"/>
                <a:ext cx="866538" cy="458334"/>
              </a:xfrm>
              <a:prstGeom prst="parallelogra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/>
                  <a:t>JSON</a:t>
                </a:r>
                <a:endParaRPr lang="en-CA" sz="4400" dirty="0"/>
              </a:p>
            </p:txBody>
          </p:sp>
        </p:grpSp>
      </p:grpSp>
      <p:cxnSp>
        <p:nvCxnSpPr>
          <p:cNvPr id="36" name="Straight Arrow Connector 35"/>
          <p:cNvCxnSpPr/>
          <p:nvPr/>
        </p:nvCxnSpPr>
        <p:spPr>
          <a:xfrm flipV="1">
            <a:off x="6146423" y="5762346"/>
            <a:ext cx="567837" cy="1481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069618" y="5726358"/>
            <a:ext cx="567837" cy="1481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734927" y="4973835"/>
            <a:ext cx="1398596" cy="1487346"/>
            <a:chOff x="6734927" y="4835816"/>
            <a:chExt cx="1398596" cy="1487346"/>
          </a:xfrm>
        </p:grpSpPr>
        <p:sp>
          <p:nvSpPr>
            <p:cNvPr id="16" name="Rectangle 15"/>
            <p:cNvSpPr/>
            <p:nvPr/>
          </p:nvSpPr>
          <p:spPr>
            <a:xfrm>
              <a:off x="6734927" y="5125111"/>
              <a:ext cx="1398596" cy="11980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Flowchart: Process 40"/>
            <p:cNvSpPr/>
            <p:nvPr/>
          </p:nvSpPr>
          <p:spPr>
            <a:xfrm>
              <a:off x="6809870" y="5202225"/>
              <a:ext cx="1269096" cy="288275"/>
            </a:xfrm>
            <a:prstGeom prst="flowChartProcess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Classifier</a:t>
              </a:r>
              <a:endParaRPr lang="en-CA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6797442" y="5568634"/>
              <a:ext cx="1269096" cy="288275"/>
            </a:xfrm>
            <a:prstGeom prst="flowChartProcess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NER</a:t>
              </a:r>
              <a:endParaRPr lang="en-CA" dirty="0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6809870" y="5956825"/>
              <a:ext cx="1269096" cy="288275"/>
            </a:xfrm>
            <a:prstGeom prst="flowChartProcess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Language</a:t>
              </a:r>
              <a:endParaRPr lang="en-CA" dirty="0"/>
            </a:p>
          </p:txBody>
        </p:sp>
        <p:sp>
          <p:nvSpPr>
            <p:cNvPr id="34" name="Flowchart: Process 33"/>
            <p:cNvSpPr/>
            <p:nvPr/>
          </p:nvSpPr>
          <p:spPr>
            <a:xfrm>
              <a:off x="6734927" y="4835816"/>
              <a:ext cx="1398596" cy="288275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TAP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03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Lillie</dc:creator>
  <cp:lastModifiedBy>Kyle Lillie</cp:lastModifiedBy>
  <cp:revision>65</cp:revision>
  <dcterms:created xsi:type="dcterms:W3CDTF">2019-06-27T15:24:51Z</dcterms:created>
  <dcterms:modified xsi:type="dcterms:W3CDTF">2019-07-08T20:48:59Z</dcterms:modified>
</cp:coreProperties>
</file>