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8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0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5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4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2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1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99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0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9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C753-2E00-4775-BA21-A0BCAD350DAD}" type="datetimeFigureOut">
              <a:rPr lang="en-CA" smtClean="0"/>
              <a:t>2019-06-27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1B91C-51EB-4426-ADBD-C3487CB029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9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526875" y="4735902"/>
            <a:ext cx="10472789" cy="1984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651997" y="170481"/>
            <a:ext cx="442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News Analytics Platform Process Flow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45003" y="5505576"/>
            <a:ext cx="106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Data </a:t>
            </a:r>
          </a:p>
          <a:p>
            <a:r>
              <a:rPr lang="en-CA" sz="1600" dirty="0"/>
              <a:t>Processing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201064" y="5033625"/>
            <a:ext cx="5309476" cy="1567515"/>
            <a:chOff x="3145770" y="4905277"/>
            <a:chExt cx="5890317" cy="1738996"/>
          </a:xfrm>
        </p:grpSpPr>
        <p:grpSp>
          <p:nvGrpSpPr>
            <p:cNvPr id="57" name="Group 56"/>
            <p:cNvGrpSpPr/>
            <p:nvPr/>
          </p:nvGrpSpPr>
          <p:grpSpPr>
            <a:xfrm>
              <a:off x="3145770" y="4905277"/>
              <a:ext cx="5890317" cy="1738996"/>
              <a:chOff x="-531651" y="4438891"/>
              <a:chExt cx="6395585" cy="1888165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337764" y="5376799"/>
                <a:ext cx="0" cy="47371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118290" y="5144701"/>
                <a:ext cx="1701383" cy="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lowchart: Magnetic Disk 4"/>
              <p:cNvSpPr/>
              <p:nvPr/>
            </p:nvSpPr>
            <p:spPr>
              <a:xfrm>
                <a:off x="4819673" y="4438891"/>
                <a:ext cx="1044261" cy="1411619"/>
              </a:xfrm>
              <a:prstGeom prst="flowChartMagneticDisk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MongoDB</a:t>
                </a:r>
              </a:p>
            </p:txBody>
          </p:sp>
          <p:sp>
            <p:nvSpPr>
              <p:cNvPr id="17" name="Flowchart: Process 16"/>
              <p:cNvSpPr/>
              <p:nvPr/>
            </p:nvSpPr>
            <p:spPr>
              <a:xfrm>
                <a:off x="-531651" y="4912606"/>
                <a:ext cx="1495859" cy="46419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Fetch articles</a:t>
                </a:r>
              </a:p>
            </p:txBody>
          </p:sp>
          <p:cxnSp>
            <p:nvCxnSpPr>
              <p:cNvPr id="19" name="Straight Arrow Connector 18"/>
              <p:cNvCxnSpPr>
                <a:stCxn id="17" idx="3"/>
              </p:cNvCxnSpPr>
              <p:nvPr/>
            </p:nvCxnSpPr>
            <p:spPr>
              <a:xfrm>
                <a:off x="964208" y="5144701"/>
                <a:ext cx="1013173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lowchart: Process 33"/>
              <p:cNvSpPr/>
              <p:nvPr/>
            </p:nvSpPr>
            <p:spPr>
              <a:xfrm>
                <a:off x="2031889" y="5850510"/>
                <a:ext cx="1129004" cy="476546"/>
              </a:xfrm>
              <a:prstGeom prst="flowChart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TAP</a:t>
                </a:r>
                <a:endParaRPr lang="en-CA" dirty="0"/>
              </a:p>
            </p:txBody>
          </p:sp>
          <p:sp>
            <p:nvSpPr>
              <p:cNvPr id="29" name="Parallelogram 28"/>
              <p:cNvSpPr/>
              <p:nvPr/>
            </p:nvSpPr>
            <p:spPr>
              <a:xfrm>
                <a:off x="2074493" y="4868656"/>
                <a:ext cx="1043797" cy="552091"/>
              </a:xfrm>
              <a:prstGeom prst="parallelogra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600" dirty="0"/>
                  <a:t>Data</a:t>
                </a:r>
                <a:endParaRPr lang="en-CA" sz="4400" dirty="0"/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>
              <a:off x="6199689" y="5809564"/>
              <a:ext cx="0" cy="39581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1526874" y="2796285"/>
            <a:ext cx="10472789" cy="1939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/>
          <p:cNvSpPr/>
          <p:nvPr/>
        </p:nvSpPr>
        <p:spPr>
          <a:xfrm>
            <a:off x="1526873" y="753153"/>
            <a:ext cx="10472789" cy="1880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/>
          <p:cNvSpPr txBox="1"/>
          <p:nvPr/>
        </p:nvSpPr>
        <p:spPr>
          <a:xfrm>
            <a:off x="221894" y="45512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 End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6607" y="150876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Front End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060702" y="3927096"/>
            <a:ext cx="0" cy="1106529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/>
          <p:cNvSpPr/>
          <p:nvPr/>
        </p:nvSpPr>
        <p:spPr>
          <a:xfrm>
            <a:off x="8456163" y="3541734"/>
            <a:ext cx="1241830" cy="3853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staging </a:t>
            </a:r>
          </a:p>
        </p:txBody>
      </p:sp>
      <p:cxnSp>
        <p:nvCxnSpPr>
          <p:cNvPr id="103" name="Straight Arrow Connector 102"/>
          <p:cNvCxnSpPr>
            <a:cxnSpLocks/>
          </p:cNvCxnSpPr>
          <p:nvPr/>
        </p:nvCxnSpPr>
        <p:spPr>
          <a:xfrm flipH="1">
            <a:off x="9073414" y="1905837"/>
            <a:ext cx="17370" cy="163589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Manual Operation 106"/>
          <p:cNvSpPr/>
          <p:nvPr/>
        </p:nvSpPr>
        <p:spPr>
          <a:xfrm>
            <a:off x="5214209" y="1420070"/>
            <a:ext cx="1535501" cy="48451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User input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329597" y="1496717"/>
            <a:ext cx="1522374" cy="40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Dashboard</a:t>
            </a:r>
            <a:r>
              <a:rPr lang="en-CA" dirty="0"/>
              <a:t> UI</a:t>
            </a:r>
          </a:p>
        </p:txBody>
      </p:sp>
      <p:cxnSp>
        <p:nvCxnSpPr>
          <p:cNvPr id="112" name="Straight Arrow Connector 111"/>
          <p:cNvCxnSpPr>
            <a:cxnSpLocks/>
            <a:endCxn id="110" idx="1"/>
          </p:cNvCxnSpPr>
          <p:nvPr/>
        </p:nvCxnSpPr>
        <p:spPr>
          <a:xfrm>
            <a:off x="6656597" y="1688763"/>
            <a:ext cx="1673000" cy="12514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Parallelogram 122"/>
          <p:cNvSpPr/>
          <p:nvPr/>
        </p:nvSpPr>
        <p:spPr>
          <a:xfrm>
            <a:off x="6329259" y="5339630"/>
            <a:ext cx="866538" cy="458334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Data</a:t>
            </a:r>
            <a:endParaRPr lang="en-CA" sz="4400" dirty="0"/>
          </a:p>
        </p:txBody>
      </p:sp>
      <p:sp>
        <p:nvSpPr>
          <p:cNvPr id="124" name="Parallelogram 123"/>
          <p:cNvSpPr/>
          <p:nvPr/>
        </p:nvSpPr>
        <p:spPr>
          <a:xfrm>
            <a:off x="6284008" y="5284496"/>
            <a:ext cx="866538" cy="458334"/>
          </a:xfrm>
          <a:prstGeom prst="parallelogra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JSON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31403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Lillie</dc:creator>
  <cp:lastModifiedBy>Kyle Lillie</cp:lastModifiedBy>
  <cp:revision>58</cp:revision>
  <dcterms:created xsi:type="dcterms:W3CDTF">2019-06-27T15:24:51Z</dcterms:created>
  <dcterms:modified xsi:type="dcterms:W3CDTF">2019-06-28T02:13:55Z</dcterms:modified>
</cp:coreProperties>
</file>