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3"/>
  </p:normalViewPr>
  <p:slideViewPr>
    <p:cSldViewPr snapToGrid="0">
      <p:cViewPr varScale="1">
        <p:scale>
          <a:sx n="158" d="100"/>
          <a:sy n="158" d="100"/>
        </p:scale>
        <p:origin x="3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c8643ba0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c8643ba0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8643ba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c8643ba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c8643ba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c8643ba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131a38a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131a38a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c8643ba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c8643ba0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131a38ac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131a38ac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14ef0ec6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14ef0ec6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14ef0ec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14ef0ec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c8643ba0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c8643ba0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EECS 4088: Ownership in Brightsquid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Quang Hy 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Questions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b="1"/>
              <a:t>Are higher levels of ownership associated with fewer defects in Brightsquid projects?</a:t>
            </a:r>
            <a:endParaRPr b="1"/>
          </a:p>
          <a:p>
            <a:pPr marL="914400" lvl="1" indent="-2932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No, the relationship between the ownership level and the number of defects is very weak.</a:t>
            </a:r>
            <a:endParaRPr/>
          </a:p>
          <a:p>
            <a:pPr marL="457200" lvl="0" indent="-30495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b="1"/>
              <a:t>Is the result from Brightsquid projects related to the results in the “Don’t touch my code” paper?</a:t>
            </a:r>
            <a:endParaRPr b="1"/>
          </a:p>
          <a:p>
            <a:pPr marL="914400" lvl="1" indent="-2932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No, there is a strong relationship between the ownership of files and the number of defects in the paper.</a:t>
            </a:r>
            <a:endParaRPr/>
          </a:p>
          <a:p>
            <a:pPr marL="457200" lvl="0" indent="-30495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b="1"/>
              <a:t>Is there a negative effect when a software entity is developed by many with low ownership?</a:t>
            </a:r>
            <a:endParaRPr b="1"/>
          </a:p>
          <a:p>
            <a:pPr marL="914400" lvl="1" indent="-2932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No, the relationship between low ownership and software quality is very weak</a:t>
            </a:r>
            <a:endParaRPr/>
          </a:p>
          <a:p>
            <a:pPr marL="457200" lvl="0" indent="-30495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b="1"/>
              <a:t>Is the relationship between low ownership and software quality in Brightsquid related to the results in the paper?</a:t>
            </a:r>
            <a:endParaRPr b="1"/>
          </a:p>
          <a:p>
            <a:pPr marL="914400" lvl="1" indent="-2932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No.</a:t>
            </a:r>
            <a:endParaRPr/>
          </a:p>
          <a:p>
            <a:pPr marL="457200" lvl="0" indent="-30495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b="1"/>
              <a:t>Are these effects related to change in ownership?</a:t>
            </a:r>
            <a:endParaRPr b="1"/>
          </a:p>
          <a:p>
            <a:pPr marL="914400" lvl="1" indent="-2932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The change in ownership increase the relationship between major ownership and number of failures.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Replicate the “Don’t touch my code” paper to 38 Brightsquid repositories.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Analyse the ownership in 2 different periods, from March 2018 to March 2020 and March 2020 to present.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Answer 5 research questions:</a:t>
            </a:r>
            <a:endParaRPr/>
          </a:p>
          <a:p>
            <a:pPr marL="914400" lvl="1" indent="-30495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300"/>
              <a:t>Are higher levels of ownership associated with fewer defects in Brightsquid projects?</a:t>
            </a:r>
            <a:endParaRPr sz="1300"/>
          </a:p>
          <a:p>
            <a:pPr marL="914400" lvl="1" indent="-30495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300"/>
              <a:t>Is the result from Brightsquid projects related to the results in the “Don’t touch my code” paper?</a:t>
            </a:r>
            <a:endParaRPr/>
          </a:p>
          <a:p>
            <a:pPr marL="914400" lvl="1" indent="-30495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300"/>
              <a:t>Is there a negative effect when a software entity is developed by many with low ownership?</a:t>
            </a:r>
            <a:endParaRPr sz="1300"/>
          </a:p>
          <a:p>
            <a:pPr marL="914400" lvl="1" indent="-30495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300"/>
              <a:t>Is the relationship between low ownership and software quality in Brightsquid related to the results in the paper?</a:t>
            </a:r>
            <a:endParaRPr/>
          </a:p>
          <a:p>
            <a:pPr marL="914400" lvl="1" indent="-30495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300"/>
              <a:t>Are these effects related to change in ownership?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Ownership metrics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MINOR</a:t>
            </a:r>
            <a:r>
              <a:rPr lang="en-GB"/>
              <a:t>: number of minor contributors who have made less than 5% commits to a file.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MAJOR</a:t>
            </a:r>
            <a:r>
              <a:rPr lang="en-GB"/>
              <a:t>: number of major contributors. Or, contributors who have made more than 5% commits to a file.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TOTAL</a:t>
            </a:r>
            <a:r>
              <a:rPr lang="en-GB"/>
              <a:t>: total number of minor and major contributors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OWNERSHIP</a:t>
            </a:r>
            <a:r>
              <a:rPr lang="en-GB"/>
              <a:t>: proportion of ownership for the contributor with the highest proportion of ownership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“Classic” metrics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Churn: </a:t>
            </a:r>
            <a:r>
              <a:rPr lang="en-GB"/>
              <a:t>The number line of codes added and removed by the developers to a file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Size</a:t>
            </a:r>
            <a:r>
              <a:rPr lang="en-GB"/>
              <a:t>: The number line of code in a file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Complexity</a:t>
            </a:r>
            <a:r>
              <a:rPr lang="en-GB"/>
              <a:t>: Cannot be determined yet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Collecting Ownership Metrics Data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856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Retrieves ownership metrics based on the developer’s commit to a file in a repository.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Collects the amount of bugs or failures in the repository by extracting the commits that has the keywords “bug” or “fix” in the commit’s title or commit messages.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Calculates the Spearman correlations between the ownership metrics and number of failures in the project.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130997" y="3749100"/>
            <a:ext cx="1440000" cy="1080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Retrieves ownership metrics in each file 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3709095" y="3749100"/>
            <a:ext cx="1440000" cy="1080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Collects the amount of bugs or failures in the repositories 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287188" y="3749100"/>
            <a:ext cx="1440000" cy="1080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Calculates the Spearman correlations 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2883238" y="4091550"/>
            <a:ext cx="513600" cy="39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5461338" y="4091550"/>
            <a:ext cx="513600" cy="39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Collecting “Classic” Metrics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29450" y="20856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Retrieves churn and size of files in a repository.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Collects the amount of bugs or failures in the repository by extracting the commits that has the keywords “bug” or “fix” in the commit’s title or commit messages.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Calculates the Spearman correlations between the ownership metrics and number of failures in the project.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130997" y="3749100"/>
            <a:ext cx="1440000" cy="1080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Retrieves churn and size metrics 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709095" y="3749100"/>
            <a:ext cx="1440000" cy="1080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Collects the amount of bugs or failures in the repositories 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6287188" y="3749100"/>
            <a:ext cx="1440000" cy="1080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Calculates the Spearman correlations 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883238" y="4091550"/>
            <a:ext cx="513600" cy="39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5461338" y="4091550"/>
            <a:ext cx="513600" cy="39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Collecting Churn Metric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Using GitHub and Git CLI to retrieve the log of the repository.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Separate the log into 2 periods of time.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Calculate the added and removed line of code in each file.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130997" y="3749100"/>
            <a:ext cx="1440000" cy="1080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Retrieve the log from the repository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3709095" y="3749100"/>
            <a:ext cx="1440000" cy="1080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Divide the log into 2 periods of time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6287188" y="3749100"/>
            <a:ext cx="1440000" cy="1080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Count the churn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2883238" y="4091550"/>
            <a:ext cx="513600" cy="39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5461338" y="4091550"/>
            <a:ext cx="513600" cy="39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Collecting Size Metric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Get the latest commit in the period of time.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For example, in the period from March 2018 to March 2020, we will get the commit that is closer to March 2020 but not later March 2020.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Check out the branch to the commit’s branch.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Go through all the file of the project and count the number line of code.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1130997" y="3749100"/>
            <a:ext cx="1440000" cy="1080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Get the latest commit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3709095" y="3749100"/>
            <a:ext cx="1440000" cy="1080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Check out to the commits branch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6287188" y="3749100"/>
            <a:ext cx="1440000" cy="1080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Calculate the size of the  files of the project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2883238" y="4091550"/>
            <a:ext cx="513600" cy="39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5461338" y="4091550"/>
            <a:ext cx="513600" cy="39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33605" y="1308806"/>
            <a:ext cx="1579012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950" y="0"/>
            <a:ext cx="76330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Macintosh PowerPoint</Application>
  <PresentationFormat>On-screen Show 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Lato</vt:lpstr>
      <vt:lpstr>Raleway</vt:lpstr>
      <vt:lpstr>Arial</vt:lpstr>
      <vt:lpstr>Streamline</vt:lpstr>
      <vt:lpstr>EECS 4088: Ownership in Brightsquid</vt:lpstr>
      <vt:lpstr>Motivations</vt:lpstr>
      <vt:lpstr>Ownership metrics</vt:lpstr>
      <vt:lpstr>“Classic” metrics</vt:lpstr>
      <vt:lpstr>Collecting Ownership Metrics Data</vt:lpstr>
      <vt:lpstr>Collecting “Classic” Metrics</vt:lpstr>
      <vt:lpstr>Collecting Churn Metric </vt:lpstr>
      <vt:lpstr>Collecting Size Metric</vt:lpstr>
      <vt:lpstr>Results</vt:lpstr>
      <vt:lpstr>Research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4088: Ownership in Brightsquid</dc:title>
  <cp:lastModifiedBy>Quang Le</cp:lastModifiedBy>
  <cp:revision>1</cp:revision>
  <dcterms:modified xsi:type="dcterms:W3CDTF">2022-01-31T20:57:40Z</dcterms:modified>
</cp:coreProperties>
</file>