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5" r:id="rId3"/>
    <p:sldId id="275" r:id="rId4"/>
    <p:sldId id="266" r:id="rId5"/>
    <p:sldId id="267" r:id="rId6"/>
    <p:sldId id="276" r:id="rId7"/>
    <p:sldId id="262" r:id="rId8"/>
    <p:sldId id="277" r:id="rId9"/>
    <p:sldId id="271" r:id="rId10"/>
    <p:sldId id="261" r:id="rId11"/>
    <p:sldId id="278" r:id="rId12"/>
    <p:sldId id="272" r:id="rId13"/>
    <p:sldId id="279" r:id="rId14"/>
    <p:sldId id="264" r:id="rId15"/>
    <p:sldId id="280" r:id="rId16"/>
    <p:sldId id="282" r:id="rId17"/>
    <p:sldId id="281" r:id="rId18"/>
    <p:sldId id="283" r:id="rId19"/>
    <p:sldId id="284" r:id="rId20"/>
    <p:sldId id="285" r:id="rId21"/>
    <p:sldId id="286" r:id="rId22"/>
    <p:sldId id="263" r:id="rId23"/>
    <p:sldId id="287" r:id="rId24"/>
    <p:sldId id="270" r:id="rId25"/>
    <p:sldId id="274" r:id="rId26"/>
  </p:sldIdLst>
  <p:sldSz cx="12192000" cy="6858000"/>
  <p:notesSz cx="6858000" cy="9144000"/>
  <p:embeddedFontLst>
    <p:embeddedFont>
      <p:font typeface="OPPOSans B" panose="020B0604020202020204" charset="-122"/>
      <p:regular r:id="rId27"/>
    </p:embeddedFont>
    <p:embeddedFont>
      <p:font typeface="OPPOSans R" panose="020B0604020202020204" charset="-12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1"/>
    <a:srgbClr val="FD6584"/>
    <a:srgbClr val="2F2E41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75" d="100"/>
          <a:sy n="75" d="100"/>
        </p:scale>
        <p:origin x="498" y="-126"/>
      </p:cViewPr>
      <p:guideLst>
        <p:guide orient="horz" pos="572"/>
        <p:guide pos="3840"/>
        <p:guide pos="325"/>
        <p:guide pos="735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DC9E53-9ABA-E929-03D2-59519AE6D379}"/>
              </a:ext>
            </a:extLst>
          </p:cNvPr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A72F50F-196B-3E81-7042-79FF1B00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550874-8FCF-BB75-7818-ED88A468FD02}"/>
              </a:ext>
            </a:extLst>
          </p:cNvPr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Application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Cinema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69E40E-D056-97E9-001C-8A8CDA103ADC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83D00B2-53C0-B87D-C361-1DF6ACD461A9}"/>
              </a:ext>
            </a:extLst>
          </p:cNvPr>
          <p:cNvSpPr txBox="1"/>
          <p:nvPr/>
        </p:nvSpPr>
        <p:spPr>
          <a:xfrm>
            <a:off x="421348" y="4382814"/>
            <a:ext cx="485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Aymane Akarbich </a:t>
            </a:r>
            <a:br>
              <a:rPr lang="fr-FR" altLang="zh-CN" dirty="0"/>
            </a:br>
            <a:r>
              <a:rPr lang="fr-FR" altLang="zh-CN" dirty="0"/>
              <a:t>Yassir </a:t>
            </a:r>
            <a:r>
              <a:rPr lang="fr-FR" altLang="zh-CN" dirty="0" err="1"/>
              <a:t>Addaoui</a:t>
            </a:r>
            <a:br>
              <a:rPr lang="fr-FR" altLang="zh-CN" dirty="0"/>
            </a:br>
            <a:r>
              <a:rPr lang="fr-FR" altLang="zh-CN" dirty="0" err="1"/>
              <a:t>Mouhieddine</a:t>
            </a:r>
            <a:r>
              <a:rPr lang="fr-FR" altLang="zh-CN" dirty="0"/>
              <a:t> </a:t>
            </a:r>
            <a:r>
              <a:rPr lang="fr-FR" altLang="zh-CN" dirty="0" err="1"/>
              <a:t>Bouktib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6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8E7AD41-9017-637E-2F60-8E05DF53B49E}"/>
              </a:ext>
            </a:extLst>
          </p:cNvPr>
          <p:cNvSpPr/>
          <p:nvPr/>
        </p:nvSpPr>
        <p:spPr>
          <a:xfrm>
            <a:off x="1634008" y="1740835"/>
            <a:ext cx="10042056" cy="2642667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CB17732-D292-A4E5-FE3E-8A0F9E74C05C}"/>
              </a:ext>
            </a:extLst>
          </p:cNvPr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581BC42-0888-9234-1FD9-FDB70F0EE012}"/>
              </a:ext>
            </a:extLst>
          </p:cNvPr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6606635-24DE-6858-796E-1BD8D6139634}"/>
              </a:ext>
            </a:extLst>
          </p:cNvPr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BCE04F-39A6-09A2-2D90-153CCFD407B9}"/>
              </a:ext>
            </a:extLst>
          </p:cNvPr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CFF8D3F-CFA2-4033-ADBE-B89CF9DEBF64}"/>
              </a:ext>
            </a:extLst>
          </p:cNvPr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9DDF668-FBC5-A3AB-3CA2-0B5031814290}"/>
              </a:ext>
            </a:extLst>
          </p:cNvPr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6A107C2A-E81D-FBB7-0E9C-A5E26308F599}"/>
              </a:ext>
            </a:extLst>
          </p:cNvPr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262EF9D-5D73-599A-4932-6885B71D76F4}"/>
              </a:ext>
            </a:extLst>
          </p:cNvPr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D79A3504-FFB0-DA99-8374-A2AE20607AD1}"/>
              </a:ext>
            </a:extLst>
          </p:cNvPr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0BED868-8A2D-C5B4-55A4-3CB8EE6169EC}"/>
              </a:ext>
            </a:extLst>
          </p:cNvPr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D39EFB6-08D1-F7B4-B6FA-44211BEE8D41}"/>
              </a:ext>
            </a:extLst>
          </p:cNvPr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8CBE3AF-941C-5407-59B6-EC2FEA40038F}"/>
              </a:ext>
            </a:extLst>
          </p:cNvPr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703F184-3EAE-73CB-36DD-69472EF7416C}"/>
              </a:ext>
            </a:extLst>
          </p:cNvPr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F5E7365-A027-10A3-42DB-DB56CFE9267C}"/>
              </a:ext>
            </a:extLst>
          </p:cNvPr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197C96B-96A8-602D-25DB-45208B959655}"/>
                </a:ext>
              </a:extLst>
            </p:cNvPr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0C9B3C1-9F20-0B1F-5A4F-D0F0E8246397}"/>
                </a:ext>
              </a:extLst>
            </p:cNvPr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D672FE0-B229-F98D-7AD8-7585613A5DA3}"/>
                </a:ext>
              </a:extLst>
            </p:cNvPr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A2DD61D-32F3-C203-053D-42B311E20493}"/>
                </a:ext>
              </a:extLst>
            </p:cNvPr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E43E8B5-9BC7-0DFD-5BE5-CC7B2B4FB29A}"/>
                </a:ext>
              </a:extLst>
            </p:cNvPr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D4717EA-8F67-6530-A74F-A4B37D618DB6}"/>
                </a:ext>
              </a:extLst>
            </p:cNvPr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E269CA7-32BE-904F-6A45-B4E055D0B6BA}"/>
                </a:ext>
              </a:extLst>
            </p:cNvPr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1CB2734C-0776-6A40-B7CA-3D3330CB2CEC}"/>
                </a:ext>
              </a:extLst>
            </p:cNvPr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90CE7CA-10C4-2776-64F5-031E9414941F}"/>
                </a:ext>
              </a:extLst>
            </p:cNvPr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A695ED22-D6F1-09DB-0D84-09B3641C1BAC}"/>
                </a:ext>
              </a:extLst>
            </p:cNvPr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C5F5F66-D129-E30A-4F13-E6B0CE2573C9}"/>
                </a:ext>
              </a:extLst>
            </p:cNvPr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775E1D9-3FF9-66D1-B973-1DA19CCAD4AD}"/>
                </a:ext>
              </a:extLst>
            </p:cNvPr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1E1774A-2160-994F-58F1-1AC8898760EF}"/>
                </a:ext>
              </a:extLst>
            </p:cNvPr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71A0514-E656-6910-3534-33BFC8FEADC4}"/>
                </a:ext>
              </a:extLst>
            </p:cNvPr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5B632A8-BE30-0911-F270-C8A3AD89CC04}"/>
                </a:ext>
              </a:extLst>
            </p:cNvPr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502F1EB-44BE-6308-5F6D-5DD630B07628}"/>
                </a:ext>
              </a:extLst>
            </p:cNvPr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62651EC-84D2-9302-796E-FF7F1647223E}"/>
                </a:ext>
              </a:extLst>
            </p:cNvPr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9AEAA14F-3D87-ACFD-4298-79EEBA7DB1A6}"/>
                </a:ext>
              </a:extLst>
            </p:cNvPr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0152244-5419-7939-8954-06E8B9A5B7D1}"/>
                </a:ext>
              </a:extLst>
            </p:cNvPr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8FFA391-6C4F-BCE7-681C-6E5AE00DE4B7}"/>
                </a:ext>
              </a:extLst>
            </p:cNvPr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573D745D-B80A-59D9-BA82-5AEB895274ED}"/>
                </a:ext>
              </a:extLst>
            </p:cNvPr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C2A22BE-B7C9-1574-40FC-E2FA934F32EF}"/>
                </a:ext>
              </a:extLst>
            </p:cNvPr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7D65EB8-968F-41FB-F0F9-B42B2584F529}"/>
                </a:ext>
              </a:extLst>
            </p:cNvPr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7A16C9A-3E8E-8944-F116-B99EB5EF9BA8}"/>
                </a:ext>
              </a:extLst>
            </p:cNvPr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C352794-8D4A-5D6A-2D21-95934E37C569}"/>
                </a:ext>
              </a:extLst>
            </p:cNvPr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173F7DC-ABE2-6187-0326-C152F346EF0D}"/>
                </a:ext>
              </a:extLst>
            </p:cNvPr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0FDEF22F-A9B3-FA36-A817-0D0FBA446C2E}"/>
                </a:ext>
              </a:extLst>
            </p:cNvPr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0B99F205-5624-4ABC-D3C0-2A8BBD2092A5}"/>
                </a:ext>
              </a:extLst>
            </p:cNvPr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8DEDA0-9672-F3C0-E1D3-ED157C39B44F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8FE35E7F-585E-B333-86E3-F841B7194E6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F92D5C58-259E-A2D2-55E1-8EE03ADB0C5B}"/>
              </a:ext>
            </a:extLst>
          </p:cNvPr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EEE59302-5946-9632-E4EB-CDDBA70E93FC}"/>
              </a:ext>
            </a:extLst>
          </p:cNvPr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0D6AC-A9D8-6FE0-FEC0-F61D9F59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161" y="2183946"/>
            <a:ext cx="70539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Outils : Django ORM,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ReportLab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(PDF), Regex (validation des sièges).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Sécurité : Authentification par email, restrictions d’accès pour le staff. </a:t>
            </a:r>
          </a:p>
        </p:txBody>
      </p:sp>
      <p:sp>
        <p:nvSpPr>
          <p:cNvPr id="51" name="文本框 1">
            <a:extLst>
              <a:ext uri="{FF2B5EF4-FFF2-40B4-BE49-F238E27FC236}">
                <a16:creationId xmlns:a16="http://schemas.microsoft.com/office/drawing/2014/main" id="{4828441B-43EF-FBE0-2C37-0D690E6233D7}"/>
              </a:ext>
            </a:extLst>
          </p:cNvPr>
          <p:cNvSpPr txBox="1"/>
          <p:nvPr/>
        </p:nvSpPr>
        <p:spPr>
          <a:xfrm>
            <a:off x="624959" y="95835"/>
            <a:ext cx="1141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Framework : Django (Python)</a:t>
            </a:r>
          </a:p>
        </p:txBody>
      </p:sp>
    </p:spTree>
    <p:extLst>
      <p:ext uri="{BB962C8B-B14F-4D97-AF65-F5344CB8AC3E}">
        <p14:creationId xmlns:p14="http://schemas.microsoft.com/office/powerpoint/2010/main" val="145665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7DD9A-4EDD-BB0B-CB1D-738CD1E03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3F1E7E-9409-C522-A54F-71A74DCBB3D0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81B9F0-1117-2DF9-6027-879C958C372F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1584A74-F026-E733-C0FE-E91C372B3CB7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415FB70-EB4E-E913-2A52-80D0F7B49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B053F0F-3EC7-5C5D-77B0-7323E3BD16C2}"/>
              </a:ext>
            </a:extLst>
          </p:cNvPr>
          <p:cNvSpPr txBox="1"/>
          <p:nvPr/>
        </p:nvSpPr>
        <p:spPr>
          <a:xfrm>
            <a:off x="395619" y="2412006"/>
            <a:ext cx="4176382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Points Forts</a:t>
            </a:r>
          </a:p>
        </p:txBody>
      </p:sp>
    </p:spTree>
    <p:extLst>
      <p:ext uri="{BB962C8B-B14F-4D97-AF65-F5344CB8AC3E}">
        <p14:creationId xmlns:p14="http://schemas.microsoft.com/office/powerpoint/2010/main" val="236409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AEEE57-47B6-1A5C-DC99-AA8E72594AD7}"/>
              </a:ext>
            </a:extLst>
          </p:cNvPr>
          <p:cNvCxnSpPr>
            <a:cxnSpLocks/>
          </p:cNvCxnSpPr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001B94F-04DC-85DE-1B76-002E6F4F9413}"/>
              </a:ext>
            </a:extLst>
          </p:cNvPr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84F6D8-EFDF-4332-9617-55D48866D5D5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Points Forts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AD09F-6B46-889C-8236-95D11DF8C644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AEF7D8-6940-5B0E-9347-5A329921C0E8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8F702D-0B5C-460B-C72B-0202F3FA198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C8B8B1-1446-72F6-35A9-314EEA44F9B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6206CB-0E78-11C9-F044-F474AF9CC9DF}"/>
              </a:ext>
            </a:extLst>
          </p:cNvPr>
          <p:cNvCxnSpPr>
            <a:cxnSpLocks/>
          </p:cNvCxnSpPr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EA028EF-5067-8FA1-3170-02F1BF123CA4}"/>
              </a:ext>
            </a:extLst>
          </p:cNvPr>
          <p:cNvSpPr txBox="1"/>
          <p:nvPr/>
        </p:nvSpPr>
        <p:spPr>
          <a:xfrm>
            <a:off x="6095999" y="116266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/>
              <a:t>Contenu</a:t>
            </a:r>
            <a:r>
              <a:rPr lang="en-US" altLang="zh-CN" b="1" dirty="0"/>
              <a:t> 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8EC4D9-E2BC-32F2-5F7F-4D483B3E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79376"/>
            <a:ext cx="60959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rigoureuse des sièges (format, capacité, unicité).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Prévention des conflits de programmation des séances.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Génération de tickets PDF personnalisés.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d’administration sécurisée pour le personnel.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Optimisation des requêtes avec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select_related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prefetch_related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Expérience utilisateur intuitive avec AJAX pour les sièges réservés.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3C31522-C020-ABBD-D2F7-78AD8C11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3" y="1825860"/>
            <a:ext cx="5713186" cy="3872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2885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A5A99-6457-0377-B0F4-73BA7CA44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23E51BD-991A-6B39-DFFB-C767B87A5B77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4E1D8C-4E46-8D2B-63F6-AC331429B531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FEA874A-70CD-F961-FBC2-1F71FF0B7577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11CB4754-8B11-D116-1E11-49118247F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D76E67-3F0F-9CEA-ED38-EAB9E7148F64}"/>
              </a:ext>
            </a:extLst>
          </p:cNvPr>
          <p:cNvSpPr txBox="1"/>
          <p:nvPr/>
        </p:nvSpPr>
        <p:spPr>
          <a:xfrm>
            <a:off x="395619" y="2412006"/>
            <a:ext cx="4176382" cy="17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 err="1">
                <a:latin typeface="+mj-lt"/>
              </a:rPr>
              <a:t>Défis</a:t>
            </a:r>
            <a:r>
              <a:rPr lang="en-US" altLang="zh-CN" sz="4400" dirty="0">
                <a:latin typeface="+mj-lt"/>
              </a:rPr>
              <a:t> et Solutions</a:t>
            </a:r>
          </a:p>
        </p:txBody>
      </p:sp>
    </p:spTree>
    <p:extLst>
      <p:ext uri="{BB962C8B-B14F-4D97-AF65-F5344CB8AC3E}">
        <p14:creationId xmlns:p14="http://schemas.microsoft.com/office/powerpoint/2010/main" val="295315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45E847-6780-E844-AA6A-0A2CC989F3F2}"/>
              </a:ext>
            </a:extLst>
          </p:cNvPr>
          <p:cNvSpPr/>
          <p:nvPr/>
        </p:nvSpPr>
        <p:spPr>
          <a:xfrm>
            <a:off x="5138631" y="0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84F6D8-EFDF-4332-9617-55D48866D5D5}"/>
              </a:ext>
            </a:extLst>
          </p:cNvPr>
          <p:cNvSpPr txBox="1"/>
          <p:nvPr/>
        </p:nvSpPr>
        <p:spPr>
          <a:xfrm>
            <a:off x="620110" y="16163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+mj-lt"/>
              </a:rPr>
              <a:t>Défis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Rencontrés</a:t>
            </a:r>
            <a:r>
              <a:rPr lang="en-US" altLang="zh-CN" sz="3200" dirty="0">
                <a:latin typeface="+mj-lt"/>
              </a:rPr>
              <a:t> et Solutions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AD09F-6B46-889C-8236-95D11DF8C644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AEF7D8-6940-5B0E-9347-5A329921C0E8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8F702D-0B5C-460B-C72B-0202F3FA198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C8B8B1-1446-72F6-35A9-314EEA44F9B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5F6C4A7-704F-ADBC-6388-CA52D216A8CE}"/>
              </a:ext>
            </a:extLst>
          </p:cNvPr>
          <p:cNvCxnSpPr>
            <a:cxnSpLocks/>
          </p:cNvCxnSpPr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844C0DF2-FC2C-AF46-D5EB-727B04D1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4138"/>
            <a:ext cx="49912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 1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Prévenir la surréservation des sièges.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Validation dans le modèle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(suggestion : ajout de vérification des sièges réservés).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 2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Gérer les conflits de programmation.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Validation des chevauchements dans le modèle Show.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 3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Interface de sélection des sièges intuitive.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Utilisation d’AJAX pour récupérer les sièges réservés dynamiquement.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 4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Sécurité des données utilisateurs.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Authentification par email, hachage des mots de passe.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E83EFFB-D5F6-38D7-5D1F-45D0DF45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1" t="197" r="8707"/>
          <a:stretch/>
        </p:blipFill>
        <p:spPr>
          <a:xfrm>
            <a:off x="5801933" y="966728"/>
            <a:ext cx="5727697" cy="55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E687B-69B9-07D0-BD51-A5CFE547D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8F9480-81E7-7D8E-AF70-3B962A0E9B8D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6EAC84-9FD6-9751-4F6B-7DEA982FAB5A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1C73460-62F7-C400-2EE7-7B8963480D00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28EED9E1-B5EF-D851-1033-AC024957F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3B8FC1-DA01-FC93-0A01-BC0F89A545C4}"/>
              </a:ext>
            </a:extLst>
          </p:cNvPr>
          <p:cNvSpPr txBox="1"/>
          <p:nvPr/>
        </p:nvSpPr>
        <p:spPr>
          <a:xfrm>
            <a:off x="395618" y="2412006"/>
            <a:ext cx="4557381" cy="90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 err="1">
                <a:latin typeface="+mj-lt"/>
              </a:rPr>
              <a:t>Démonstration</a:t>
            </a:r>
            <a:endParaRPr lang="en-US" altLang="zh-C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09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16567-0C5E-6EDD-EBE3-E4A575AFB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FB7E6A4-94DD-2DAA-1B20-8E40B30D20ED}"/>
              </a:ext>
            </a:extLst>
          </p:cNvPr>
          <p:cNvSpPr txBox="1"/>
          <p:nvPr/>
        </p:nvSpPr>
        <p:spPr>
          <a:xfrm>
            <a:off x="203200" y="2945176"/>
            <a:ext cx="3632200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Inscription et </a:t>
            </a:r>
            <a:r>
              <a:rPr lang="en-US" altLang="zh-CN" sz="40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connexion</a:t>
            </a:r>
            <a:r>
              <a:rPr lang="en-US" altLang="zh-CN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6AF8C3-4E12-0DE8-424D-87747FDE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8" t="1317" r="6753" b="1410"/>
          <a:stretch/>
        </p:blipFill>
        <p:spPr>
          <a:xfrm>
            <a:off x="4775217" y="1966233"/>
            <a:ext cx="3147413" cy="29252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3056EA3-2AED-3198-C81B-5E6BF386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8" t="473" r="5713" b="-1"/>
          <a:stretch/>
        </p:blipFill>
        <p:spPr>
          <a:xfrm>
            <a:off x="8266414" y="1316821"/>
            <a:ext cx="3141973" cy="42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48A35-8B36-476B-86C4-C0935045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D01101F-3251-6D8C-00D1-D3DEE6AC2A02}"/>
              </a:ext>
            </a:extLst>
          </p:cNvPr>
          <p:cNvSpPr txBox="1"/>
          <p:nvPr/>
        </p:nvSpPr>
        <p:spPr>
          <a:xfrm>
            <a:off x="113419" y="2945176"/>
            <a:ext cx="3878185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Consultation des films et </a:t>
            </a:r>
            <a:r>
              <a:rPr lang="en-US" altLang="zh-CN" sz="3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sélection</a:t>
            </a:r>
            <a:r>
              <a:rPr lang="en-US" altLang="zh-CN" sz="3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7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d’une</a:t>
            </a:r>
            <a:r>
              <a:rPr lang="en-US" altLang="zh-CN" sz="37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séance.</a:t>
            </a:r>
          </a:p>
        </p:txBody>
      </p:sp>
      <p:pic>
        <p:nvPicPr>
          <p:cNvPr id="4" name="Image 3" descr="Une image contenant texte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4BA6557A-31BA-05C3-0213-A71DE56B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138431"/>
            <a:ext cx="3147413" cy="2580878"/>
          </a:xfrm>
          <a:prstGeom prst="rect">
            <a:avLst/>
          </a:prstGeom>
        </p:spPr>
      </p:pic>
      <p:pic>
        <p:nvPicPr>
          <p:cNvPr id="9" name="Image 8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CE928228-2998-381A-3C1A-C08669187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4" y="1850120"/>
            <a:ext cx="3141973" cy="31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65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A5BAE6-9B20-F088-2D67-D94BA18A8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1C6C9D7-106B-28D3-683C-E64C58511651}"/>
              </a:ext>
            </a:extLst>
          </p:cNvPr>
          <p:cNvSpPr txBox="1"/>
          <p:nvPr/>
        </p:nvSpPr>
        <p:spPr>
          <a:xfrm>
            <a:off x="-6620" y="2767106"/>
            <a:ext cx="4045224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Réservation</a:t>
            </a:r>
            <a:r>
              <a:rPr lang="en-US" altLang="zh-CN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zh-CN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sièges</a:t>
            </a:r>
            <a:r>
              <a:rPr lang="en-US" altLang="zh-CN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altLang="zh-CN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téléchargement</a:t>
            </a:r>
            <a:r>
              <a:rPr lang="en-US" altLang="zh-CN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ticket.</a:t>
            </a:r>
          </a:p>
        </p:txBody>
      </p:sp>
      <p:pic>
        <p:nvPicPr>
          <p:cNvPr id="3" name="Image 2" descr="Une image contenant texte, capture d’écran, logo, Système d’exploitation&#10;&#10;Le contenu généré par l’IA peut être incorrect.">
            <a:extLst>
              <a:ext uri="{FF2B5EF4-FFF2-40B4-BE49-F238E27FC236}">
                <a16:creationId xmlns:a16="http://schemas.microsoft.com/office/drawing/2014/main" id="{FCA7CA99-F382-7FE8-67A0-F4B1C729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01926"/>
            <a:ext cx="7225748" cy="56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5A206D-39FD-676E-9D03-8168B85CA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A89B241-4A76-F6AE-6EAB-25ACA0B265D6}"/>
              </a:ext>
            </a:extLst>
          </p:cNvPr>
          <p:cNvSpPr txBox="1"/>
          <p:nvPr/>
        </p:nvSpPr>
        <p:spPr>
          <a:xfrm>
            <a:off x="0" y="2945176"/>
            <a:ext cx="3991604" cy="2757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</a:t>
            </a:r>
            <a:r>
              <a:rPr lang="en-US" altLang="zh-CN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d’un film et </a:t>
            </a:r>
            <a:r>
              <a:rPr lang="en-US" altLang="zh-CN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programmation</a:t>
            </a:r>
            <a:r>
              <a:rPr lang="en-US" altLang="zh-CN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5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d’une</a:t>
            </a:r>
            <a:r>
              <a:rPr lang="en-US" altLang="zh-CN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séance.</a:t>
            </a:r>
          </a:p>
        </p:txBody>
      </p:sp>
      <p:pic>
        <p:nvPicPr>
          <p:cNvPr id="4" name="Image 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E8E8C14B-9F07-C434-3799-6D28DBB1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2158103"/>
            <a:ext cx="3147413" cy="2541535"/>
          </a:xfrm>
          <a:prstGeom prst="rect">
            <a:avLst/>
          </a:prstGeom>
        </p:spPr>
      </p:pic>
      <p:pic>
        <p:nvPicPr>
          <p:cNvPr id="6" name="Image 5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46168E32-6359-C154-EA48-EE1CD8B0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4" y="1707372"/>
            <a:ext cx="3141973" cy="34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2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DC9E53-9ABA-E929-03D2-59519AE6D379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A72F50F-196B-3E81-7042-79FF1B00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550874-8FCF-BB75-7818-ED88A468FD02}"/>
              </a:ext>
            </a:extLst>
          </p:cNvPr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D5DC59-1B4A-903D-CAAF-EFBA6568798E}"/>
              </a:ext>
            </a:extLst>
          </p:cNvPr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75580CB-6672-0130-C5BF-FFDDA5626FBD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0286340-E93C-46B5-11F2-C288DD84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78712"/>
              </p:ext>
            </p:extLst>
          </p:nvPr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146727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3655833343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86011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40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2E0BC52-18EF-E3BA-3C3F-7826317FB4B7}"/>
              </a:ext>
            </a:extLst>
          </p:cNvPr>
          <p:cNvSpPr txBox="1"/>
          <p:nvPr/>
        </p:nvSpPr>
        <p:spPr>
          <a:xfrm>
            <a:off x="515934" y="2922685"/>
            <a:ext cx="340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Introduction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BA3A2-0D10-945B-DD6B-D6B2E8752B20}"/>
              </a:ext>
            </a:extLst>
          </p:cNvPr>
          <p:cNvSpPr txBox="1"/>
          <p:nvPr/>
        </p:nvSpPr>
        <p:spPr>
          <a:xfrm>
            <a:off x="3923352" y="2968851"/>
            <a:ext cx="341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Fonctionnalités</a:t>
            </a:r>
            <a:endParaRPr lang="en-US" altLang="zh-CN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EA1BA4-CFBA-5AE4-67E0-D4146EA77E09}"/>
              </a:ext>
            </a:extLst>
          </p:cNvPr>
          <p:cNvSpPr txBox="1"/>
          <p:nvPr/>
        </p:nvSpPr>
        <p:spPr>
          <a:xfrm>
            <a:off x="515935" y="4873450"/>
            <a:ext cx="3413808" cy="3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altLang="zh-CN" sz="3200" dirty="0"/>
              <a:t>Architecture</a:t>
            </a:r>
            <a:endParaRPr lang="fr-FR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E2032B-B540-052D-2194-8142DFE995B5}"/>
              </a:ext>
            </a:extLst>
          </p:cNvPr>
          <p:cNvSpPr txBox="1"/>
          <p:nvPr/>
        </p:nvSpPr>
        <p:spPr>
          <a:xfrm>
            <a:off x="3929743" y="4815904"/>
            <a:ext cx="3407417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fr-FR" sz="3200" dirty="0"/>
              <a:t>Points forts</a:t>
            </a:r>
          </a:p>
          <a:p>
            <a:pPr algn="ctr">
              <a:lnSpc>
                <a:spcPts val="1425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4298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298CA-7B8F-E1BF-3FD7-374074B01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74DBFF72-0695-C527-603F-75389729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574830"/>
            <a:ext cx="7225748" cy="570834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A00C75F-A369-0C73-CE33-42B777F1F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18440"/>
            <a:ext cx="4038604" cy="190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fr-FR" altLang="fr-FR" sz="3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Gestion des salles et bannières.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0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A8CE60-18D2-722F-F1D3-0D816745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B46BE9-A8E2-B904-6AD0-6547DF4E34B4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DD658-0D26-F0E5-954F-17566FDC0BFC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51CB76A-FCDE-6428-CC5D-6D1DAE464C69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81F0F2D-07CE-29E4-9492-ACF5D1A4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7E0B70-7B71-2A29-E50E-CFAC793DAD8C}"/>
              </a:ext>
            </a:extLst>
          </p:cNvPr>
          <p:cNvSpPr txBox="1"/>
          <p:nvPr/>
        </p:nvSpPr>
        <p:spPr>
          <a:xfrm>
            <a:off x="395618" y="2412006"/>
            <a:ext cx="4557381" cy="178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Perspectives </a:t>
            </a:r>
            <a:r>
              <a:rPr lang="en-US" altLang="zh-CN" sz="4400" dirty="0" err="1">
                <a:latin typeface="+mj-lt"/>
              </a:rPr>
              <a:t>d’Amélioration</a:t>
            </a:r>
            <a:endParaRPr lang="en-US" altLang="zh-C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069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F6D8-EFDF-4332-9617-55D48866D5D5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Perspectives </a:t>
            </a:r>
            <a:r>
              <a:rPr lang="en-US" altLang="zh-CN" sz="3200" dirty="0" err="1">
                <a:latin typeface="+mj-lt"/>
              </a:rPr>
              <a:t>d’Amélioration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AD09F-6B46-889C-8236-95D11DF8C644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AEF7D8-6940-5B0E-9347-5A329921C0E8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8F702D-0B5C-460B-C72B-0202F3FA198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C8B8B1-1446-72F6-35A9-314EEA44F9B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1DBD40-323B-2519-A0BD-D32F576396B3}"/>
              </a:ext>
            </a:extLst>
          </p:cNvPr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1125A12-ADF7-DE25-17C0-AD8AA623CE38}"/>
              </a:ext>
            </a:extLst>
          </p:cNvPr>
          <p:cNvCxnSpPr>
            <a:cxnSpLocks/>
          </p:cNvCxnSpPr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9BBE2F1-09A5-28B1-0667-23B1CB2BBD0E}"/>
              </a:ext>
            </a:extLst>
          </p:cNvPr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>
              <a:extLst>
                <a:ext uri="{FF2B5EF4-FFF2-40B4-BE49-F238E27FC236}">
                  <a16:creationId xmlns:a16="http://schemas.microsoft.com/office/drawing/2014/main" id="{074B58BE-5CAC-0EA6-9E4E-86E2D6B0434E}"/>
                </a:ext>
              </a:extLst>
            </p:cNvPr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F481FA74-CC59-E1E7-5DAF-B51D38C4CF30}"/>
                  </a:ext>
                </a:extLst>
              </p:cNvPr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5A08E916-411A-F6DF-E36D-EDAE06E8E2AE}"/>
                  </a:ext>
                </a:extLst>
              </p:cNvPr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4D7DD98-5FB3-075C-F14B-29C457F341D8}"/>
                  </a:ext>
                </a:extLst>
              </p:cNvPr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>
                <a:extLst>
                  <a:ext uri="{FF2B5EF4-FFF2-40B4-BE49-F238E27FC236}">
                    <a16:creationId xmlns:a16="http://schemas.microsoft.com/office/drawing/2014/main" id="{4BDD3F95-B061-1579-7EE1-AEC25000084B}"/>
                  </a:ext>
                </a:extLst>
              </p:cNvPr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831DCC82-9744-F4FF-BBE4-E13B7AF689EC}"/>
                    </a:ext>
                  </a:extLst>
                </p:cNvPr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07F47EA1-2C92-A00A-882A-C60510448FA1}"/>
                    </a:ext>
                  </a:extLst>
                </p:cNvPr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AD33446E-4ECE-1F8F-C09D-D1EC595339A8}"/>
                    </a:ext>
                  </a:extLst>
                </p:cNvPr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>
                <a:extLst>
                  <a:ext uri="{FF2B5EF4-FFF2-40B4-BE49-F238E27FC236}">
                    <a16:creationId xmlns:a16="http://schemas.microsoft.com/office/drawing/2014/main" id="{9D5F4AD9-2868-DFC2-786A-49ABDC729BE5}"/>
                  </a:ext>
                </a:extLst>
              </p:cNvPr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2F3E37-B977-5936-C472-D0A07574A9FB}"/>
                    </a:ext>
                  </a:extLst>
                </p:cNvPr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06A7F04A-8E2E-0FC9-01D6-942E213BB6A8}"/>
                    </a:ext>
                  </a:extLst>
                </p:cNvPr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29CB436F-712F-69F5-AEFA-181A7226527F}"/>
                    </a:ext>
                  </a:extLst>
                </p:cNvPr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28723A5E-1D41-B3D7-17D5-29C4B81DAD9E}"/>
                  </a:ext>
                </a:extLst>
              </p:cNvPr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9C2D0D32-5995-0947-D6DA-D912986A7447}"/>
                  </a:ext>
                </a:extLst>
              </p:cNvPr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>
                <a:extLst>
                  <a:ext uri="{FF2B5EF4-FFF2-40B4-BE49-F238E27FC236}">
                    <a16:creationId xmlns:a16="http://schemas.microsoft.com/office/drawing/2014/main" id="{3A9D0ADE-4FFC-8595-8D28-9D3EF3BE00F2}"/>
                  </a:ext>
                </a:extLst>
              </p:cNvPr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D263103D-103E-849D-C644-AB79119F38B4}"/>
                    </a:ext>
                  </a:extLst>
                </p:cNvPr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4C9B9C32-1FC8-017F-4D6D-5FC01F7B2945}"/>
                    </a:ext>
                  </a:extLst>
                </p:cNvPr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2539FED-0D33-B5FC-465E-4805F202EB94}"/>
                </a:ext>
              </a:extLst>
            </p:cNvPr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02AF5805-B7D3-CEA6-A3E3-4957C130BDBC}"/>
                </a:ext>
              </a:extLst>
            </p:cNvPr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A4CF5117-29CF-3C6E-3C68-C88F7CB042DF}"/>
                </a:ext>
              </a:extLst>
            </p:cNvPr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ACB07589-C328-44C6-6831-1820A581C964}"/>
                </a:ext>
              </a:extLst>
            </p:cNvPr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>
              <a:extLst>
                <a:ext uri="{FF2B5EF4-FFF2-40B4-BE49-F238E27FC236}">
                  <a16:creationId xmlns:a16="http://schemas.microsoft.com/office/drawing/2014/main" id="{7589B107-FCFF-2695-DC38-D7A101EB0114}"/>
                </a:ext>
              </a:extLst>
            </p:cNvPr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9C2AE2B4-22A3-8091-A0DE-7FD135C0E9C1}"/>
                  </a:ext>
                </a:extLst>
              </p:cNvPr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AB7EE62-0053-134B-FBCF-12CB047C3190}"/>
                  </a:ext>
                </a:extLst>
              </p:cNvPr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2D63D87-2316-60E9-7879-A3D99531BB15}"/>
              </a:ext>
            </a:extLst>
          </p:cNvPr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0143DE0-E8BE-4B74-155E-B922A294ED09}"/>
                </a:ext>
              </a:extLst>
            </p:cNvPr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A56885A7-A737-71B5-18A2-1870F3956396}"/>
                </a:ext>
              </a:extLst>
            </p:cNvPr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4E1A7199-C715-EFED-AC19-740816B51E46}"/>
                </a:ext>
              </a:extLst>
            </p:cNvPr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53641849-5D5B-7900-FD9A-70D7ED5BFB78}"/>
                </a:ext>
              </a:extLst>
            </p:cNvPr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2A2607C-D57C-10AA-06DC-BEBEC7B8ACA0}"/>
                </a:ext>
              </a:extLst>
            </p:cNvPr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5B53A0FD-7D19-9905-8488-BE23FDD6AF09}"/>
                </a:ext>
              </a:extLst>
            </p:cNvPr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4CD8533-8815-4F25-3649-B86E79E610BD}"/>
                </a:ext>
              </a:extLst>
            </p:cNvPr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087AC6B5-15AA-073A-47D8-264C697C9738}"/>
                </a:ext>
              </a:extLst>
            </p:cNvPr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2A37CD0C-F39F-29A8-61EC-DDDB7764D125}"/>
                </a:ext>
              </a:extLst>
            </p:cNvPr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5C16839-53FE-748A-7B4F-B72E80870268}"/>
                </a:ext>
              </a:extLst>
            </p:cNvPr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B796B7BA-D557-13BD-94E0-5F3E4ED9A3CA}"/>
                </a:ext>
              </a:extLst>
            </p:cNvPr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DDB9C8D-6C2C-7CEB-1F89-1735713E72BE}"/>
                </a:ext>
              </a:extLst>
            </p:cNvPr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C417A7E9-1C49-70F3-EAAB-57A8581832B6}"/>
                </a:ext>
              </a:extLst>
            </p:cNvPr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8F7F4D12-4E8E-0236-F34C-24E739F21B21}"/>
                </a:ext>
              </a:extLst>
            </p:cNvPr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CD2E50C3-840C-8A42-ADB6-3C9EF9D56470}"/>
                </a:ext>
              </a:extLst>
            </p:cNvPr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4883B1C3-F7B1-48A4-2DFA-EF0441357F08}"/>
                </a:ext>
              </a:extLst>
            </p:cNvPr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2118482A-06C6-5CED-80ED-2DDCE1787B22}"/>
                </a:ext>
              </a:extLst>
            </p:cNvPr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90D93F9-BB2D-5E33-9FFE-91DB448CAC5C}"/>
                </a:ext>
              </a:extLst>
            </p:cNvPr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05BBB904-31CE-274D-FB43-EF2D6ECEFB50}"/>
                </a:ext>
              </a:extLst>
            </p:cNvPr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C760709F-D5F8-7E9E-F0BC-60AE30A6D0BC}"/>
                </a:ext>
              </a:extLst>
            </p:cNvPr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C390CC7D-5B94-9133-CAD6-723C9205B78D}"/>
                </a:ext>
              </a:extLst>
            </p:cNvPr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4A54AAF-A363-80EA-BFB6-8A00625204B3}"/>
                </a:ext>
              </a:extLst>
            </p:cNvPr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FB4A8630-0963-457B-8542-A4017A064DE9}"/>
                </a:ext>
              </a:extLst>
            </p:cNvPr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6A46DDDA-36F7-E96A-132E-26152867231A}"/>
                </a:ext>
              </a:extLst>
            </p:cNvPr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CFB7578D-B815-37ED-5686-CF36A8967D52}"/>
                </a:ext>
              </a:extLst>
            </p:cNvPr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CBA7BCA9-4F72-3AF0-0AB7-86B3588FE1E8}"/>
                </a:ext>
              </a:extLst>
            </p:cNvPr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C9B3DC73-4361-B73C-BF86-CB818E2C5025}"/>
                </a:ext>
              </a:extLst>
            </p:cNvPr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39A9FDA3-D528-59EB-1F8C-A18BEA2F9B09}"/>
                </a:ext>
              </a:extLst>
            </p:cNvPr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1DE5F678-7B91-B2C6-4D18-42DC1CA1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72" y="2667801"/>
            <a:ext cx="76327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Intégration d’un système de paiement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PayPal).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dirty="0">
                <a:latin typeface="Arial" panose="020B0604020202020204" pitchFamily="34" charset="0"/>
              </a:rPr>
              <a:t>Ajout de QR codes dans les tickets PDF pour vérification.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 par email ou SMS pour les réservations.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multilingue pour une audience internationale.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Optimisation des performances pour les grandes bases de données.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826416-EC67-F32F-9362-9D751E18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51" y="2928299"/>
            <a:ext cx="368668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3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8B4A0-0571-3DE1-4FB1-2014D756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1DFDCA-93C9-E69B-8E78-D6F161AC3F2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BD9430-9127-722B-83A8-B45A7755A875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B8C5C2A-1904-C5FF-316B-65DD5E4A9A4E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851F8D58-3FA0-278E-C24A-503C2CDA1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E7657F-6F87-8384-6B49-A31A1B31BF7E}"/>
              </a:ext>
            </a:extLst>
          </p:cNvPr>
          <p:cNvSpPr txBox="1"/>
          <p:nvPr/>
        </p:nvSpPr>
        <p:spPr>
          <a:xfrm>
            <a:off x="395618" y="2412006"/>
            <a:ext cx="4557381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27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0F4F16-63D0-3A5D-8682-9C5EE227AF15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84F6D8-EFDF-4332-9617-55D48866D5D5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AD09F-6B46-889C-8236-95D11DF8C644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AEF7D8-6940-5B0E-9347-5A329921C0E8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8F702D-0B5C-460B-C72B-0202F3FA198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C8B8B1-1446-72F6-35A9-314EEA44F9B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843082B3-3968-BF82-2B14-8B70B67C9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C818F95-7E5C-9816-5EFC-FA51EBB597EA}"/>
              </a:ext>
            </a:extLst>
          </p:cNvPr>
          <p:cNvSpPr/>
          <p:nvPr/>
        </p:nvSpPr>
        <p:spPr>
          <a:xfrm>
            <a:off x="5067300" y="1606634"/>
            <a:ext cx="5919050" cy="27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E31E19-A83E-9EEB-7D7B-13952C4D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81737"/>
            <a:ext cx="50673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Résumé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Morro_Cine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une plateforme robuste et conviviale.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b="1" dirty="0">
                <a:latin typeface="Arial" panose="020B0604020202020204" pitchFamily="34" charset="0"/>
              </a:rPr>
              <a:t>Réalisations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Système fonctionnel avec gestion des utilisateurs, réservations et administration.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b="1" dirty="0">
                <a:latin typeface="Arial" panose="020B0604020202020204" pitchFamily="34" charset="0"/>
              </a:rPr>
              <a:t>Impact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Simplifie l’expérience cinéma pour les utilisateurs et les gestionnaires. </a:t>
            </a:r>
          </a:p>
        </p:txBody>
      </p:sp>
    </p:spTree>
    <p:extLst>
      <p:ext uri="{BB962C8B-B14F-4D97-AF65-F5344CB8AC3E}">
        <p14:creationId xmlns:p14="http://schemas.microsoft.com/office/powerpoint/2010/main" val="3817737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DC9E53-9ABA-E929-03D2-59519AE6D379}"/>
              </a:ext>
            </a:extLst>
          </p:cNvPr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8A72F50F-196B-3E81-7042-79FF1B00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550874-8FCF-BB75-7818-ED88A468FD02}"/>
              </a:ext>
            </a:extLst>
          </p:cNvPr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Merci pour </a:t>
            </a:r>
            <a:r>
              <a:rPr lang="en-US" altLang="zh-CN" sz="8000" dirty="0" err="1">
                <a:latin typeface="+mj-lt"/>
              </a:rPr>
              <a:t>votre</a:t>
            </a:r>
            <a:r>
              <a:rPr lang="en-US" altLang="zh-CN" sz="8000" dirty="0">
                <a:latin typeface="+mj-lt"/>
              </a:rPr>
              <a:t> attention !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69E40E-D056-97E9-001C-8A8CDA103ADC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D5DC59-1B4A-903D-CAAF-EFBA6568798E}"/>
              </a:ext>
            </a:extLst>
          </p:cNvPr>
          <p:cNvCxnSpPr>
            <a:cxnSpLocks/>
          </p:cNvCxnSpPr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05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ADD9C6-5538-A695-5B46-21A7E6BAD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7D1AA0-7D5E-A713-0AAD-A7D593FB0204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67B84797-B1BB-9078-B0EA-7F2D20E3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DEDDEA-426B-C915-54AF-6E38CDE9A3ED}"/>
              </a:ext>
            </a:extLst>
          </p:cNvPr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C43CE70-9C4D-9A33-FA5A-2A629B8C3D22}"/>
              </a:ext>
            </a:extLst>
          </p:cNvPr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8982D-F9B2-8631-893A-B7520932999E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59DD21E-84D1-5DD6-B214-34A327A442F3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146727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3655833343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86011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407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1DF8B9-A569-F0CF-F564-359BEC30B85F}"/>
              </a:ext>
            </a:extLst>
          </p:cNvPr>
          <p:cNvSpPr txBox="1"/>
          <p:nvPr/>
        </p:nvSpPr>
        <p:spPr>
          <a:xfrm>
            <a:off x="515934" y="2922685"/>
            <a:ext cx="340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Défis</a:t>
            </a:r>
            <a:endParaRPr lang="en-US" altLang="zh-CN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5FBE11-3D09-FE94-EEE0-A730ECBC29A1}"/>
              </a:ext>
            </a:extLst>
          </p:cNvPr>
          <p:cNvSpPr txBox="1"/>
          <p:nvPr/>
        </p:nvSpPr>
        <p:spPr>
          <a:xfrm>
            <a:off x="3923352" y="2968851"/>
            <a:ext cx="3413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Démonstration</a:t>
            </a:r>
            <a:endParaRPr lang="en-US" altLang="zh-CN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6A3A7E-C6CD-73E5-7044-6B1CF2D10699}"/>
              </a:ext>
            </a:extLst>
          </p:cNvPr>
          <p:cNvSpPr txBox="1"/>
          <p:nvPr/>
        </p:nvSpPr>
        <p:spPr>
          <a:xfrm>
            <a:off x="515935" y="4582510"/>
            <a:ext cx="34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Perspectives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5AA27D-8342-F878-103D-D4C078E0F61C}"/>
              </a:ext>
            </a:extLst>
          </p:cNvPr>
          <p:cNvSpPr txBox="1"/>
          <p:nvPr/>
        </p:nvSpPr>
        <p:spPr>
          <a:xfrm>
            <a:off x="3929743" y="4815904"/>
            <a:ext cx="3407417" cy="3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altLang="zh-CN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796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90B1C4B-5D9B-FBE1-4C80-1594E1A70E66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DC9E53-9ABA-E929-03D2-59519AE6D379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75580CB-6672-0130-C5BF-FFDDA5626FBD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8A72F50F-196B-3E81-7042-79FF1B00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537BBC-C075-920A-D174-ADD0719FF225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Introduction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1EAD83D-779C-51BF-3E99-3BE6D69F3F1F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7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D73448A-1173-90C9-AAE4-9EA6D88A7F4B}"/>
              </a:ext>
            </a:extLst>
          </p:cNvPr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72AD44-F22D-BD77-6283-6F962638E243}"/>
              </a:ext>
            </a:extLst>
          </p:cNvPr>
          <p:cNvSpPr txBox="1"/>
          <p:nvPr/>
        </p:nvSpPr>
        <p:spPr>
          <a:xfrm>
            <a:off x="620110" y="244771"/>
            <a:ext cx="1028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3200" dirty="0">
                <a:latin typeface="+mj-lt"/>
              </a:rPr>
              <a:t>Système de Réservation de Billets de Cinéma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6FFC08-B815-8FE4-3576-B38151A48427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3E1814-24AC-2E61-6B0B-24E60D363B5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76593D-79C8-42D0-91C6-3B6AB5CA3A0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BB88EC-DC5B-0CA9-3AF6-C64C7D6DE8CB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7DD88A5D-FF0A-AF75-5613-3C610B51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952" y="2989943"/>
            <a:ext cx="3980954" cy="36803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4F7A571-F8E6-8DB7-DDB3-9E9E4A5F600D}"/>
              </a:ext>
            </a:extLst>
          </p:cNvPr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/>
              <a:t>Contexte</a:t>
            </a:r>
            <a:r>
              <a:rPr lang="en-US" altLang="zh-CN" b="1" dirty="0"/>
              <a:t> 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033956-8BFC-45ED-8AAA-A54B7CABE856}"/>
              </a:ext>
            </a:extLst>
          </p:cNvPr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0E2240-3A0B-7430-469F-CE46427244C5}"/>
              </a:ext>
            </a:extLst>
          </p:cNvPr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/>
              <a:t>Objectifs</a:t>
            </a:r>
            <a:endParaRPr lang="en-US" altLang="zh-CN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240B3F-CD70-EE04-AE6F-DAB00E91DF6B}"/>
              </a:ext>
            </a:extLst>
          </p:cNvPr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13CE5-AFA8-FE8C-3688-509312EE79C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9137" y="2767694"/>
            <a:ext cx="3266270" cy="332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600" dirty="0"/>
              <a:t>Une plateforme web développée pour simplifier la réservation de billets de cinéma pour les utilisateurs et la gestion des contenus pour le personnel. </a:t>
            </a:r>
            <a:br>
              <a:rPr lang="fr-FR" altLang="fr-FR" sz="1600" dirty="0"/>
            </a:br>
            <a:endParaRPr lang="fr-FR" altLang="fr-FR" sz="1600" dirty="0"/>
          </a:p>
          <a:p>
            <a:pPr marL="285750" marR="0" lvl="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600" dirty="0"/>
              <a:t>Réponse à un besoin d'automatisation et de convivialité dans l'industrie cinématographique.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56240EC-803C-741D-214F-74760C4B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10" y="2643980"/>
            <a:ext cx="3471267" cy="330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dirty="0"/>
              <a:t>Permettre aux utilisateurs de consulter les films, sélectionner des séances, réserver des sièges et télécharger des tickets PDF. </a:t>
            </a:r>
          </a:p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600" dirty="0"/>
          </a:p>
          <a:p>
            <a:pPr marL="285750" indent="-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600" dirty="0"/>
              <a:t>Offrir au personnel une interface sécurisée pour gérer les films, séances, salles et bannières promotionnelles. </a:t>
            </a:r>
          </a:p>
        </p:txBody>
      </p:sp>
    </p:spTree>
    <p:extLst>
      <p:ext uri="{BB962C8B-B14F-4D97-AF65-F5344CB8AC3E}">
        <p14:creationId xmlns:p14="http://schemas.microsoft.com/office/powerpoint/2010/main" val="44156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6CE90-C1C3-4F87-CDD0-75481F457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F472252-131E-B0B8-61FD-6CEB636B7B1D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4C395B-AC5C-4EA4-D691-E57B7255D755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6101785-96B7-BE7F-EAF7-E4E637EDAF85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FEDDECC9-4A79-83CE-2F66-BA66A33E0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312BD2-1CEA-8F40-3242-A3130BB60A1F}"/>
              </a:ext>
            </a:extLst>
          </p:cNvPr>
          <p:cNvSpPr txBox="1"/>
          <p:nvPr/>
        </p:nvSpPr>
        <p:spPr>
          <a:xfrm>
            <a:off x="395618" y="2412006"/>
            <a:ext cx="7393875" cy="17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 err="1">
                <a:latin typeface="+mj-lt"/>
              </a:rPr>
              <a:t>Fonctionnalités</a:t>
            </a:r>
            <a:r>
              <a:rPr lang="en-US" altLang="zh-CN" sz="4400" dirty="0">
                <a:latin typeface="+mj-lt"/>
              </a:rPr>
              <a:t> </a:t>
            </a:r>
            <a:r>
              <a:rPr lang="en-US" altLang="zh-CN" sz="4400" dirty="0" err="1">
                <a:latin typeface="+mj-lt"/>
              </a:rPr>
              <a:t>Principales</a:t>
            </a:r>
            <a:endParaRPr lang="en-US" altLang="zh-C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62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0EA9AF8F-0A7B-59BC-0E6B-0F38721DD50C}"/>
              </a:ext>
            </a:extLst>
          </p:cNvPr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84F6D8-EFDF-4332-9617-55D48866D5D5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+mj-lt"/>
              </a:rPr>
              <a:t>Fonctionnalités</a:t>
            </a:r>
            <a:r>
              <a:rPr lang="en-US" altLang="zh-CN" sz="3200" dirty="0">
                <a:latin typeface="+mj-lt"/>
              </a:rPr>
              <a:t> de </a:t>
            </a:r>
            <a:r>
              <a:rPr lang="en-US" altLang="zh-CN" sz="3200" dirty="0" err="1">
                <a:latin typeface="+mj-lt"/>
              </a:rPr>
              <a:t>MorroCine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AD09F-6B46-889C-8236-95D11DF8C644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D9FCE329-80A2-0982-CCC5-B5E0D58B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6743" y="1839750"/>
            <a:ext cx="3678513" cy="364818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E7F5A14-E9FF-9472-AF4B-FCC528E05302}"/>
              </a:ext>
            </a:extLst>
          </p:cNvPr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/>
              <a:t>Utilisateurs</a:t>
            </a:r>
            <a:r>
              <a:rPr lang="en-US" altLang="zh-CN" b="1" dirty="0"/>
              <a:t> :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098D57-7F37-32A5-B4C0-AE8C0A149238}"/>
              </a:ext>
            </a:extLst>
          </p:cNvPr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BF0685-9531-9C4D-4E93-8EB46F35D378}"/>
              </a:ext>
            </a:extLst>
          </p:cNvPr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/>
              <a:t>Administrateurs</a:t>
            </a:r>
            <a:r>
              <a:rPr lang="en-US" altLang="zh-CN" b="1" dirty="0"/>
              <a:t> :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6F8408-36A1-F44E-0022-9C606BF586F3}"/>
              </a:ext>
            </a:extLst>
          </p:cNvPr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AEF7D8-6940-5B0E-9347-5A329921C0E8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8F702D-0B5C-460B-C72B-0202F3FA198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C8B8B1-1446-72F6-35A9-314EEA44F9B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C7DEF8-26BF-BEAF-41B3-70078C35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61" y="2047104"/>
            <a:ext cx="347422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Inscription et connexion sécurisées.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Consultation des films et séances disponibles.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Réservation de sièges avec validation.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Téléchargement de tickets PDF.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réservations (annulation).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045E70-B9E5-1848-A305-37F2ECA45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693" y="2089531"/>
            <a:ext cx="333181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films, séances, salles et bannières.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Prévention des conflits de programmation. </a:t>
            </a:r>
          </a:p>
        </p:txBody>
      </p:sp>
    </p:spTree>
    <p:extLst>
      <p:ext uri="{BB962C8B-B14F-4D97-AF65-F5344CB8AC3E}">
        <p14:creationId xmlns:p14="http://schemas.microsoft.com/office/powerpoint/2010/main" val="408729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AF492-981D-21B5-2269-6DFB73E2A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32A5B0-393A-A6A1-2583-C16C4FB83C69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719C0B-3F27-0503-9BD6-1C71DC13F90C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59ABB6D-452B-71EE-7FE2-EA36AD5D8E3C}"/>
              </a:ext>
            </a:extLst>
          </p:cNvPr>
          <p:cNvCxnSpPr>
            <a:cxnSpLocks/>
          </p:cNvCxnSpPr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64190AF9-265A-0A1C-78CE-7FE2A2EF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69A541-7EA6-1576-054F-9759E7DDE694}"/>
              </a:ext>
            </a:extLst>
          </p:cNvPr>
          <p:cNvSpPr txBox="1"/>
          <p:nvPr/>
        </p:nvSpPr>
        <p:spPr>
          <a:xfrm>
            <a:off x="395619" y="2412006"/>
            <a:ext cx="4176382" cy="17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Architecture Technique</a:t>
            </a:r>
          </a:p>
        </p:txBody>
      </p:sp>
    </p:spTree>
    <p:extLst>
      <p:ext uri="{BB962C8B-B14F-4D97-AF65-F5344CB8AC3E}">
        <p14:creationId xmlns:p14="http://schemas.microsoft.com/office/powerpoint/2010/main" val="238806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4F6D8-EFDF-4332-9617-55D48866D5D5}"/>
              </a:ext>
            </a:extLst>
          </p:cNvPr>
          <p:cNvSpPr txBox="1"/>
          <p:nvPr/>
        </p:nvSpPr>
        <p:spPr>
          <a:xfrm>
            <a:off x="624959" y="95835"/>
            <a:ext cx="1141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Framework : Django (Python)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AD09F-6B46-889C-8236-95D11DF8C644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AEF7D8-6940-5B0E-9347-5A329921C0E8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8F702D-0B5C-460B-C72B-0202F3FA198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C8B8B1-1446-72F6-35A9-314EEA44F9B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F361041-A135-9AFE-D413-5D75D168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04015"/>
              </p:ext>
            </p:extLst>
          </p:nvPr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313716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5604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26973866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534683"/>
                  </a:ext>
                </a:extLst>
              </a:tr>
            </a:tbl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id="{0C158EB3-5591-0883-7B22-DF171EE16494}"/>
              </a:ext>
            </a:extLst>
          </p:cNvPr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794899E-5CAD-6F43-D368-E4E9323EF3F2}"/>
                </a:ext>
              </a:extLst>
            </p:cNvPr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8FF255C6-ED63-B14E-CA69-4B75554B928D}"/>
                </a:ext>
              </a:extLst>
            </p:cNvPr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9C616B65-17F3-1D68-E9BC-068EE0CAAF28}"/>
                </a:ext>
              </a:extLst>
            </p:cNvPr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43BD6982-6B13-18C4-56AB-8B9DF23328CD}"/>
                </a:ext>
              </a:extLst>
            </p:cNvPr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6DA875FC-692F-72E5-6E6B-A178A9A5AD08}"/>
                </a:ext>
              </a:extLst>
            </p:cNvPr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7F28594F-DB56-2F18-132E-FF1D7A8F8461}"/>
                </a:ext>
              </a:extLst>
            </p:cNvPr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AE21D19A-51BA-6DA9-71C0-96290E532EAD}"/>
                </a:ext>
              </a:extLst>
            </p:cNvPr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E42624C-10B3-CD70-FD95-F741DD4D894A}"/>
                </a:ext>
              </a:extLst>
            </p:cNvPr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588BE8EC-98D2-8627-CD71-A6AFEE7BDE9B}"/>
                </a:ext>
              </a:extLst>
            </p:cNvPr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E2F6D040-BB98-4D05-6698-E7D4E76296E7}"/>
                </a:ext>
              </a:extLst>
            </p:cNvPr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4430A452-B86E-F63D-4484-3FE924F36DE3}"/>
                </a:ext>
              </a:extLst>
            </p:cNvPr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8B2FF850-F2FA-4E1D-1009-07234F2C07EF}"/>
                </a:ext>
              </a:extLst>
            </p:cNvPr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344105F-9EBA-BA8D-B931-73432022EE7E}"/>
                </a:ext>
              </a:extLst>
            </p:cNvPr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EB0515B-AD9F-3971-A56D-D969BD208E8E}"/>
                </a:ext>
              </a:extLst>
            </p:cNvPr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E6871634-A1C0-6BED-2557-9FB187DA76AB}"/>
                </a:ext>
              </a:extLst>
            </p:cNvPr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303B9B6F-40A8-91B5-C5D0-78BFF77E01C7}"/>
              </a:ext>
            </a:extLst>
          </p:cNvPr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23A634A8-7E06-3627-7071-B2658C4ACB2F}"/>
                </a:ext>
              </a:extLst>
            </p:cNvPr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F80A1EA-7C86-BC0A-CE5F-C9641FE83585}"/>
                </a:ext>
              </a:extLst>
            </p:cNvPr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9D69931-7CEB-A2D7-D60E-AD77146F711A}"/>
                </a:ext>
              </a:extLst>
            </p:cNvPr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DE953934-B99B-3A48-28DC-46E5DC470DD1}"/>
                </a:ext>
              </a:extLst>
            </p:cNvPr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461992-E743-1437-1405-BC3213DCA008}"/>
              </a:ext>
            </a:extLst>
          </p:cNvPr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B1EEBF83-CCA4-9DE3-CB65-E013A38917C6}"/>
                </a:ext>
              </a:extLst>
            </p:cNvPr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0184698-D73F-3E8D-4C4D-FC122A357AE8}"/>
                </a:ext>
              </a:extLst>
            </p:cNvPr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C218DD8-5DE5-C892-4B68-9095FE898230}"/>
                </a:ext>
              </a:extLst>
            </p:cNvPr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125B647-B251-A637-0C30-86F68956D224}"/>
                </a:ext>
              </a:extLst>
            </p:cNvPr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4D7C9068-954C-A803-E972-2DBBC1315329}"/>
              </a:ext>
            </a:extLst>
          </p:cNvPr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</a:t>
            </a:r>
            <a:endParaRPr lang="en-US" altLang="zh-CN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0D25E72-280E-5D89-9B4C-0F8C645B4512}"/>
              </a:ext>
            </a:extLst>
          </p:cNvPr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37FCEB-09DC-0D49-8617-21D258DAE855}"/>
              </a:ext>
            </a:extLst>
          </p:cNvPr>
          <p:cNvSpPr txBox="1"/>
          <p:nvPr/>
        </p:nvSpPr>
        <p:spPr>
          <a:xfrm>
            <a:off x="4486441" y="4097856"/>
            <a:ext cx="2903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Réservations et gestion des tickets 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bookings.html, checkout.html, index.html, movie_detail.html, show_selection.html). 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9A06F96-96C5-43E4-A1F5-143D60323C95}"/>
              </a:ext>
            </a:extLst>
          </p:cNvPr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</a:t>
            </a:r>
            <a:endParaRPr lang="en-US" altLang="zh-CN" b="1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D4E78F5-70F9-75CE-2EA7-0FF0157040D1}"/>
              </a:ext>
            </a:extLst>
          </p:cNvPr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95C8D5E-2608-13EB-8EC4-5C3E3D4F95E1}"/>
              </a:ext>
            </a:extLst>
          </p:cNvPr>
          <p:cNvSpPr txBox="1"/>
          <p:nvPr/>
        </p:nvSpPr>
        <p:spPr>
          <a:xfrm>
            <a:off x="8570025" y="4097352"/>
            <a:ext cx="2903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Administration 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confirm_delete.html, dashboard.html, form.html). 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84D7AFA-B1ED-0B9A-30A2-7952323B6B5A}"/>
              </a:ext>
            </a:extLst>
          </p:cNvPr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</a:t>
            </a:r>
            <a:endParaRPr lang="en-US" altLang="zh-CN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52B8EE3-3043-7015-CDE8-56A4EE53D9DA}"/>
              </a:ext>
            </a:extLst>
          </p:cNvPr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46A2F0-7F3B-E63B-6B9E-A29F859D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30" y="4089027"/>
            <a:ext cx="39069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Authentification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base.html, login.html, register.html). </a:t>
            </a:r>
          </a:p>
        </p:txBody>
      </p:sp>
    </p:spTree>
    <p:extLst>
      <p:ext uri="{BB962C8B-B14F-4D97-AF65-F5344CB8AC3E}">
        <p14:creationId xmlns:p14="http://schemas.microsoft.com/office/powerpoint/2010/main" val="109283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566</Words>
  <Application>Microsoft Office PowerPoint</Application>
  <PresentationFormat>Grand écran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OPPOSans B</vt:lpstr>
      <vt:lpstr>OPPOSans 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Aymane Akarbich</cp:lastModifiedBy>
  <cp:revision>106</cp:revision>
  <dcterms:created xsi:type="dcterms:W3CDTF">2023-03-14T10:49:59Z</dcterms:created>
  <dcterms:modified xsi:type="dcterms:W3CDTF">2025-05-26T14:53:31Z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799B66E0A67341E3A38190317CFE7E25</vt:lpwstr>
  </property>
  <property fmtid="{D5CDD505-2E9C-101B-9397-08002B2CF9AE}" pid="3" name="KSOProductBuildVer">
    <vt:lpwstr>1033-11.2.0.11498</vt:lpwstr>
  </property>
</Properties>
</file>