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8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276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69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90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48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6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3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A73D0A-33D7-4F97-887D-7CEFFE0444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E2AF7-BC13-4511-BAB5-48BCC9FE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69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/>
              <a:t>Activation 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 </a:t>
            </a:r>
            <a:r>
              <a:rPr lang="en-US" dirty="0" err="1" smtClean="0"/>
              <a:t>Aymen</a:t>
            </a:r>
            <a:r>
              <a:rPr lang="en-US" dirty="0" smtClean="0"/>
              <a:t> Tariq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 to cover: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Sigmoid</a:t>
            </a:r>
          </a:p>
          <a:p>
            <a:pPr lvl="0"/>
            <a:r>
              <a:rPr lang="en-US" sz="2400" dirty="0" err="1"/>
              <a:t>TanH</a:t>
            </a:r>
            <a:endParaRPr lang="en-US" sz="2400" dirty="0"/>
          </a:p>
          <a:p>
            <a:pPr lvl="0"/>
            <a:r>
              <a:rPr lang="en-US" sz="2400" dirty="0" err="1"/>
              <a:t>ReLu</a:t>
            </a:r>
            <a:endParaRPr lang="en-US" sz="2400" dirty="0"/>
          </a:p>
          <a:p>
            <a:pPr lvl="0"/>
            <a:r>
              <a:rPr lang="en-US" sz="2400" dirty="0"/>
              <a:t>Swish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57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Activation Functions in </a:t>
            </a:r>
            <a:r>
              <a:rPr lang="en-US" b="1" dirty="0" err="1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644" y="1465456"/>
            <a:ext cx="8946541" cy="4195481"/>
          </a:xfrm>
        </p:spPr>
        <p:txBody>
          <a:bodyPr/>
          <a:lstStyle/>
          <a:p>
            <a:pPr lvl="0"/>
            <a:r>
              <a:rPr lang="en-US" dirty="0"/>
              <a:t>Used to decide whether a neuron should be activated or not</a:t>
            </a:r>
          </a:p>
          <a:p>
            <a:pPr lvl="0"/>
            <a:r>
              <a:rPr lang="en-US" dirty="0"/>
              <a:t>done by calculating the weighted sum and providing it to the activation function</a:t>
            </a:r>
          </a:p>
          <a:p>
            <a:pPr lvl="0"/>
            <a:r>
              <a:rPr lang="en-US" dirty="0"/>
              <a:t> Activation function maps the resulting values in between a specific range e.g. 0-1,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:\unkown detection\Internship\images\a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67" y="3563197"/>
            <a:ext cx="7069587" cy="3110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445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Sigmoid Activation 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function is used in output layer of a neural network</a:t>
            </a:r>
          </a:p>
          <a:p>
            <a:pPr lvl="0"/>
            <a:r>
              <a:rPr lang="en-US" dirty="0"/>
              <a:t>for probability-based outputs</a:t>
            </a:r>
          </a:p>
          <a:p>
            <a:pPr lvl="0"/>
            <a:r>
              <a:rPr lang="en-US" dirty="0"/>
              <a:t>ranges between 0 to 1</a:t>
            </a:r>
          </a:p>
          <a:p>
            <a:endParaRPr lang="en-US" dirty="0"/>
          </a:p>
        </p:txBody>
      </p:sp>
      <p:pic>
        <p:nvPicPr>
          <p:cNvPr id="4" name="Picture 3" descr="D:\unkown detection\Internship\images\sigmoi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149600"/>
            <a:ext cx="6881812" cy="3539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89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with Sigmoid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Vanishing gradient problem </a:t>
            </a:r>
          </a:p>
          <a:p>
            <a:pPr lvl="0"/>
            <a:r>
              <a:rPr lang="en-US" sz="2400" dirty="0"/>
              <a:t>Arises when we have to convert large input into the range 0-1</a:t>
            </a:r>
          </a:p>
          <a:p>
            <a:pPr lvl="0"/>
            <a:r>
              <a:rPr lang="en-US" sz="2400" dirty="0"/>
              <a:t>Derivative becomes so small that it doesn’t provide suitable output.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682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Tan Hyperbolic 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Similar to sigmoid function</a:t>
            </a:r>
          </a:p>
          <a:p>
            <a:pPr lvl="0"/>
            <a:r>
              <a:rPr lang="en-US" dirty="0"/>
              <a:t>Range between. -1 to 1</a:t>
            </a:r>
          </a:p>
          <a:p>
            <a:pPr lvl="0"/>
            <a:r>
              <a:rPr lang="en-US" dirty="0"/>
              <a:t>If the input is larger, the output will be closer to 1</a:t>
            </a:r>
          </a:p>
          <a:p>
            <a:pPr lvl="0"/>
            <a:r>
              <a:rPr lang="en-US" dirty="0"/>
              <a:t>With smaller input, the output will be closer to -1</a:t>
            </a:r>
          </a:p>
          <a:p>
            <a:endParaRPr lang="en-US" sz="2400" dirty="0"/>
          </a:p>
        </p:txBody>
      </p:sp>
      <p:pic>
        <p:nvPicPr>
          <p:cNvPr id="4" name="Picture 3" descr="D:\unkown detection\Internship\images\tanh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35963" r="11689" b="23963"/>
          <a:stretch/>
        </p:blipFill>
        <p:spPr bwMode="auto">
          <a:xfrm>
            <a:off x="3967347" y="4150658"/>
            <a:ext cx="2762250" cy="13601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809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Tan Hyperbolic 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1258"/>
            <a:ext cx="8946541" cy="4195481"/>
          </a:xfrm>
        </p:spPr>
        <p:txBody>
          <a:bodyPr/>
          <a:lstStyle/>
          <a:p>
            <a:pPr lvl="0"/>
            <a:r>
              <a:rPr lang="en-US" dirty="0"/>
              <a:t>This function is zero-centered</a:t>
            </a:r>
          </a:p>
          <a:p>
            <a:pPr lvl="0"/>
            <a:r>
              <a:rPr lang="en-US" dirty="0"/>
              <a:t>We can map the input values as strongly negative, neutral, and strongly positive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used when the output is other than 0 and 1</a:t>
            </a:r>
          </a:p>
        </p:txBody>
      </p:sp>
      <p:pic>
        <p:nvPicPr>
          <p:cNvPr id="5" name="Picture 4" descr="D:\unkown detection\Internship\images\tanh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6" y="3115204"/>
            <a:ext cx="5377234" cy="3454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203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Rectified Linear Unit (</a:t>
            </a:r>
            <a:r>
              <a:rPr lang="en-US" b="1" dirty="0" err="1"/>
              <a:t>ReLu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Simple and efficient activation function</a:t>
            </a:r>
          </a:p>
          <a:p>
            <a:pPr lvl="0"/>
            <a:r>
              <a:rPr lang="en-US" dirty="0"/>
              <a:t>It doesn’t calculate exponentials and divisions</a:t>
            </a:r>
          </a:p>
          <a:p>
            <a:pPr lvl="0"/>
            <a:r>
              <a:rPr lang="en-US" dirty="0"/>
              <a:t>Makes use of derivatives for faster computation</a:t>
            </a:r>
          </a:p>
          <a:p>
            <a:pPr lvl="0"/>
            <a:r>
              <a:rPr lang="en-US" b="1" dirty="0"/>
              <a:t>f(x)=x if x≥0 and 0 if x&lt;0</a:t>
            </a:r>
            <a:endParaRPr lang="en-US" dirty="0"/>
          </a:p>
        </p:txBody>
      </p:sp>
      <p:pic>
        <p:nvPicPr>
          <p:cNvPr id="4" name="Picture 3" descr="D:\unkown detection\Internship\images\relu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370668"/>
            <a:ext cx="4125303" cy="3877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9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Swish Activation 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1851"/>
            <a:ext cx="8946541" cy="4195481"/>
          </a:xfrm>
        </p:spPr>
        <p:txBody>
          <a:bodyPr>
            <a:normAutofit/>
          </a:bodyPr>
          <a:lstStyle/>
          <a:p>
            <a:pPr lvl="0"/>
            <a:r>
              <a:rPr lang="en-US" sz="1600" dirty="0"/>
              <a:t>f(x)=x ∗ sigmoid(βx), where β is a trainable parameter</a:t>
            </a:r>
          </a:p>
          <a:p>
            <a:pPr lvl="0"/>
            <a:r>
              <a:rPr lang="en-US" sz="1600" dirty="0"/>
              <a:t>Beneficial for non-monotonic functions</a:t>
            </a:r>
          </a:p>
          <a:p>
            <a:pPr lvl="0"/>
            <a:r>
              <a:rPr lang="en-US" sz="1600" dirty="0"/>
              <a:t>Allows a small number of negative weights to be propagated through</a:t>
            </a:r>
          </a:p>
          <a:p>
            <a:pPr lvl="0"/>
            <a:r>
              <a:rPr lang="en-US" sz="1600" dirty="0"/>
              <a:t>trainable parameter allows to better tune the activation function to maximize information propagation </a:t>
            </a:r>
          </a:p>
          <a:p>
            <a:endParaRPr lang="en-US" sz="1600" dirty="0"/>
          </a:p>
        </p:txBody>
      </p:sp>
      <p:pic>
        <p:nvPicPr>
          <p:cNvPr id="4" name="Picture 3" descr="D:\unkown detection\Internship\images\swis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67" y="3287394"/>
            <a:ext cx="6620933" cy="3367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97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263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Activation Functions </vt:lpstr>
      <vt:lpstr>Topics to cover:</vt:lpstr>
      <vt:lpstr>Activation Functions in Perceptrons</vt:lpstr>
      <vt:lpstr>Sigmoid Activation Function </vt:lpstr>
      <vt:lpstr>Problem with Sigmoid </vt:lpstr>
      <vt:lpstr>Tan Hyperbolic Activation Function</vt:lpstr>
      <vt:lpstr>Tan Hyperbolic Activation Function</vt:lpstr>
      <vt:lpstr>Rectified Linear Unit (ReLu)</vt:lpstr>
      <vt:lpstr>Swish Activation Function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</dc:creator>
  <cp:lastModifiedBy>PC 1</cp:lastModifiedBy>
  <cp:revision>10</cp:revision>
  <dcterms:created xsi:type="dcterms:W3CDTF">2022-08-31T05:16:04Z</dcterms:created>
  <dcterms:modified xsi:type="dcterms:W3CDTF">2022-08-31T06:03:05Z</dcterms:modified>
</cp:coreProperties>
</file>