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9C9750A-F12A-42F0-B7D4-A9D6131C634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ABBED73-D241-4B84-9E70-5D7EC9004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1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50A-F12A-42F0-B7D4-A9D6131C634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ED73-D241-4B84-9E70-5D7EC9004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3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50A-F12A-42F0-B7D4-A9D6131C634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ED73-D241-4B84-9E70-5D7EC9004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2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50A-F12A-42F0-B7D4-A9D6131C634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ED73-D241-4B84-9E70-5D7EC9004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30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50A-F12A-42F0-B7D4-A9D6131C634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ED73-D241-4B84-9E70-5D7EC9004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22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50A-F12A-42F0-B7D4-A9D6131C634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ED73-D241-4B84-9E70-5D7EC9004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90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50A-F12A-42F0-B7D4-A9D6131C634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ED73-D241-4B84-9E70-5D7EC9004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05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9C9750A-F12A-42F0-B7D4-A9D6131C634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ED73-D241-4B84-9E70-5D7EC9004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71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9C9750A-F12A-42F0-B7D4-A9D6131C634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ED73-D241-4B84-9E70-5D7EC9004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50A-F12A-42F0-B7D4-A9D6131C634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ED73-D241-4B84-9E70-5D7EC9004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0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50A-F12A-42F0-B7D4-A9D6131C634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ED73-D241-4B84-9E70-5D7EC9004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8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50A-F12A-42F0-B7D4-A9D6131C634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ED73-D241-4B84-9E70-5D7EC9004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0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50A-F12A-42F0-B7D4-A9D6131C634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ED73-D241-4B84-9E70-5D7EC9004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50A-F12A-42F0-B7D4-A9D6131C634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ED73-D241-4B84-9E70-5D7EC9004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9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50A-F12A-42F0-B7D4-A9D6131C634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ED73-D241-4B84-9E70-5D7EC9004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50A-F12A-42F0-B7D4-A9D6131C634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ED73-D241-4B84-9E70-5D7EC9004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6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50A-F12A-42F0-B7D4-A9D6131C634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ED73-D241-4B84-9E70-5D7EC9004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3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9C9750A-F12A-42F0-B7D4-A9D6131C634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ABBED73-D241-4B84-9E70-5D7EC9004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b="1" dirty="0"/>
              <a:t>The </a:t>
            </a:r>
            <a:r>
              <a:rPr lang="en-US" sz="4000" b="1" dirty="0" smtClean="0"/>
              <a:t>Design </a:t>
            </a:r>
            <a:r>
              <a:rPr lang="en-US" sz="4000" b="1" dirty="0"/>
              <a:t>of Convolutional Neural Network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By </a:t>
            </a:r>
            <a:r>
              <a:rPr lang="en-US" dirty="0" err="1" smtClean="0"/>
              <a:t>Aymen</a:t>
            </a:r>
            <a:r>
              <a:rPr lang="en-US" dirty="0" smtClean="0"/>
              <a:t> Tariq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What is Convolutional Neutral Network (CNN)?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200" dirty="0"/>
              <a:t>It is a kind of artificial neural network that aids in image processing and recognition and is especially designed to process pixel data. </a:t>
            </a:r>
          </a:p>
          <a:p>
            <a:pPr lvl="0"/>
            <a:r>
              <a:rPr lang="en-US" sz="2200" dirty="0"/>
              <a:t>CNN employs deep learning for performing descriptive and generative tasks. </a:t>
            </a:r>
          </a:p>
          <a:p>
            <a:pPr lvl="0"/>
            <a:r>
              <a:rPr lang="en-US" sz="2200" dirty="0"/>
              <a:t>It is like a multilayer perceptron to reduce the processing requirements 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3152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Layers of CNN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Convolutional Neural Network consists of four layers given below:</a:t>
            </a:r>
          </a:p>
          <a:p>
            <a:pPr lvl="0"/>
            <a:r>
              <a:rPr lang="en-US" sz="2200" dirty="0" smtClean="0"/>
              <a:t>Convolutional Layer</a:t>
            </a:r>
          </a:p>
          <a:p>
            <a:pPr lvl="0"/>
            <a:r>
              <a:rPr lang="en-US" sz="2200" dirty="0" smtClean="0"/>
              <a:t>Pooling Layer</a:t>
            </a:r>
          </a:p>
          <a:p>
            <a:pPr lvl="0"/>
            <a:r>
              <a:rPr lang="en-US" sz="2200" dirty="0" err="1" smtClean="0"/>
              <a:t>ReLu</a:t>
            </a:r>
            <a:r>
              <a:rPr lang="en-US" sz="2200" dirty="0" smtClean="0"/>
              <a:t> Correction Layer</a:t>
            </a:r>
          </a:p>
          <a:p>
            <a:pPr lvl="0"/>
            <a:r>
              <a:rPr lang="en-US" sz="2200" dirty="0" smtClean="0"/>
              <a:t>Fully-Connected Layer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4911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Convolutional Layer: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200" dirty="0"/>
              <a:t>The primary layer of CNN and contains the main portion of the computational load of the network</a:t>
            </a:r>
          </a:p>
          <a:p>
            <a:pPr lvl="0"/>
            <a:r>
              <a:rPr lang="en-US" sz="2200" dirty="0"/>
              <a:t>This layer performs the dot product of the image matrix and the matrix of learnable parameters called kernel</a:t>
            </a:r>
          </a:p>
          <a:p>
            <a:pPr lvl="0"/>
            <a:r>
              <a:rPr lang="en-US" sz="2200" dirty="0"/>
              <a:t>It detects the presence of certain features in the input </a:t>
            </a:r>
            <a:r>
              <a:rPr lang="en-US" sz="2200" dirty="0" smtClean="0"/>
              <a:t>image</a:t>
            </a:r>
          </a:p>
          <a:p>
            <a:r>
              <a:rPr lang="en-US" sz="2200" dirty="0"/>
              <a:t>The filter should not be too </a:t>
            </a:r>
            <a:r>
              <a:rPr lang="en-US" sz="2200" dirty="0" smtClean="0"/>
              <a:t>large. </a:t>
            </a:r>
            <a:r>
              <a:rPr lang="en-US" sz="2200" dirty="0"/>
              <a:t>Because a large filter will blur the detailed features.</a:t>
            </a:r>
            <a:r>
              <a:rPr lang="en-US" dirty="0"/>
              <a:t> </a:t>
            </a:r>
          </a:p>
          <a:p>
            <a:pPr marL="0" lvl="0" indent="0">
              <a:buNone/>
            </a:pPr>
            <a:r>
              <a:rPr lang="en-US" sz="2200" dirty="0" smtClean="0"/>
              <a:t> 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9072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Pooling Layer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An intermediary layer between convolutional and fully-connected layer</a:t>
            </a:r>
          </a:p>
          <a:p>
            <a:pPr lvl="0"/>
            <a:r>
              <a:rPr lang="en-US" dirty="0"/>
              <a:t>It gets certain feature maps (outcomes of convolution) from the previous layer and performs the pooling operation on them </a:t>
            </a:r>
          </a:p>
          <a:p>
            <a:pPr lvl="0"/>
            <a:r>
              <a:rPr lang="en-US" dirty="0"/>
              <a:t>Pooling operation involves reducing the images’ size while maintain their significant characteristics</a:t>
            </a:r>
          </a:p>
          <a:p>
            <a:pPr lvl="0"/>
            <a:r>
              <a:rPr lang="en-US" dirty="0"/>
              <a:t>This operation reduces the computations and parameters in the network, improving efficiency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89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/>
              <a:t>ReLu</a:t>
            </a:r>
            <a:r>
              <a:rPr lang="en-US" sz="2800" b="1" dirty="0"/>
              <a:t> Correction Layer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200" dirty="0"/>
              <a:t>This acts as an activation function and is a real non-linear function </a:t>
            </a:r>
          </a:p>
          <a:p>
            <a:pPr lvl="0"/>
            <a:r>
              <a:rPr lang="en-US" sz="2200" dirty="0"/>
              <a:t>It rectifies all negative outcomes obtained as input and replaces them with 0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8840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Fully-Connected Layer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This layer gets input vector from the previous layer and produces an output vector </a:t>
            </a:r>
          </a:p>
          <a:p>
            <a:pPr lvl="0"/>
            <a:r>
              <a:rPr lang="en-US" dirty="0"/>
              <a:t>It applies linear combination and then an activation function</a:t>
            </a:r>
          </a:p>
          <a:p>
            <a:pPr lvl="0"/>
            <a:r>
              <a:rPr lang="en-US" dirty="0"/>
              <a:t>It classifies the image as an input to the network, returns a vector of size N (o. of image classifications in the problem)</a:t>
            </a:r>
          </a:p>
          <a:p>
            <a:pPr lvl="0"/>
            <a:r>
              <a:rPr lang="en-US" dirty="0"/>
              <a:t>Every element of the vector represents the probability for the input image to belong to a </a:t>
            </a:r>
            <a:r>
              <a:rPr lang="en-US" dirty="0" smtClean="0"/>
              <a:t>class</a:t>
            </a:r>
          </a:p>
          <a:p>
            <a:pPr lvl="0"/>
            <a:r>
              <a:rPr lang="en-US" dirty="0" smtClean="0"/>
              <a:t>It flattens the output and processes it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32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 Sample Network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5319" y="2316117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Given below is a sample code that shows image classification on the CIFAR-10 dataset 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63860" y="2735806"/>
            <a:ext cx="5943600" cy="389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1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 Sample Network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the previous code, images are of 32x32 pixels in RGB Color and 10 different classes exist with labels from 0-9. </a:t>
            </a:r>
          </a:p>
          <a:p>
            <a:pPr marL="0" indent="0">
              <a:buNone/>
            </a:pPr>
            <a:r>
              <a:rPr lang="en-US" dirty="0"/>
              <a:t>Printing network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means that the convolutional layer contains a 3x3 </a:t>
            </a:r>
            <a:r>
              <a:rPr lang="en-US" dirty="0" err="1"/>
              <a:t>kernal</a:t>
            </a:r>
            <a:r>
              <a:rPr lang="en-US" dirty="0"/>
              <a:t> which is applied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 </a:t>
            </a:r>
            <a:r>
              <a:rPr lang="en-US" dirty="0"/>
              <a:t>an image of 32x32 pixels and 3 channels. The output will have 32 channels.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323544" y="3873500"/>
            <a:ext cx="1495425" cy="43815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220687" y="4473484"/>
            <a:ext cx="6518364" cy="52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82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64</TotalTime>
  <Words>390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The Design of Convolutional Neural Network </vt:lpstr>
      <vt:lpstr>What is Convolutional Neutral Network (CNN)? </vt:lpstr>
      <vt:lpstr>Layers of CNN </vt:lpstr>
      <vt:lpstr>Convolutional Layer: </vt:lpstr>
      <vt:lpstr>Pooling Layer</vt:lpstr>
      <vt:lpstr>ReLu Correction Layer </vt:lpstr>
      <vt:lpstr>Fully-Connected Layer </vt:lpstr>
      <vt:lpstr>A Sample Network </vt:lpstr>
      <vt:lpstr>A Sample Network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design of Convolutional Neural Network </dc:title>
  <dc:creator>PC 1</dc:creator>
  <cp:lastModifiedBy>PC 1</cp:lastModifiedBy>
  <cp:revision>18</cp:revision>
  <dcterms:created xsi:type="dcterms:W3CDTF">2022-08-05T06:27:29Z</dcterms:created>
  <dcterms:modified xsi:type="dcterms:W3CDTF">2022-08-05T07:31:52Z</dcterms:modified>
</cp:coreProperties>
</file>