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04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48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8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6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3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04522-7608-4136-9429-DA9D0D06A38F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D2E35F-AD53-4C48-A29A-260DD97E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600" b="1" dirty="0"/>
              <a:t>Dropout Regularization in Deep Learning</a:t>
            </a:r>
            <a:r>
              <a:rPr lang="en-US" sz="4600" dirty="0"/>
              <a:t/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</a:t>
            </a:r>
            <a:r>
              <a:rPr lang="en-US" dirty="0" err="1" smtClean="0"/>
              <a:t>Aymen</a:t>
            </a:r>
            <a:r>
              <a:rPr lang="en-US" dirty="0" smtClean="0"/>
              <a:t> Tariq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Regularization </a:t>
            </a:r>
            <a:r>
              <a:rPr lang="en-US" b="1" dirty="0" err="1"/>
              <a:t>Techiques</a:t>
            </a:r>
            <a:r>
              <a:rPr lang="en-US" b="1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problem of overfitting and </a:t>
            </a:r>
            <a:r>
              <a:rPr lang="en-US" dirty="0" err="1"/>
              <a:t>underfitting</a:t>
            </a:r>
            <a:r>
              <a:rPr lang="en-US" dirty="0"/>
              <a:t> can occur in machine learning</a:t>
            </a:r>
          </a:p>
          <a:p>
            <a:pPr lvl="0"/>
            <a:r>
              <a:rPr lang="en-US" dirty="0" err="1"/>
              <a:t>Underfitting</a:t>
            </a:r>
            <a:r>
              <a:rPr lang="en-US" dirty="0"/>
              <a:t> is that situation where the model can predict accurate values but initially, the assumption about the data is incorrect. </a:t>
            </a:r>
          </a:p>
          <a:p>
            <a:pPr lvl="0"/>
            <a:r>
              <a:rPr lang="en-US" dirty="0"/>
              <a:t>Overfitting is when your model is very complex for your data and it cannot do accurate predictions</a:t>
            </a:r>
          </a:p>
          <a:p>
            <a:pPr lvl="0"/>
            <a:r>
              <a:rPr lang="en-US" dirty="0"/>
              <a:t>The techniques used to tackle the issue of overfitting and </a:t>
            </a:r>
            <a:r>
              <a:rPr lang="en-US" dirty="0" err="1"/>
              <a:t>underfitting</a:t>
            </a:r>
            <a:r>
              <a:rPr lang="en-US" dirty="0"/>
              <a:t> are called regularization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</a:t>
            </a:r>
            <a:r>
              <a:rPr lang="en-US" dirty="0" err="1" smtClean="0"/>
              <a:t>Underfitting</a:t>
            </a:r>
            <a:endParaRPr lang="en-US" dirty="0"/>
          </a:p>
        </p:txBody>
      </p:sp>
      <p:pic>
        <p:nvPicPr>
          <p:cNvPr id="4" name="Content Placeholder 3" descr="D:\unkown detection\Internship\overfitting_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17074"/>
            <a:ext cx="4963885" cy="2612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39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Technique for Regularization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A technique in which some of the randomly selected neurons are ignored during training. </a:t>
            </a:r>
          </a:p>
          <a:p>
            <a:pPr lvl="0"/>
            <a:r>
              <a:rPr lang="en-US" sz="2000" dirty="0"/>
              <a:t>In this case, other neurons have to handle the representation required for making predictions for the ignored neurons</a:t>
            </a:r>
          </a:p>
          <a:p>
            <a:pPr lvl="0"/>
            <a:r>
              <a:rPr lang="en-US" sz="2000" dirty="0"/>
              <a:t>Hence, networks become less sensitive to the specific weights of neurons and will result in a network capable of better generalization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0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Dropout Technique for Regularization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In </a:t>
            </a:r>
            <a:r>
              <a:rPr lang="en-US" dirty="0"/>
              <a:t>left image, there is an original neural network where all neurons are working.</a:t>
            </a:r>
          </a:p>
          <a:p>
            <a:pPr lvl="0"/>
            <a:r>
              <a:rPr lang="en-US" dirty="0"/>
              <a:t>In the right image, the neurons in red have been dropped out and will not be considered during the model training.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:\unkown detection\Internship\dropout-regularization-work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930400"/>
            <a:ext cx="4933950" cy="2447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51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Dropout for overfitting?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/>
              <a:t>The neurons do not rely on only single input since it might be dropped randomly. This also removes biases which is a major cause of overfitting</a:t>
            </a:r>
          </a:p>
          <a:p>
            <a:pPr lvl="0"/>
            <a:r>
              <a:rPr lang="en-US" sz="2200" dirty="0"/>
              <a:t>Learning of neurons will not be based upon redundant details of input and allows the network to get useful information which can then be used in making predictions.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31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for using Dropout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Smaller dropout value of 20% to 50% is better</a:t>
            </a:r>
          </a:p>
          <a:p>
            <a:pPr lvl="0"/>
            <a:r>
              <a:rPr lang="en-US" sz="2000" dirty="0"/>
              <a:t>Its better to use dropout on hidden as well as visible layers</a:t>
            </a:r>
          </a:p>
          <a:p>
            <a:pPr lvl="0"/>
            <a:r>
              <a:rPr lang="en-US" sz="2000" dirty="0"/>
              <a:t>Using dropout with larger networks improves performance and provides better results</a:t>
            </a:r>
          </a:p>
          <a:p>
            <a:pPr lvl="0"/>
            <a:r>
              <a:rPr lang="en-US" sz="2000" dirty="0"/>
              <a:t>Limit the size of network weights</a:t>
            </a:r>
          </a:p>
          <a:p>
            <a:pPr lvl="0"/>
            <a:r>
              <a:rPr lang="en-US" sz="2000" dirty="0"/>
              <a:t>Use large momentum and large learning rate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831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Dropout Regularization in Deep Learning </vt:lpstr>
      <vt:lpstr>What are Regularization Techiques? </vt:lpstr>
      <vt:lpstr>Overfitting and Underfitting</vt:lpstr>
      <vt:lpstr>Dropout Technique for Regularization </vt:lpstr>
      <vt:lpstr>Dropout Technique for Regularization </vt:lpstr>
      <vt:lpstr>Why Dropout for overfitting? </vt:lpstr>
      <vt:lpstr>Tips for using Dropout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Dropout Regularization in Deep Learning </dc:title>
  <dc:creator>PC 1</dc:creator>
  <cp:lastModifiedBy>PC 1</cp:lastModifiedBy>
  <cp:revision>2</cp:revision>
  <dcterms:created xsi:type="dcterms:W3CDTF">2022-08-10T06:41:04Z</dcterms:created>
  <dcterms:modified xsi:type="dcterms:W3CDTF">2022-08-10T06:52:39Z</dcterms:modified>
</cp:coreProperties>
</file>