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2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8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B98A54-D54F-45CF-B4EB-ED7658F597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AAF41D-A21F-4462-9FFB-08199A9B8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Using Learning Rate Schedules for Deep Learning Models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9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Learning Rate?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Learning rate control the rate at which the model is trained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 larger learning rate allows faster training of the model, but with sub-optimal values for the coefficients or weights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 smaller learning rate allows the model to learn at a slower rate with more optimal values of coefficient or weights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14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Rate Schedule for Training Models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Adapting the learning rate of gradient descent algorithm can reduce the learning time and improve the performance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This controls the rate at which the weights are updated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This approach is called learning rate schedule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Simplest approach is to reduce the learning rate with time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2 commonly used learning rate schedules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Reducing the learning rate using large drops at particular epochs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Reducing the learning rate slowly depending upon epoch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Time-Based Learning Rate Schedule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It is done through the “decay” argument in the SDG </a:t>
            </a:r>
            <a:r>
              <a:rPr lang="en-US" dirty="0" smtClean="0"/>
              <a:t>class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When you specify the decay argument, the learning rate will reduce from the previous epoch by the given fixed amount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Initially, if the earning rate is 0.1, then the decay is 0.001, the first five epoch will have the following learning rate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48149" y="2395129"/>
            <a:ext cx="4558937" cy="5524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03965" y="4982353"/>
            <a:ext cx="1485900" cy="1152525"/>
          </a:xfrm>
          <a:prstGeom prst="rect">
            <a:avLst/>
          </a:prstGeom>
        </p:spPr>
      </p:pic>
      <p:pic>
        <p:nvPicPr>
          <p:cNvPr id="6" name="Picture 5" descr="D:\unkown detection\Internship\images\tb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11348" r="10986" b="7447"/>
          <a:stretch/>
        </p:blipFill>
        <p:spPr bwMode="auto">
          <a:xfrm>
            <a:off x="8912270" y="4219437"/>
            <a:ext cx="2847975" cy="2181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81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Drop-Based Learning Rate Schedule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This involves dropping the learning rate systematically at specific time during training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Often used by dropping the learning rate by half after a fixed number of epochs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Implemented using </a:t>
            </a:r>
            <a:r>
              <a:rPr lang="en-US" dirty="0" err="1"/>
              <a:t>step_decay</a:t>
            </a:r>
            <a:r>
              <a:rPr lang="en-US" dirty="0"/>
              <a:t>() </a:t>
            </a:r>
            <a:r>
              <a:rPr lang="en-US" dirty="0" smtClean="0"/>
              <a:t>function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Drop rate specifies the amount that the learning rate is updated each time it is changed e.g. 0.5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Let initial learning rate is 0.1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Epoch is the current epoch number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/>
              <a:t>EpochDrop</a:t>
            </a:r>
            <a:r>
              <a:rPr lang="en-US" dirty="0"/>
              <a:t> specifies how often the learning rate should be changed e.g. 10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65714" y="3236186"/>
            <a:ext cx="5656217" cy="333375"/>
          </a:xfrm>
          <a:prstGeom prst="rect">
            <a:avLst/>
          </a:prstGeom>
        </p:spPr>
      </p:pic>
      <p:pic>
        <p:nvPicPr>
          <p:cNvPr id="5" name="Picture 4" descr="D:\unkown detection\Internship\images\db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8834" r="12676" b="8127"/>
          <a:stretch/>
        </p:blipFill>
        <p:spPr bwMode="auto">
          <a:xfrm>
            <a:off x="9233398" y="4347617"/>
            <a:ext cx="2790825" cy="2238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2086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287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Using Learning Rate Schedules for Deep Learning Models </vt:lpstr>
      <vt:lpstr>What is Learning Rate? </vt:lpstr>
      <vt:lpstr>Learning Rate Schedule for Training Models </vt:lpstr>
      <vt:lpstr>Time-Based Learning Rate Schedule </vt:lpstr>
      <vt:lpstr>Drop-Based Learning Rate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Learning Rate Schedules for Deep Learning Models </dc:title>
  <dc:creator>PC 1</dc:creator>
  <cp:lastModifiedBy>PC 1</cp:lastModifiedBy>
  <cp:revision>11</cp:revision>
  <dcterms:created xsi:type="dcterms:W3CDTF">2022-08-16T09:50:48Z</dcterms:created>
  <dcterms:modified xsi:type="dcterms:W3CDTF">2022-08-16T11:01:27Z</dcterms:modified>
</cp:coreProperties>
</file>