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3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86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43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0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7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7AE3A7-7F51-4A2C-BEE4-2455512B7DD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E177-1A6F-40E2-8E6F-86E515725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4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Loss Functions in Tenser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err="1" smtClean="0"/>
              <a:t>Aymen</a:t>
            </a:r>
            <a:r>
              <a:rPr lang="en-US" dirty="0" smtClean="0"/>
              <a:t> Tariq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Cross-Entropy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below is a sample cross-entropy code with 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67" y="2993370"/>
            <a:ext cx="5057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1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loss Function?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loss function is a means of assessing the performance of a model and also helps in optimizing it</a:t>
            </a:r>
          </a:p>
          <a:p>
            <a:r>
              <a:rPr lang="en-US" sz="2400" dirty="0" smtClean="0"/>
              <a:t> Helps in knowing the deviation of the predicted values from the actual ones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ot easily explainable by humans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86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 for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regression, the output can be any real number. </a:t>
            </a:r>
          </a:p>
          <a:p>
            <a:pPr marL="0" indent="0">
              <a:buNone/>
            </a:pPr>
            <a:r>
              <a:rPr lang="en-US" sz="2400" dirty="0"/>
              <a:t>The loss functions for regression are given below:</a:t>
            </a:r>
          </a:p>
          <a:p>
            <a:pPr lvl="0"/>
            <a:r>
              <a:rPr lang="en-US" sz="2400" dirty="0"/>
              <a:t>Mean Absolute Error</a:t>
            </a:r>
          </a:p>
          <a:p>
            <a:pPr lvl="0"/>
            <a:r>
              <a:rPr lang="en-US" sz="2400" dirty="0"/>
              <a:t>Mean Squared Error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1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Absolute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Measures the absolute difference between predicted and actual values</a:t>
                </a:r>
              </a:p>
              <a:p>
                <a:pPr lvl="0"/>
                <a:r>
                  <a:rPr lang="en-US" dirty="0"/>
                  <a:t>Non-negative output</a:t>
                </a:r>
              </a:p>
              <a:p>
                <a:pPr lvl="0"/>
                <a:r>
                  <a:rPr lang="en-US" dirty="0"/>
                  <a:t>Takes the mean of difference of all the training examples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/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Where m </a:t>
                </a:r>
                <a:r>
                  <a:rPr lang="en-US" dirty="0" smtClean="0"/>
                  <a:t>is </a:t>
                </a:r>
                <a:r>
                  <a:rPr lang="en-US" dirty="0"/>
                  <a:t>the number of training examples,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^</m:t>
                            </m:r>
                          </m:lim>
                        </m:limUp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represent the predicted and actual values respectively.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98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Mean Absolute Error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below is a sample code for MAE with output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(|2−1|+|3−0|)=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(4)=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04832" y="2548617"/>
            <a:ext cx="51435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9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Mean Squared Error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Measures the difference between predicted and actual vales like the Mean Absolute Error but it takes the square of differences instead of absolute and then mean</a:t>
                </a:r>
              </a:p>
              <a:p>
                <a:pPr lvl="0"/>
                <a:r>
                  <a:rPr lang="en-US" dirty="0"/>
                  <a:t>Helps with large number of small errors</a:t>
                </a:r>
              </a:p>
              <a:p>
                <a:pPr lvl="0"/>
                <a:r>
                  <a:rPr lang="en-US" dirty="0"/>
                  <a:t>Less outliers than MAE because of square</a:t>
                </a:r>
              </a:p>
              <a:p>
                <a:r>
                  <a:rPr lang="en-US" dirty="0"/>
                  <a:t>Non-negative output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/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31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Mean Squared Error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5438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below is a code for </a:t>
                </a:r>
                <a:r>
                  <a:rPr lang="en-US" dirty="0" smtClean="0"/>
                  <a:t>MSE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[(2−1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+(3−0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(10)=5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we can see that the error rate for 2</a:t>
                </a:r>
                <a:r>
                  <a:rPr lang="en-US" baseline="30000" dirty="0"/>
                  <a:t>nd</a:t>
                </a:r>
                <a:r>
                  <a:rPr lang="en-US" dirty="0"/>
                  <a:t> training with MAE is 75% while with MSE is 90%.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543825"/>
              </a:xfrm>
              <a:blipFill>
                <a:blip r:embed="rId2"/>
                <a:stretch>
                  <a:fillRect l="-74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34851" y="2505620"/>
            <a:ext cx="44862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7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Loss Function for Classification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classification, the output involves small and discrete set of numbers. It is a probability vector for each category.</a:t>
            </a:r>
          </a:p>
          <a:p>
            <a:pPr marL="0" indent="0">
              <a:buNone/>
            </a:pPr>
            <a:r>
              <a:rPr lang="en-US" dirty="0"/>
              <a:t>Given below is a loss function for classification </a:t>
            </a:r>
            <a:endParaRPr lang="en-US" dirty="0" smtClean="0"/>
          </a:p>
          <a:p>
            <a:r>
              <a:rPr lang="en-US" dirty="0" smtClean="0"/>
              <a:t>Cross-Entropy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4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Cross-Entropy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en-US" dirty="0"/>
                  <a:t>It is the difference between the probability distributions of all categories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/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P represent the probability provided by the training data and Q is the probability predicted by the model. </a:t>
                </a:r>
              </a:p>
              <a:p>
                <a:pPr lvl="0"/>
                <a:r>
                  <a:rPr lang="en-US" dirty="0"/>
                  <a:t>P=1 for correct class, p=0 for every other class</a:t>
                </a:r>
              </a:p>
              <a:p>
                <a:pPr lvl="0"/>
                <a:r>
                  <a:rPr lang="en-US" dirty="0"/>
                  <a:t>Q lies between 0 and 1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categorical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cross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entropy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=–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</m:oMath>
                </a14:m>
                <a:r>
                  <a:rPr lang="en-US" dirty="0"/>
                  <a:t> represents the model-predicted probability of actual class for that specific sample.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1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70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231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Ion</vt:lpstr>
      <vt:lpstr>Loss Functions in Tenser Flow</vt:lpstr>
      <vt:lpstr>What is a loss Function?</vt:lpstr>
      <vt:lpstr>Loss Functions for Regression</vt:lpstr>
      <vt:lpstr>Mean Absolute Error</vt:lpstr>
      <vt:lpstr>Mean Absolute Error </vt:lpstr>
      <vt:lpstr>Mean Squared Error </vt:lpstr>
      <vt:lpstr>Mean Squared Error </vt:lpstr>
      <vt:lpstr>Loss Function for Classification </vt:lpstr>
      <vt:lpstr>Cross-Entropy </vt:lpstr>
      <vt:lpstr>Cross-Entropy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Functions in Tenser Flow</dc:title>
  <dc:creator>PC 1</dc:creator>
  <cp:lastModifiedBy>PC 1</cp:lastModifiedBy>
  <cp:revision>24</cp:revision>
  <dcterms:created xsi:type="dcterms:W3CDTF">2022-08-04T05:34:42Z</dcterms:created>
  <dcterms:modified xsi:type="dcterms:W3CDTF">2022-08-05T07:33:49Z</dcterms:modified>
</cp:coreProperties>
</file>