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4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57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6E0B-AAA4-4CEA-88B5-8D4EB78CA3B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648FA1-3335-412A-9F7D-715FB3EF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/>
              <a:t>Perceptron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Aymen</a:t>
            </a:r>
            <a:r>
              <a:rPr lang="en-US" dirty="0" smtClean="0"/>
              <a:t> 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Output is 1 if both inputs are 1. Else 0</a:t>
            </a:r>
          </a:p>
          <a:p>
            <a:pPr lvl="0"/>
            <a:r>
              <a:rPr lang="en-US" sz="2000" dirty="0"/>
              <a:t>According to perceptron algorithm, </a:t>
            </a:r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0025" y="3243262"/>
            <a:ext cx="4476750" cy="371475"/>
          </a:xfrm>
          <a:prstGeom prst="rect">
            <a:avLst/>
          </a:prstGeom>
        </p:spPr>
      </p:pic>
      <p:pic>
        <p:nvPicPr>
          <p:cNvPr id="5" name="Picture 4" descr="D:\unkown detection\Internship\images\and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27" y="3024650"/>
            <a:ext cx="2847975" cy="215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35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Gate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19" y="2320131"/>
            <a:ext cx="8001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Gate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381" y="2410619"/>
            <a:ext cx="7915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Gate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06" y="2391569"/>
            <a:ext cx="79724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Gate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56" y="2377281"/>
            <a:ext cx="79343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3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56" y="2448719"/>
            <a:ext cx="76295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2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to Cover: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/>
              <a:t>Single layer perceptron</a:t>
            </a:r>
          </a:p>
          <a:p>
            <a:pPr lvl="0"/>
            <a:r>
              <a:rPr lang="en-US" sz="2000" dirty="0"/>
              <a:t>Multi-layer perceptron</a:t>
            </a:r>
          </a:p>
          <a:p>
            <a:pPr lvl="0"/>
            <a:r>
              <a:rPr lang="en-US" sz="2000" dirty="0"/>
              <a:t>Activation Function in Perceptron</a:t>
            </a:r>
          </a:p>
          <a:p>
            <a:pPr lvl="0"/>
            <a:r>
              <a:rPr lang="en-US" sz="2000" dirty="0"/>
              <a:t>Back Propagation in Perceptron</a:t>
            </a:r>
          </a:p>
          <a:p>
            <a:pPr lvl="0"/>
            <a:r>
              <a:rPr lang="en-US" sz="2000" smtClean="0"/>
              <a:t>Learning </a:t>
            </a:r>
            <a:r>
              <a:rPr lang="en-US" sz="2000" dirty="0"/>
              <a:t>Logical Gates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33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Single-Layer Perceptron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Simplest type of feed forward network</a:t>
            </a:r>
          </a:p>
          <a:p>
            <a:pPr lvl="0"/>
            <a:r>
              <a:rPr lang="en-US" sz="2000" dirty="0"/>
              <a:t>Linear classifier, not for non-linear cases </a:t>
            </a:r>
          </a:p>
          <a:p>
            <a:pPr lvl="0"/>
            <a:r>
              <a:rPr lang="en-US" sz="2000" dirty="0"/>
              <a:t>Doesn’t contain a hidden layer</a:t>
            </a:r>
          </a:p>
          <a:p>
            <a:pPr lvl="0"/>
            <a:r>
              <a:rPr lang="en-US" sz="2000" dirty="0"/>
              <a:t>Produces output based on a threshold function</a:t>
            </a:r>
          </a:p>
          <a:p>
            <a:endParaRPr lang="en-US" sz="2000" dirty="0"/>
          </a:p>
        </p:txBody>
      </p:sp>
      <p:pic>
        <p:nvPicPr>
          <p:cNvPr id="4" name="Picture 3" descr="D:\unkown detection\Internship\images\Perceptron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20" y="4100975"/>
            <a:ext cx="5229225" cy="258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26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Single Layer Perceptron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Input is provided at input layer</a:t>
            </a:r>
          </a:p>
          <a:p>
            <a:pPr lvl="0"/>
            <a:r>
              <a:rPr lang="en-US" sz="2000" dirty="0"/>
              <a:t>Weights are randomly assigned</a:t>
            </a:r>
          </a:p>
          <a:p>
            <a:pPr lvl="0"/>
            <a:r>
              <a:rPr lang="en-US" sz="2000" dirty="0"/>
              <a:t>Sum of all weighted input</a:t>
            </a:r>
          </a:p>
          <a:p>
            <a:endParaRPr lang="en-US" sz="2000" dirty="0"/>
          </a:p>
        </p:txBody>
      </p:sp>
      <p:pic>
        <p:nvPicPr>
          <p:cNvPr id="4" name="Picture 3" descr="D:\unkown detection\Internship\images\Perceptron_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7" y="3945468"/>
            <a:ext cx="5571066" cy="1777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Multi-Layer Perceptron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It has one or more hidden layer</a:t>
            </a:r>
          </a:p>
          <a:p>
            <a:pPr lvl="0"/>
            <a:r>
              <a:rPr lang="en-US" sz="2000" dirty="0"/>
              <a:t>Also deals with non-linear classification</a:t>
            </a:r>
          </a:p>
          <a:p>
            <a:pPr lvl="0"/>
            <a:r>
              <a:rPr lang="en-US" sz="2000" dirty="0"/>
              <a:t>Has activation function that imposes threshold</a:t>
            </a:r>
          </a:p>
          <a:p>
            <a:endParaRPr lang="en-US" sz="2000" dirty="0"/>
          </a:p>
        </p:txBody>
      </p:sp>
      <p:pic>
        <p:nvPicPr>
          <p:cNvPr id="4" name="Picture 3" descr="D:\unkown detection\Internship\images\Perceptron_bkp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133" y="3649133"/>
            <a:ext cx="5943600" cy="292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3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Activation Functions in </a:t>
            </a:r>
            <a:r>
              <a:rPr lang="en-US" b="1" dirty="0" err="1"/>
              <a:t>Perceptrons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Used to decide whether a neuron should be activated or not</a:t>
            </a:r>
          </a:p>
          <a:p>
            <a:pPr lvl="0"/>
            <a:r>
              <a:rPr lang="en-US" sz="2000" dirty="0"/>
              <a:t>done by calculating the weighted sum and providing it to the activation function</a:t>
            </a:r>
          </a:p>
          <a:p>
            <a:pPr lvl="0"/>
            <a:r>
              <a:rPr lang="en-US" sz="2000" dirty="0"/>
              <a:t> Activation function maps the resulting values in between a specific range e.g. 0-1, etc.</a:t>
            </a:r>
          </a:p>
          <a:p>
            <a:endParaRPr lang="en-US" sz="2000" dirty="0"/>
          </a:p>
        </p:txBody>
      </p:sp>
      <p:pic>
        <p:nvPicPr>
          <p:cNvPr id="4" name="Picture 3" descr="D:\unkown detection\Internship\images\a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8" y="4100975"/>
            <a:ext cx="4685770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58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Activation Functions: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3 types of activation functions in artificial neural networks</a:t>
            </a:r>
          </a:p>
          <a:p>
            <a:pPr lvl="0"/>
            <a:r>
              <a:rPr lang="en-US" sz="2000" b="1" dirty="0"/>
              <a:t>Linear Activation</a:t>
            </a:r>
            <a:r>
              <a:rPr lang="en-US" sz="2000" dirty="0"/>
              <a:t> </a:t>
            </a:r>
            <a:r>
              <a:rPr lang="en-US" sz="2000" b="1" dirty="0"/>
              <a:t>Function</a:t>
            </a:r>
            <a:r>
              <a:rPr lang="en-US" sz="2000" dirty="0"/>
              <a:t>: activation is directly proportional to the input</a:t>
            </a:r>
          </a:p>
          <a:p>
            <a:pPr lvl="0"/>
            <a:r>
              <a:rPr lang="en-US" sz="2000" b="1" dirty="0"/>
              <a:t>Non-Linear activation function</a:t>
            </a:r>
            <a:r>
              <a:rPr lang="en-US" sz="2000" dirty="0"/>
              <a:t>: works with variety of data and can differentiate between the outcomes e.g. sigmoid, </a:t>
            </a:r>
            <a:r>
              <a:rPr lang="en-US" sz="2000" dirty="0" err="1"/>
              <a:t>softmax</a:t>
            </a:r>
            <a:r>
              <a:rPr lang="en-US" sz="2000" dirty="0"/>
              <a:t>, etc.</a:t>
            </a:r>
          </a:p>
          <a:p>
            <a:pPr lvl="0"/>
            <a:r>
              <a:rPr lang="en-US" sz="2000" b="1" dirty="0"/>
              <a:t>Binary Step Function</a:t>
            </a:r>
            <a:r>
              <a:rPr lang="en-US" sz="2000" dirty="0"/>
              <a:t>: threshold based, we decide on the basis of threshold that whether the neuron should be activated or not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79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in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84856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Is a mathematical tool for enhancing the prediction accuracy in machine learning or deep learning </a:t>
            </a:r>
          </a:p>
          <a:p>
            <a:pPr lvl="0"/>
            <a:r>
              <a:rPr lang="en-US" dirty="0"/>
              <a:t>It is used for computing derivatives. </a:t>
            </a:r>
          </a:p>
          <a:p>
            <a:pPr lvl="0"/>
            <a:r>
              <a:rPr lang="en-US" dirty="0"/>
              <a:t>After each forward pass, a backward pass is performed by backpropagation in which the model’s parameters (coefficients) are adjusted or updated</a:t>
            </a:r>
          </a:p>
          <a:p>
            <a:pPr lvl="0"/>
            <a:r>
              <a:rPr lang="en-US" dirty="0"/>
              <a:t>Done using chain rule</a:t>
            </a:r>
          </a:p>
          <a:p>
            <a:pPr lvl="0"/>
            <a:r>
              <a:rPr lang="en-US" dirty="0"/>
              <a:t>Helps in computing gradient of a loss function in terms of the weights/coefficients/parameters in the </a:t>
            </a:r>
            <a:r>
              <a:rPr lang="en-US" dirty="0" smtClean="0"/>
              <a:t>network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32869" y="4209281"/>
            <a:ext cx="5943600" cy="25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 Gates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AND Gate</a:t>
            </a:r>
          </a:p>
          <a:p>
            <a:pPr lvl="0"/>
            <a:r>
              <a:rPr lang="en-US" dirty="0"/>
              <a:t>OR Gate</a:t>
            </a:r>
          </a:p>
          <a:p>
            <a:pPr lvl="0"/>
            <a:r>
              <a:rPr lang="en-US" dirty="0"/>
              <a:t>NOT Gate</a:t>
            </a:r>
          </a:p>
          <a:p>
            <a:pPr lvl="0"/>
            <a:r>
              <a:rPr lang="en-US" dirty="0"/>
              <a:t>NOR Gate</a:t>
            </a:r>
          </a:p>
          <a:p>
            <a:pPr lvl="0"/>
            <a:r>
              <a:rPr lang="en-US" dirty="0"/>
              <a:t>NAND Gate</a:t>
            </a:r>
          </a:p>
          <a:p>
            <a:pPr lvl="0"/>
            <a:r>
              <a:rPr lang="en-US" dirty="0"/>
              <a:t>XOR Gate</a:t>
            </a:r>
          </a:p>
          <a:p>
            <a:pPr lvl="0"/>
            <a:r>
              <a:rPr lang="en-US" dirty="0"/>
              <a:t>XNOR Gate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90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323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Perceptron </vt:lpstr>
      <vt:lpstr>Topics to Cover: </vt:lpstr>
      <vt:lpstr>Single-Layer Perceptron </vt:lpstr>
      <vt:lpstr>Working of Single Layer Perceptron </vt:lpstr>
      <vt:lpstr>Multi-Layer Perceptron </vt:lpstr>
      <vt:lpstr>Activation Functions in Perceptrons </vt:lpstr>
      <vt:lpstr>Types of Activation Functions: </vt:lpstr>
      <vt:lpstr>Backpropagation in Perceptron</vt:lpstr>
      <vt:lpstr>Logic Gates </vt:lpstr>
      <vt:lpstr>AND Gate</vt:lpstr>
      <vt:lpstr>AND Gate </vt:lpstr>
      <vt:lpstr>AND Gate </vt:lpstr>
      <vt:lpstr>AND Gate </vt:lpstr>
      <vt:lpstr>AND Gate </vt:lpstr>
      <vt:lpstr>AND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PC 1</dc:creator>
  <cp:lastModifiedBy>PC 1</cp:lastModifiedBy>
  <cp:revision>21</cp:revision>
  <dcterms:created xsi:type="dcterms:W3CDTF">2022-08-30T05:52:24Z</dcterms:created>
  <dcterms:modified xsi:type="dcterms:W3CDTF">2022-08-31T04:08:35Z</dcterms:modified>
</cp:coreProperties>
</file>