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D77E936-314F-4240-8CE3-5AA356DB5C2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9CD3338-B517-422C-BDB3-CFF71093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MLP, CNN, and RNN 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Tariq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Choosing an appropriate neural network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9" y="1916341"/>
            <a:ext cx="10554574" cy="3636511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Nowadays, there is a plethora of neural networks to select from </a:t>
            </a:r>
          </a:p>
          <a:p>
            <a:pPr lvl="0"/>
            <a:r>
              <a:rPr lang="en-US" sz="1600" dirty="0"/>
              <a:t>Also, new models are being researched each </a:t>
            </a:r>
            <a:r>
              <a:rPr lang="en-US" sz="1600" dirty="0" smtClean="0"/>
              <a:t>day</a:t>
            </a:r>
          </a:p>
          <a:p>
            <a:pPr lvl="0"/>
            <a:r>
              <a:rPr lang="en-US" sz="1600" dirty="0"/>
              <a:t>The majority networks are flexible enough to make </a:t>
            </a:r>
            <a:r>
              <a:rPr lang="en-US" sz="1600" dirty="0" smtClean="0"/>
              <a:t>prediction </a:t>
            </a:r>
            <a:r>
              <a:rPr lang="en-US" sz="1600" dirty="0"/>
              <a:t>even </a:t>
            </a:r>
            <a:endParaRPr lang="en-US" sz="1600" dirty="0" smtClean="0"/>
          </a:p>
          <a:p>
            <a:pPr marL="0" lv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on </a:t>
            </a:r>
            <a:r>
              <a:rPr lang="en-US" sz="1600" dirty="0"/>
              <a:t>the wrong type of prediction problem or data</a:t>
            </a:r>
          </a:p>
          <a:p>
            <a:pPr lvl="0"/>
            <a:r>
              <a:rPr lang="en-US" sz="1600" dirty="0"/>
              <a:t>It is important to know which neural network works well for a </a:t>
            </a:r>
            <a:endParaRPr lang="en-US" sz="1600" dirty="0" smtClean="0"/>
          </a:p>
          <a:p>
            <a:pPr marL="0" lv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given </a:t>
            </a:r>
            <a:r>
              <a:rPr lang="en-US" sz="1600" dirty="0"/>
              <a:t>prediction problem </a:t>
            </a:r>
          </a:p>
          <a:p>
            <a:pPr lvl="0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D:\unkown detection\Internship\images\typ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8" y="2470154"/>
            <a:ext cx="4019550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6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786822"/>
            <a:ext cx="10571998" cy="97045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Important </a:t>
            </a:r>
            <a:r>
              <a:rPr lang="en-US" sz="3600" dirty="0"/>
              <a:t>Neural Networks to Focus 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Multilayer </a:t>
            </a:r>
            <a:r>
              <a:rPr lang="en-US" sz="2200" dirty="0" err="1"/>
              <a:t>Perceptrons</a:t>
            </a:r>
            <a:r>
              <a:rPr lang="en-US" sz="2200" dirty="0"/>
              <a:t> (MLPs)</a:t>
            </a:r>
          </a:p>
          <a:p>
            <a:pPr lvl="0"/>
            <a:r>
              <a:rPr lang="en-US" sz="2200" dirty="0"/>
              <a:t>Convolutional Neural Networks (CNNs)</a:t>
            </a:r>
          </a:p>
          <a:p>
            <a:pPr lvl="0"/>
            <a:r>
              <a:rPr lang="en-US" sz="2200" dirty="0"/>
              <a:t>Recurrent Neural Networks (RNNs)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286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When to use Multilayer </a:t>
            </a:r>
            <a:r>
              <a:rPr lang="en-US" sz="3600" dirty="0" err="1"/>
              <a:t>Perceptrons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69" y="1830402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MLPs are a classical type of neural network that can be used  </a:t>
            </a:r>
          </a:p>
          <a:p>
            <a:pPr lvl="0"/>
            <a:r>
              <a:rPr lang="en-US" dirty="0"/>
              <a:t>when inputs are assigned a label or a class</a:t>
            </a:r>
          </a:p>
          <a:p>
            <a:pPr lvl="0"/>
            <a:r>
              <a:rPr lang="en-US" dirty="0"/>
              <a:t>for tabular datasets</a:t>
            </a:r>
          </a:p>
          <a:p>
            <a:pPr lvl="0"/>
            <a:r>
              <a:rPr lang="en-US" dirty="0"/>
              <a:t>for Classification prediction problem </a:t>
            </a:r>
          </a:p>
          <a:p>
            <a:pPr lvl="0"/>
            <a:r>
              <a:rPr lang="en-US" dirty="0"/>
              <a:t>for Regression prediction problems</a:t>
            </a:r>
          </a:p>
          <a:p>
            <a:endParaRPr lang="en-US" dirty="0"/>
          </a:p>
        </p:txBody>
      </p:sp>
      <p:pic>
        <p:nvPicPr>
          <p:cNvPr id="4" name="Picture 3" descr="D:\unkown detection\Internship\images\MLP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57" y="2834368"/>
            <a:ext cx="5715000" cy="340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80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734571"/>
            <a:ext cx="10571998" cy="970450"/>
          </a:xfrm>
        </p:spPr>
        <p:txBody>
          <a:bodyPr/>
          <a:lstStyle/>
          <a:p>
            <a:r>
              <a:rPr lang="en-US" sz="3600" dirty="0"/>
              <a:t>When to use Convolutional Neural Network?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69" y="2666424"/>
            <a:ext cx="10554574" cy="3636511"/>
          </a:xfrm>
        </p:spPr>
        <p:txBody>
          <a:bodyPr>
            <a:noAutofit/>
          </a:bodyPr>
          <a:lstStyle/>
          <a:p>
            <a:r>
              <a:rPr lang="en-US" sz="1600" dirty="0"/>
              <a:t>CNN was specifically designed to process pixel data or </a:t>
            </a:r>
            <a:r>
              <a:rPr lang="en-US" sz="1600" dirty="0" smtClean="0"/>
              <a:t>images </a:t>
            </a:r>
          </a:p>
          <a:p>
            <a:r>
              <a:rPr lang="en-US" sz="1600" dirty="0" smtClean="0"/>
              <a:t>However</a:t>
            </a:r>
            <a:r>
              <a:rPr lang="en-US" sz="1600" dirty="0"/>
              <a:t>, it can be used for other types of data that involve spatial </a:t>
            </a:r>
            <a:r>
              <a:rPr lang="en-US" sz="1600" dirty="0" smtClean="0"/>
              <a:t>relationships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It can be used for</a:t>
            </a:r>
            <a:endParaRPr lang="en-US" sz="1600" dirty="0"/>
          </a:p>
          <a:p>
            <a:pPr lvl="0"/>
            <a:r>
              <a:rPr lang="en-US" sz="1600" dirty="0"/>
              <a:t>image data</a:t>
            </a:r>
          </a:p>
          <a:p>
            <a:pPr lvl="0"/>
            <a:r>
              <a:rPr lang="en-US" sz="1600" dirty="0"/>
              <a:t>regression prediction problems</a:t>
            </a:r>
          </a:p>
          <a:p>
            <a:pPr lvl="0"/>
            <a:r>
              <a:rPr lang="en-US" sz="1600" dirty="0"/>
              <a:t>classification prediction </a:t>
            </a:r>
            <a:r>
              <a:rPr lang="en-US" sz="1600" dirty="0" smtClean="0"/>
              <a:t>problems</a:t>
            </a:r>
          </a:p>
          <a:p>
            <a:pPr marL="0" lv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proved to work well for document </a:t>
            </a:r>
            <a:r>
              <a:rPr lang="en-US" sz="1600" dirty="0" smtClean="0"/>
              <a:t>classification </a:t>
            </a:r>
          </a:p>
          <a:p>
            <a:pPr marL="0" indent="0">
              <a:buNone/>
            </a:pPr>
            <a:r>
              <a:rPr lang="en-US" sz="1600" dirty="0" smtClean="0"/>
              <a:t>employed </a:t>
            </a:r>
            <a:r>
              <a:rPr lang="en-US" sz="1600" dirty="0"/>
              <a:t>in sentiment analysis and </a:t>
            </a:r>
            <a:r>
              <a:rPr lang="en-US" sz="1600" dirty="0" smtClean="0"/>
              <a:t>associated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problems </a:t>
            </a:r>
          </a:p>
          <a:p>
            <a:pPr lvl="0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D:\unkown detection\Internship\images\CN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86" y="3894636"/>
            <a:ext cx="5943600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799885"/>
            <a:ext cx="10571998" cy="970450"/>
          </a:xfrm>
        </p:spPr>
        <p:txBody>
          <a:bodyPr/>
          <a:lstStyle/>
          <a:p>
            <a:r>
              <a:rPr lang="en-US" sz="3600" dirty="0"/>
              <a:t>When to use Recurrent Neural Network?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43" y="2503018"/>
            <a:ext cx="10554574" cy="4283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RNN are difficult to train and were designed specifically for </a:t>
            </a:r>
            <a:r>
              <a:rPr lang="en-US" sz="1600" dirty="0" smtClean="0"/>
              <a:t>Natural Language Processing tasks or sequential prediction problems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It can be used for</a:t>
            </a:r>
          </a:p>
          <a:p>
            <a:pPr lvl="0"/>
            <a:r>
              <a:rPr lang="en-US" sz="1600" dirty="0"/>
              <a:t>Speech Data</a:t>
            </a:r>
          </a:p>
          <a:p>
            <a:pPr lvl="0"/>
            <a:r>
              <a:rPr lang="en-US" sz="1600" dirty="0"/>
              <a:t>Text data</a:t>
            </a:r>
          </a:p>
          <a:p>
            <a:pPr lvl="0"/>
            <a:r>
              <a:rPr lang="en-US" sz="1600" dirty="0"/>
              <a:t>Regression prediction problem </a:t>
            </a:r>
          </a:p>
          <a:p>
            <a:pPr lvl="0"/>
            <a:r>
              <a:rPr lang="en-US" sz="1600" dirty="0"/>
              <a:t>Classification prediction problem </a:t>
            </a:r>
          </a:p>
          <a:p>
            <a:pPr lvl="0"/>
            <a:r>
              <a:rPr lang="en-US" sz="1600" dirty="0"/>
              <a:t>Generative </a:t>
            </a:r>
            <a:r>
              <a:rPr lang="en-US" sz="1600" dirty="0" smtClean="0"/>
              <a:t>models</a:t>
            </a:r>
          </a:p>
          <a:p>
            <a:pPr marL="0" lv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Don’t use it for</a:t>
            </a:r>
          </a:p>
          <a:p>
            <a:pPr lvl="0"/>
            <a:r>
              <a:rPr lang="en-US" sz="1600" dirty="0"/>
              <a:t>Image data</a:t>
            </a:r>
          </a:p>
          <a:p>
            <a:pPr lvl="0"/>
            <a:r>
              <a:rPr lang="en-US" sz="1600" dirty="0"/>
              <a:t>Tabular data</a:t>
            </a:r>
          </a:p>
          <a:p>
            <a:endParaRPr lang="en-US" sz="1600" dirty="0"/>
          </a:p>
        </p:txBody>
      </p:sp>
      <p:pic>
        <p:nvPicPr>
          <p:cNvPr id="4" name="Picture 3" descr="D:\unkown detection\Internship\images\rn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17255" r="3997" b="18289"/>
          <a:stretch/>
        </p:blipFill>
        <p:spPr bwMode="auto">
          <a:xfrm>
            <a:off x="5468982" y="3317966"/>
            <a:ext cx="5813788" cy="26531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745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242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2</vt:lpstr>
      <vt:lpstr>Quotable</vt:lpstr>
      <vt:lpstr>When to use MLP, CNN, and RNN Neural Networks </vt:lpstr>
      <vt:lpstr>Choosing an appropriate neural network  </vt:lpstr>
      <vt:lpstr>    Important Neural Networks to Focus on </vt:lpstr>
      <vt:lpstr>When to use Multilayer Perceptrons? </vt:lpstr>
      <vt:lpstr>When to use Convolutional Neural Network? </vt:lpstr>
      <vt:lpstr>When to use Recurrent Neural Network?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MLP, CNN, and RNN Neural Networks </dc:title>
  <dc:creator>PC 1</dc:creator>
  <cp:lastModifiedBy>PC 1</cp:lastModifiedBy>
  <cp:revision>18</cp:revision>
  <dcterms:created xsi:type="dcterms:W3CDTF">2022-08-15T10:05:26Z</dcterms:created>
  <dcterms:modified xsi:type="dcterms:W3CDTF">2022-08-15T11:16:28Z</dcterms:modified>
</cp:coreProperties>
</file>