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49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83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9215-7CC1-4BEE-ABF7-FF485DBE942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1D9736-6356-4638-B779-46E5F63B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Evaluation of Performance of Deep Learning Models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7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Evaluation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Helps in knowing how well a machine learning model can perform on a given dataset</a:t>
            </a:r>
          </a:p>
          <a:p>
            <a:pPr lvl="0"/>
            <a:r>
              <a:rPr lang="en-US" dirty="0"/>
              <a:t>How well the model generalizes on unseen data</a:t>
            </a:r>
          </a:p>
          <a:p>
            <a:endParaRPr lang="en-US" dirty="0"/>
          </a:p>
        </p:txBody>
      </p:sp>
      <p:pic>
        <p:nvPicPr>
          <p:cNvPr id="4" name="Picture 3" descr="D:\unkown detection\Internship\img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7" y="3333116"/>
            <a:ext cx="4715692" cy="293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37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Evaluation Metrics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:\unkown detection\Internship\metric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4" y="1515291"/>
            <a:ext cx="8412480" cy="4741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16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Splitting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89" y="19050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Refers to splitting the datasets in two parts i.e. training dataset and test dataset</a:t>
            </a:r>
          </a:p>
          <a:p>
            <a:pPr lvl="0"/>
            <a:r>
              <a:rPr lang="en-US" dirty="0"/>
              <a:t>It also helps in the evaluation of deep learning models </a:t>
            </a:r>
            <a:endParaRPr lang="en-US" dirty="0" smtClean="0"/>
          </a:p>
          <a:p>
            <a:r>
              <a:rPr lang="en-US" dirty="0" err="1"/>
              <a:t>Keras</a:t>
            </a:r>
            <a:r>
              <a:rPr lang="en-US" dirty="0"/>
              <a:t> provides two </a:t>
            </a:r>
            <a:r>
              <a:rPr lang="en-US" dirty="0" smtClean="0"/>
              <a:t> efficient methods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for model evaluation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Using an automatic verification dataset</a:t>
            </a:r>
          </a:p>
          <a:p>
            <a:pPr lvl="0">
              <a:buFont typeface="+mj-lt"/>
              <a:buAutoNum type="arabicPeriod"/>
            </a:pPr>
            <a:r>
              <a:rPr lang="en-US" dirty="0" smtClean="0"/>
              <a:t>Using a manual verification data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 descr="D:\unkown detection\Internship\split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9897"/>
          <a:stretch/>
        </p:blipFill>
        <p:spPr bwMode="auto">
          <a:xfrm>
            <a:off x="6675120" y="3351175"/>
            <a:ext cx="4950823" cy="2592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0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Verification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Automatically separate some portion of training data into a validation </a:t>
            </a:r>
            <a:r>
              <a:rPr lang="en-US" sz="2000" dirty="0" smtClean="0"/>
              <a:t>dataset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Evaluate performance on the separated validation </a:t>
            </a:r>
            <a:r>
              <a:rPr lang="en-US" sz="2000" dirty="0" smtClean="0"/>
              <a:t>set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Done using </a:t>
            </a:r>
            <a:r>
              <a:rPr lang="en-US" sz="2000" dirty="0" err="1"/>
              <a:t>validation_split</a:t>
            </a:r>
            <a:r>
              <a:rPr lang="en-US" sz="2000" dirty="0"/>
              <a:t> argument on the fit() function to a percentage of your training dataset’s size.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Verification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Manual specification of dataset for </a:t>
            </a:r>
            <a:r>
              <a:rPr lang="en-US" sz="2000" dirty="0" smtClean="0"/>
              <a:t>validation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Can separate dataset in training and test datasets 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Using </a:t>
            </a:r>
            <a:r>
              <a:rPr lang="en-US" sz="2000" dirty="0" err="1"/>
              <a:t>train_test_split</a:t>
            </a:r>
            <a:r>
              <a:rPr lang="en-US" sz="2000" dirty="0"/>
              <a:t> function, where you can specify the percentage of data used for validation and the remaining for training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80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K-Fold Cross Validation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41" y="1632864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Powerful estimate on the model’s performance evaluation</a:t>
            </a:r>
          </a:p>
          <a:p>
            <a:pPr lvl="0"/>
            <a:r>
              <a:rPr lang="en-US" dirty="0"/>
              <a:t>Done in a number of iterations</a:t>
            </a:r>
          </a:p>
          <a:p>
            <a:pPr lvl="0"/>
            <a:r>
              <a:rPr lang="en-US" dirty="0"/>
              <a:t>The training dataset is split into k subsets, training models on all subsets one-by-one except one. </a:t>
            </a:r>
          </a:p>
          <a:p>
            <a:pPr lvl="0"/>
            <a:r>
              <a:rPr lang="en-US" dirty="0"/>
              <a:t>Repeat the process until all subsets have got the opportunity to be held-out for validation</a:t>
            </a:r>
          </a:p>
          <a:p>
            <a:pPr lvl="0"/>
            <a:r>
              <a:rPr lang="en-US" dirty="0"/>
              <a:t>Then take the average of all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models </a:t>
            </a:r>
            <a:r>
              <a:rPr lang="en-US" dirty="0"/>
              <a:t>created</a:t>
            </a:r>
          </a:p>
          <a:p>
            <a:endParaRPr lang="en-US" dirty="0"/>
          </a:p>
        </p:txBody>
      </p:sp>
      <p:pic>
        <p:nvPicPr>
          <p:cNvPr id="4" name="Picture 3" descr="D:\unkown detection\Internship\k-fol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95" y="3639240"/>
            <a:ext cx="5979388" cy="289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7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of Cross Validation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Requires greater computational </a:t>
            </a:r>
            <a:r>
              <a:rPr lang="en-US" sz="2000" dirty="0" smtClean="0"/>
              <a:t>power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Often used with 5 or 10 folds, so 5 or 10 models must be created </a:t>
            </a:r>
            <a:r>
              <a:rPr lang="en-US" sz="2000"/>
              <a:t>and </a:t>
            </a:r>
            <a:r>
              <a:rPr lang="en-US" sz="2000" smtClean="0"/>
              <a:t>evaluated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Greater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4284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247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Evaluation of Performance of Deep Learning Models </vt:lpstr>
      <vt:lpstr>Performance Evaluation </vt:lpstr>
      <vt:lpstr>Performance Evaluation Metrics </vt:lpstr>
      <vt:lpstr>Data Splitting </vt:lpstr>
      <vt:lpstr>Automatic Verification Dataset </vt:lpstr>
      <vt:lpstr>Manual Verification Dataset </vt:lpstr>
      <vt:lpstr>Manual K-Fold Cross Validation </vt:lpstr>
      <vt:lpstr>Cons of Cross Validation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Performance of Deep Learning Models </dc:title>
  <dc:creator>PC 1</dc:creator>
  <cp:lastModifiedBy>PC 1</cp:lastModifiedBy>
  <cp:revision>4</cp:revision>
  <dcterms:created xsi:type="dcterms:W3CDTF">2022-08-11T07:15:45Z</dcterms:created>
  <dcterms:modified xsi:type="dcterms:W3CDTF">2022-08-11T07:23:26Z</dcterms:modified>
</cp:coreProperties>
</file>