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howSpecialPlsOnTitleSld="0" strictFirstAndLastChars="0" saveSubsetFonts="1">
  <p:sldMasterIdLst>
    <p:sldMasterId id="2147483648" r:id="rId1"/>
    <p:sldMasterId id="2147483910" r:id="rId2"/>
  </p:sldMasterIdLst>
  <p:notesMasterIdLst>
    <p:notesMasterId r:id="rId15"/>
  </p:notesMasterIdLst>
  <p:sldIdLst>
    <p:sldId id="263" r:id="rId3"/>
    <p:sldId id="261" r:id="rId4"/>
    <p:sldId id="264" r:id="rId5"/>
    <p:sldId id="265" r:id="rId6"/>
    <p:sldId id="270" r:id="rId7"/>
    <p:sldId id="272" r:id="rId8"/>
    <p:sldId id="271" r:id="rId9"/>
    <p:sldId id="273" r:id="rId10"/>
    <p:sldId id="269" r:id="rId11"/>
    <p:sldId id="274" r:id="rId12"/>
    <p:sldId id="276" r:id="rId13"/>
    <p:sldId id="277" r:id="rId14"/>
  </p:sldIdLst>
  <p:sldSz cx="24384000" cy="13716000"/>
  <p:notesSz cx="6858000" cy="9144000"/>
  <p:defaultTextStyle>
    <a:defPPr>
      <a:defRPr lang="de-DE"/>
    </a:defPPr>
    <a:lvl1pPr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1pPr>
    <a:lvl2pPr marL="4572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2pPr>
    <a:lvl3pPr marL="9144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3pPr>
    <a:lvl4pPr marL="13716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4pPr>
    <a:lvl5pPr marL="18288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5pPr>
    <a:lvl6pPr marL="22860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6pPr>
    <a:lvl7pPr marL="27432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7pPr>
    <a:lvl8pPr marL="32004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8pPr>
    <a:lvl9pPr marL="36576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35" autoAdjust="0"/>
    <p:restoredTop sz="65211"/>
  </p:normalViewPr>
  <p:slideViewPr>
    <p:cSldViewPr>
      <p:cViewPr varScale="1">
        <p:scale>
          <a:sx n="39" d="100"/>
          <a:sy n="39" d="100"/>
        </p:scale>
        <p:origin x="1160" y="16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2"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a:sym typeface="Avenir Roman" charset="0"/>
              </a:rPr>
              <a:t>Click to edit Master text styles</a:t>
            </a:r>
          </a:p>
          <a:p>
            <a:pPr lvl="1"/>
            <a:r>
              <a:rPr lang="de-DE" altLang="de-DE" noProof="0">
                <a:sym typeface="Avenir Roman" charset="0"/>
              </a:rPr>
              <a:t>Second level</a:t>
            </a:r>
          </a:p>
          <a:p>
            <a:pPr lvl="2"/>
            <a:r>
              <a:rPr lang="de-DE" altLang="de-DE" noProof="0">
                <a:sym typeface="Avenir Roman" charset="0"/>
              </a:rPr>
              <a:t>Third level</a:t>
            </a:r>
          </a:p>
          <a:p>
            <a:pPr lvl="3"/>
            <a:r>
              <a:rPr lang="de-DE" altLang="de-DE" noProof="0">
                <a:sym typeface="Avenir Roman" charset="0"/>
              </a:rPr>
              <a:t>Fourth level</a:t>
            </a:r>
          </a:p>
          <a:p>
            <a:pPr lvl="4"/>
            <a:r>
              <a:rPr lang="de-DE" altLang="de-DE" noProof="0">
                <a:sym typeface="Avenir Roman" charset="0"/>
              </a:rPr>
              <a:t>Fifth level</a:t>
            </a:r>
          </a:p>
        </p:txBody>
      </p:sp>
    </p:spTree>
    <p:extLst>
      <p:ext uri="{BB962C8B-B14F-4D97-AF65-F5344CB8AC3E}">
        <p14:creationId xmlns:p14="http://schemas.microsoft.com/office/powerpoint/2010/main" val="1377840329"/>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4800" kern="1200">
        <a:solidFill>
          <a:srgbClr val="000000"/>
        </a:solidFill>
        <a:latin typeface="Avenir" charset="0"/>
        <a:ea typeface="Avenir" charset="0"/>
        <a:cs typeface="Avenir" charset="0"/>
        <a:sym typeface="Avenir Roman" charset="0"/>
      </a:defRPr>
    </a:lvl1pPr>
    <a:lvl2pPr indent="228600" algn="l" defTabSz="457200" rtl="0" eaLnBrk="0" fontAlgn="base" hangingPunct="0">
      <a:lnSpc>
        <a:spcPct val="125000"/>
      </a:lnSpc>
      <a:spcBef>
        <a:spcPct val="0"/>
      </a:spcBef>
      <a:spcAft>
        <a:spcPct val="0"/>
      </a:spcAft>
      <a:defRPr sz="4800" kern="1200">
        <a:solidFill>
          <a:srgbClr val="000000"/>
        </a:solidFill>
        <a:latin typeface="Avenir" charset="0"/>
        <a:ea typeface="Avenir" charset="0"/>
        <a:cs typeface="Avenir" charset="0"/>
        <a:sym typeface="Avenir Roman" charset="0"/>
      </a:defRPr>
    </a:lvl2pPr>
    <a:lvl3pPr indent="457200" algn="l" defTabSz="457200" rtl="0" eaLnBrk="0" fontAlgn="base" hangingPunct="0">
      <a:lnSpc>
        <a:spcPct val="125000"/>
      </a:lnSpc>
      <a:spcBef>
        <a:spcPct val="0"/>
      </a:spcBef>
      <a:spcAft>
        <a:spcPct val="0"/>
      </a:spcAft>
      <a:defRPr sz="4800" kern="1200">
        <a:solidFill>
          <a:srgbClr val="000000"/>
        </a:solidFill>
        <a:latin typeface="Avenir" charset="0"/>
        <a:ea typeface="Avenir" charset="0"/>
        <a:cs typeface="Avenir" charset="0"/>
        <a:sym typeface="Avenir Roman" charset="0"/>
      </a:defRPr>
    </a:lvl3pPr>
    <a:lvl4pPr indent="685800" algn="l" defTabSz="457200" rtl="0" eaLnBrk="0" fontAlgn="base" hangingPunct="0">
      <a:lnSpc>
        <a:spcPct val="125000"/>
      </a:lnSpc>
      <a:spcBef>
        <a:spcPct val="0"/>
      </a:spcBef>
      <a:spcAft>
        <a:spcPct val="0"/>
      </a:spcAft>
      <a:defRPr sz="4800" kern="1200">
        <a:solidFill>
          <a:srgbClr val="000000"/>
        </a:solidFill>
        <a:latin typeface="Avenir" charset="0"/>
        <a:ea typeface="Avenir" charset="0"/>
        <a:cs typeface="Avenir" charset="0"/>
        <a:sym typeface="Avenir Roman" charset="0"/>
      </a:defRPr>
    </a:lvl4pPr>
    <a:lvl5pPr indent="914400" algn="l" defTabSz="457200" rtl="0" eaLnBrk="0" fontAlgn="base" hangingPunct="0">
      <a:lnSpc>
        <a:spcPct val="125000"/>
      </a:lnSpc>
      <a:spcBef>
        <a:spcPct val="0"/>
      </a:spcBef>
      <a:spcAft>
        <a:spcPct val="0"/>
      </a:spcAft>
      <a:defRPr sz="4800" kern="1200">
        <a:solidFill>
          <a:srgbClr val="000000"/>
        </a:solidFill>
        <a:latin typeface="Avenir" charset="0"/>
        <a:ea typeface="Avenir" charset="0"/>
        <a:cs typeface="Avenir"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ecursi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Probability_distribution" TargetMode="External"/><Relationship Id="rId4" Type="http://schemas.openxmlformats.org/officeDocument/2006/relationships/hyperlink" Target="https://en.wikipedia.org/wiki/Incoming_lin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831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Importance of a webpage: </a:t>
            </a:r>
            <a:r>
              <a:rPr lang="en-GB" dirty="0"/>
              <a:t>The degree to which typical searchers would like that page returned as an answer to their search query.</a:t>
            </a:r>
          </a:p>
          <a:p>
            <a:endParaRPr lang="en-US" dirty="0"/>
          </a:p>
        </p:txBody>
      </p:sp>
    </p:spTree>
    <p:extLst>
      <p:ext uri="{BB962C8B-B14F-4D97-AF65-F5344CB8AC3E}">
        <p14:creationId xmlns:p14="http://schemas.microsoft.com/office/powerpoint/2010/main" val="330839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4800" b="0" i="0" kern="1200" dirty="0">
                <a:solidFill>
                  <a:srgbClr val="000000"/>
                </a:solidFill>
                <a:effectLst/>
                <a:latin typeface="Avenir" charset="0"/>
                <a:ea typeface="Avenir" charset="0"/>
                <a:cs typeface="Avenir" charset="0"/>
                <a:sym typeface="Avenir Roman" charset="0"/>
              </a:rPr>
              <a:t>The algorithm may be applied to any collection of entities with reciprocal quotations and references. The numerical weight that it assigns to any given element </a:t>
            </a:r>
            <a:r>
              <a:rPr lang="en-GB" sz="4800" b="0" i="1" kern="1200" dirty="0">
                <a:solidFill>
                  <a:srgbClr val="000000"/>
                </a:solidFill>
                <a:effectLst/>
                <a:latin typeface="Avenir" charset="0"/>
                <a:ea typeface="Avenir" charset="0"/>
                <a:cs typeface="Avenir" charset="0"/>
                <a:sym typeface="Avenir Roman" charset="0"/>
              </a:rPr>
              <a:t>E</a:t>
            </a:r>
            <a:r>
              <a:rPr lang="en-GB" sz="4800" b="0" i="0" kern="1200" dirty="0">
                <a:solidFill>
                  <a:srgbClr val="000000"/>
                </a:solidFill>
                <a:effectLst/>
                <a:latin typeface="Avenir" charset="0"/>
                <a:ea typeface="Avenir" charset="0"/>
                <a:cs typeface="Avenir" charset="0"/>
                <a:sym typeface="Avenir Roman" charset="0"/>
              </a:rPr>
              <a:t> is referred to as the </a:t>
            </a:r>
            <a:r>
              <a:rPr lang="en-GB" sz="4800" b="0" i="1" kern="1200" dirty="0">
                <a:solidFill>
                  <a:srgbClr val="000000"/>
                </a:solidFill>
                <a:effectLst/>
                <a:latin typeface="Avenir" charset="0"/>
                <a:ea typeface="Avenir" charset="0"/>
                <a:cs typeface="Avenir" charset="0"/>
                <a:sym typeface="Avenir Roman" charset="0"/>
              </a:rPr>
              <a:t>PageRank of E</a:t>
            </a:r>
            <a:r>
              <a:rPr lang="en-GB" sz="4800" b="0" i="0" kern="1200" dirty="0">
                <a:solidFill>
                  <a:srgbClr val="000000"/>
                </a:solidFill>
                <a:effectLst/>
                <a:latin typeface="Avenir" charset="0"/>
                <a:ea typeface="Avenir" charset="0"/>
                <a:cs typeface="Avenir" charset="0"/>
                <a:sym typeface="Avenir Roman" charset="0"/>
              </a:rPr>
              <a:t> and denoted by PR(E).</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The rank value indicates an importance of a particular page. A hyperlink to a page counts as a vote of support. The PageRank of a page is defined </a:t>
            </a:r>
            <a:r>
              <a:rPr lang="en-GB" sz="4800" b="0" i="0" u="none" strike="noStrike" kern="1200" dirty="0">
                <a:solidFill>
                  <a:srgbClr val="000000"/>
                </a:solidFill>
                <a:effectLst/>
                <a:latin typeface="Avenir" charset="0"/>
                <a:ea typeface="Avenir" charset="0"/>
                <a:cs typeface="Avenir" charset="0"/>
                <a:sym typeface="Avenir Roman" charset="0"/>
                <a:hlinkClick r:id="rId3" tooltip="Recursion"/>
              </a:rPr>
              <a:t>recursively</a:t>
            </a:r>
            <a:r>
              <a:rPr lang="en-GB" sz="4800" b="0" i="0" kern="1200" dirty="0">
                <a:solidFill>
                  <a:srgbClr val="000000"/>
                </a:solidFill>
                <a:effectLst/>
                <a:latin typeface="Avenir" charset="0"/>
                <a:ea typeface="Avenir" charset="0"/>
                <a:cs typeface="Avenir" charset="0"/>
                <a:sym typeface="Avenir Roman" charset="0"/>
              </a:rPr>
              <a:t> and depends on the number and PageRank metric of all pages that link to it ("</a:t>
            </a:r>
            <a:r>
              <a:rPr lang="en-GB" sz="4800" b="0" i="0" u="none" strike="noStrike" kern="1200" dirty="0">
                <a:solidFill>
                  <a:srgbClr val="000000"/>
                </a:solidFill>
                <a:effectLst/>
                <a:latin typeface="Avenir" charset="0"/>
                <a:ea typeface="Avenir" charset="0"/>
                <a:cs typeface="Avenir" charset="0"/>
                <a:sym typeface="Avenir Roman" charset="0"/>
                <a:hlinkClick r:id="rId4" tooltip="Incoming link"/>
              </a:rPr>
              <a:t>incoming links</a:t>
            </a:r>
            <a:r>
              <a:rPr lang="en-GB" sz="4800" b="0" i="0" kern="1200" dirty="0">
                <a:solidFill>
                  <a:srgbClr val="000000"/>
                </a:solidFill>
                <a:effectLst/>
                <a:latin typeface="Avenir" charset="0"/>
                <a:ea typeface="Avenir" charset="0"/>
                <a:cs typeface="Avenir" charset="0"/>
                <a:sym typeface="Avenir Roman" charset="0"/>
              </a:rPr>
              <a:t>"). A page that is linked to by many pages with high PageRank receives a high rank itself.</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The PageRank algorithm outputs a </a:t>
            </a:r>
            <a:r>
              <a:rPr lang="en-GB" sz="4800" b="0" i="0" u="none" strike="noStrike" kern="1200" dirty="0">
                <a:solidFill>
                  <a:srgbClr val="000000"/>
                </a:solidFill>
                <a:effectLst/>
                <a:latin typeface="Avenir" charset="0"/>
                <a:ea typeface="Avenir" charset="0"/>
                <a:cs typeface="Avenir" charset="0"/>
                <a:sym typeface="Avenir Roman" charset="0"/>
                <a:hlinkClick r:id="rId5" tooltip="Probability distribution"/>
              </a:rPr>
              <a:t>probability distribution</a:t>
            </a:r>
            <a:r>
              <a:rPr lang="en-GB" sz="4800" b="0" i="0" kern="1200" dirty="0">
                <a:solidFill>
                  <a:srgbClr val="000000"/>
                </a:solidFill>
                <a:effectLst/>
                <a:latin typeface="Avenir" charset="0"/>
                <a:ea typeface="Avenir" charset="0"/>
                <a:cs typeface="Avenir" charset="0"/>
                <a:sym typeface="Avenir Roman" charset="0"/>
              </a:rPr>
              <a:t> used to represent the likelihood that a person randomly clicking on links will arrive at any particular page. PageRank can be calculated for collections of documents of any size. It is assumed in several research papers that the distribution is evenly divided among all documents in the collection at the beginning of the computational process. The PageRank computations require several passes, called "iterations", through the collection to adjust approximate PageRank values to more closely reflect the theoretical true value.</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A probability is expressed as a numeric value between 0 and 1. A 0.5 probability is commonly expressed as a "50% chance" of something happening. Hence, a document with a PageRank of 0.5 means there is a 50% chance that a person clicking on a random link will be directed to said document.</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Source: https://</a:t>
            </a:r>
            <a:r>
              <a:rPr lang="en-GB" sz="4800" b="0" i="0" kern="1200" dirty="0" err="1">
                <a:solidFill>
                  <a:srgbClr val="000000"/>
                </a:solidFill>
                <a:effectLst/>
                <a:latin typeface="Avenir" charset="0"/>
                <a:ea typeface="Avenir" charset="0"/>
                <a:cs typeface="Avenir" charset="0"/>
                <a:sym typeface="Avenir Roman" charset="0"/>
              </a:rPr>
              <a:t>en.wikipedia.org</a:t>
            </a:r>
            <a:r>
              <a:rPr lang="en-GB" sz="4800" b="0" i="0" kern="1200" dirty="0">
                <a:solidFill>
                  <a:srgbClr val="000000"/>
                </a:solidFill>
                <a:effectLst/>
                <a:latin typeface="Avenir" charset="0"/>
                <a:ea typeface="Avenir" charset="0"/>
                <a:cs typeface="Avenir" charset="0"/>
                <a:sym typeface="Avenir Roman" charset="0"/>
              </a:rPr>
              <a:t>/wiki/PageRank</a:t>
            </a: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endParaRPr lang="en-US" dirty="0"/>
          </a:p>
        </p:txBody>
      </p:sp>
    </p:spTree>
    <p:extLst>
      <p:ext uri="{BB962C8B-B14F-4D97-AF65-F5344CB8AC3E}">
        <p14:creationId xmlns:p14="http://schemas.microsoft.com/office/powerpoint/2010/main" val="317222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162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467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4800" b="0" i="0" kern="1200" dirty="0">
                <a:solidFill>
                  <a:srgbClr val="000000"/>
                </a:solidFill>
                <a:effectLst/>
                <a:latin typeface="Avenir" charset="0"/>
                <a:ea typeface="Avenir" charset="0"/>
                <a:cs typeface="Avenir" charset="0"/>
                <a:sym typeface="Avenir Roman" charset="0"/>
              </a:rPr>
              <a:t>Assume a small universe of four web pages: </a:t>
            </a:r>
            <a:r>
              <a:rPr lang="en-GB" sz="4800" b="1" i="0" kern="1200" dirty="0">
                <a:solidFill>
                  <a:srgbClr val="000000"/>
                </a:solidFill>
                <a:effectLst/>
                <a:latin typeface="Avenir" charset="0"/>
                <a:ea typeface="Avenir" charset="0"/>
                <a:cs typeface="Avenir" charset="0"/>
                <a:sym typeface="Avenir Roman" charset="0"/>
              </a:rPr>
              <a:t>A</a:t>
            </a:r>
            <a:r>
              <a:rPr lang="en-GB" sz="4800" b="0" i="0" kern="1200" dirty="0">
                <a:solidFill>
                  <a:srgbClr val="000000"/>
                </a:solidFill>
                <a:effectLst/>
                <a:latin typeface="Avenir" charset="0"/>
                <a:ea typeface="Avenir" charset="0"/>
                <a:cs typeface="Avenir" charset="0"/>
                <a:sym typeface="Avenir Roman" charset="0"/>
              </a:rPr>
              <a:t>, </a:t>
            </a:r>
            <a:r>
              <a:rPr lang="en-GB" sz="4800" b="1" i="0" kern="1200" dirty="0">
                <a:solidFill>
                  <a:srgbClr val="000000"/>
                </a:solidFill>
                <a:effectLst/>
                <a:latin typeface="Avenir" charset="0"/>
                <a:ea typeface="Avenir" charset="0"/>
                <a:cs typeface="Avenir" charset="0"/>
                <a:sym typeface="Avenir Roman" charset="0"/>
              </a:rPr>
              <a:t>B</a:t>
            </a:r>
            <a:r>
              <a:rPr lang="en-GB" sz="4800" b="0" i="0" kern="1200" dirty="0">
                <a:solidFill>
                  <a:srgbClr val="000000"/>
                </a:solidFill>
                <a:effectLst/>
                <a:latin typeface="Avenir" charset="0"/>
                <a:ea typeface="Avenir" charset="0"/>
                <a:cs typeface="Avenir" charset="0"/>
                <a:sym typeface="Avenir Roman" charset="0"/>
              </a:rPr>
              <a:t>, </a:t>
            </a:r>
            <a:r>
              <a:rPr lang="en-GB" sz="4800" b="1" i="0" kern="1200" dirty="0">
                <a:solidFill>
                  <a:srgbClr val="000000"/>
                </a:solidFill>
                <a:effectLst/>
                <a:latin typeface="Avenir" charset="0"/>
                <a:ea typeface="Avenir" charset="0"/>
                <a:cs typeface="Avenir" charset="0"/>
                <a:sym typeface="Avenir Roman" charset="0"/>
              </a:rPr>
              <a:t>C</a:t>
            </a:r>
            <a:r>
              <a:rPr lang="en-GB" sz="4800" b="0" i="0" kern="1200" dirty="0">
                <a:solidFill>
                  <a:srgbClr val="000000"/>
                </a:solidFill>
                <a:effectLst/>
                <a:latin typeface="Avenir" charset="0"/>
                <a:ea typeface="Avenir" charset="0"/>
                <a:cs typeface="Avenir" charset="0"/>
                <a:sym typeface="Avenir Roman" charset="0"/>
              </a:rPr>
              <a:t>, and </a:t>
            </a:r>
            <a:r>
              <a:rPr lang="en-GB" sz="4800" b="1" i="0" kern="1200" dirty="0">
                <a:solidFill>
                  <a:srgbClr val="000000"/>
                </a:solidFill>
                <a:effectLst/>
                <a:latin typeface="Avenir" charset="0"/>
                <a:ea typeface="Avenir" charset="0"/>
                <a:cs typeface="Avenir" charset="0"/>
                <a:sym typeface="Avenir Roman" charset="0"/>
              </a:rPr>
              <a:t>D</a:t>
            </a:r>
            <a:r>
              <a:rPr lang="en-GB" sz="4800" b="0" i="0" kern="1200" dirty="0">
                <a:solidFill>
                  <a:srgbClr val="000000"/>
                </a:solidFill>
                <a:effectLst/>
                <a:latin typeface="Avenir" charset="0"/>
                <a:ea typeface="Avenir" charset="0"/>
                <a:cs typeface="Avenir" charset="0"/>
                <a:sym typeface="Avenir Roman" charset="0"/>
              </a:rPr>
              <a:t>. </a:t>
            </a:r>
          </a:p>
          <a:p>
            <a:r>
              <a:rPr lang="en-GB" sz="4800" b="0" i="0" kern="1200" dirty="0">
                <a:solidFill>
                  <a:srgbClr val="000000"/>
                </a:solidFill>
                <a:effectLst/>
                <a:latin typeface="Avenir" charset="0"/>
                <a:ea typeface="Avenir" charset="0"/>
                <a:cs typeface="Avenir" charset="0"/>
                <a:sym typeface="Avenir Roman" charset="0"/>
              </a:rPr>
              <a:t>Links from a page to itself are ignored. Multiple outbound links from one page to another page are treated as a single link.</a:t>
            </a:r>
          </a:p>
          <a:p>
            <a:endParaRPr lang="en-GB" sz="4800" b="0" i="0" kern="1200" dirty="0">
              <a:solidFill>
                <a:srgbClr val="000000"/>
              </a:solidFill>
              <a:effectLst/>
              <a:latin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PageRank is initialized to the same value for all pages. We assume a </a:t>
            </a:r>
            <a:r>
              <a:rPr lang="en-GB" sz="4800" b="0" i="0" u="none" strike="noStrike" kern="1200" dirty="0">
                <a:solidFill>
                  <a:srgbClr val="000000"/>
                </a:solidFill>
                <a:effectLst/>
                <a:latin typeface="Avenir" charset="0"/>
                <a:ea typeface="Avenir" charset="0"/>
                <a:cs typeface="Avenir" charset="0"/>
                <a:sym typeface="Avenir Roman" charset="0"/>
              </a:rPr>
              <a:t>probability distribution </a:t>
            </a:r>
            <a:r>
              <a:rPr lang="en-GB" sz="4800" b="0" i="0" kern="1200" dirty="0">
                <a:solidFill>
                  <a:srgbClr val="000000"/>
                </a:solidFill>
                <a:effectLst/>
                <a:latin typeface="Avenir" charset="0"/>
                <a:ea typeface="Avenir" charset="0"/>
                <a:cs typeface="Avenir" charset="0"/>
                <a:sym typeface="Avenir Roman" charset="0"/>
              </a:rPr>
              <a:t>between 0 and 1. Hence the initial value for each page in this example is 0.25.</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The PageRank transferred from a given page to the targets of its outbound links upon the next iteration is divided equally among all outbound links.</a:t>
            </a: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pPr marL="0" marR="0" lvl="0" indent="0" algn="l" defTabSz="457200" rtl="0" eaLnBrk="0" fontAlgn="base" latinLnBrk="0" hangingPunct="0">
              <a:lnSpc>
                <a:spcPct val="125000"/>
              </a:lnSpc>
              <a:spcBef>
                <a:spcPct val="0"/>
              </a:spcBef>
              <a:spcAft>
                <a:spcPct val="0"/>
              </a:spcAft>
              <a:buClrTx/>
              <a:buSzTx/>
              <a:buFontTx/>
              <a:buNone/>
              <a:tabLst/>
              <a:defRPr/>
            </a:pPr>
            <a:r>
              <a:rPr lang="en-GB" sz="4800" b="0" i="0" kern="1200" dirty="0">
                <a:solidFill>
                  <a:srgbClr val="000000"/>
                </a:solidFill>
                <a:effectLst/>
                <a:latin typeface="Avenir" charset="0"/>
                <a:ea typeface="Avenir" charset="0"/>
                <a:cs typeface="Avenir" charset="0"/>
                <a:sym typeface="Avenir Roman" charset="0"/>
              </a:rPr>
              <a:t>Source: https://</a:t>
            </a:r>
            <a:r>
              <a:rPr lang="en-GB" sz="4800" b="0" i="0" kern="1200" dirty="0" err="1">
                <a:solidFill>
                  <a:srgbClr val="000000"/>
                </a:solidFill>
                <a:effectLst/>
                <a:latin typeface="Avenir" charset="0"/>
                <a:ea typeface="Avenir" charset="0"/>
                <a:cs typeface="Avenir" charset="0"/>
                <a:sym typeface="Avenir Roman" charset="0"/>
              </a:rPr>
              <a:t>en.wikipedia.org</a:t>
            </a:r>
            <a:r>
              <a:rPr lang="en-GB" sz="4800" b="0" i="0" kern="1200" dirty="0">
                <a:solidFill>
                  <a:srgbClr val="000000"/>
                </a:solidFill>
                <a:effectLst/>
                <a:latin typeface="Avenir" charset="0"/>
                <a:ea typeface="Avenir" charset="0"/>
                <a:cs typeface="Avenir" charset="0"/>
                <a:sym typeface="Avenir Roman" charset="0"/>
              </a:rPr>
              <a:t>/wiki/PageRank</a:t>
            </a:r>
          </a:p>
          <a:p>
            <a:endParaRPr lang="en-GB" sz="4800" b="0" i="0" kern="1200" dirty="0">
              <a:solidFill>
                <a:srgbClr val="000000"/>
              </a:solidFill>
              <a:effectLst/>
              <a:latin typeface="Avenir" charset="0"/>
              <a:ea typeface="Avenir" charset="0"/>
              <a:cs typeface="Avenir" charset="0"/>
              <a:sym typeface="Avenir Roman" charset="0"/>
            </a:endParaRPr>
          </a:p>
          <a:p>
            <a:br>
              <a:rPr lang="en-GB" dirty="0"/>
            </a:br>
            <a:endParaRPr lang="en-US" dirty="0"/>
          </a:p>
        </p:txBody>
      </p:sp>
    </p:spTree>
    <p:extLst>
      <p:ext uri="{BB962C8B-B14F-4D97-AF65-F5344CB8AC3E}">
        <p14:creationId xmlns:p14="http://schemas.microsoft.com/office/powerpoint/2010/main" val="139110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4800" b="0" i="0" kern="1200" dirty="0">
                <a:solidFill>
                  <a:srgbClr val="000000"/>
                </a:solidFill>
                <a:effectLst/>
                <a:latin typeface="Avenir" charset="0"/>
                <a:ea typeface="Avenir" charset="0"/>
                <a:cs typeface="Avenir" charset="0"/>
                <a:sym typeface="Avenir Roman" charset="0"/>
              </a:rPr>
              <a:t>Assume a small universe of four web pages: </a:t>
            </a:r>
            <a:r>
              <a:rPr lang="en-GB" sz="4800" b="1" i="0" kern="1200" dirty="0">
                <a:solidFill>
                  <a:srgbClr val="000000"/>
                </a:solidFill>
                <a:effectLst/>
                <a:latin typeface="Avenir" charset="0"/>
                <a:ea typeface="Avenir" charset="0"/>
                <a:cs typeface="Avenir" charset="0"/>
                <a:sym typeface="Avenir Roman" charset="0"/>
              </a:rPr>
              <a:t>A</a:t>
            </a:r>
            <a:r>
              <a:rPr lang="en-GB" sz="4800" b="0" i="0" kern="1200" dirty="0">
                <a:solidFill>
                  <a:srgbClr val="000000"/>
                </a:solidFill>
                <a:effectLst/>
                <a:latin typeface="Avenir" charset="0"/>
                <a:ea typeface="Avenir" charset="0"/>
                <a:cs typeface="Avenir" charset="0"/>
                <a:sym typeface="Avenir Roman" charset="0"/>
              </a:rPr>
              <a:t>, </a:t>
            </a:r>
            <a:r>
              <a:rPr lang="en-GB" sz="4800" b="1" i="0" kern="1200" dirty="0">
                <a:solidFill>
                  <a:srgbClr val="000000"/>
                </a:solidFill>
                <a:effectLst/>
                <a:latin typeface="Avenir" charset="0"/>
                <a:ea typeface="Avenir" charset="0"/>
                <a:cs typeface="Avenir" charset="0"/>
                <a:sym typeface="Avenir Roman" charset="0"/>
              </a:rPr>
              <a:t>B</a:t>
            </a:r>
            <a:r>
              <a:rPr lang="en-GB" sz="4800" b="0" i="0" kern="1200" dirty="0">
                <a:solidFill>
                  <a:srgbClr val="000000"/>
                </a:solidFill>
                <a:effectLst/>
                <a:latin typeface="Avenir" charset="0"/>
                <a:ea typeface="Avenir" charset="0"/>
                <a:cs typeface="Avenir" charset="0"/>
                <a:sym typeface="Avenir Roman" charset="0"/>
              </a:rPr>
              <a:t>, </a:t>
            </a:r>
            <a:r>
              <a:rPr lang="en-GB" sz="4800" b="1" i="0" kern="1200" dirty="0">
                <a:solidFill>
                  <a:srgbClr val="000000"/>
                </a:solidFill>
                <a:effectLst/>
                <a:latin typeface="Avenir" charset="0"/>
                <a:ea typeface="Avenir" charset="0"/>
                <a:cs typeface="Avenir" charset="0"/>
                <a:sym typeface="Avenir Roman" charset="0"/>
              </a:rPr>
              <a:t>C</a:t>
            </a:r>
            <a:r>
              <a:rPr lang="en-GB" sz="4800" b="0" i="0" kern="1200" dirty="0">
                <a:solidFill>
                  <a:srgbClr val="000000"/>
                </a:solidFill>
                <a:effectLst/>
                <a:latin typeface="Avenir" charset="0"/>
                <a:ea typeface="Avenir" charset="0"/>
                <a:cs typeface="Avenir" charset="0"/>
                <a:sym typeface="Avenir Roman" charset="0"/>
              </a:rPr>
              <a:t>, and </a:t>
            </a:r>
            <a:r>
              <a:rPr lang="en-GB" sz="4800" b="1" i="0" kern="1200" dirty="0">
                <a:solidFill>
                  <a:srgbClr val="000000"/>
                </a:solidFill>
                <a:effectLst/>
                <a:latin typeface="Avenir" charset="0"/>
                <a:ea typeface="Avenir" charset="0"/>
                <a:cs typeface="Avenir" charset="0"/>
                <a:sym typeface="Avenir Roman" charset="0"/>
              </a:rPr>
              <a:t>D</a:t>
            </a:r>
            <a:r>
              <a:rPr lang="en-GB" sz="4800" b="0" i="0" kern="1200" dirty="0">
                <a:solidFill>
                  <a:srgbClr val="000000"/>
                </a:solidFill>
                <a:effectLst/>
                <a:latin typeface="Avenir" charset="0"/>
                <a:ea typeface="Avenir" charset="0"/>
                <a:cs typeface="Avenir" charset="0"/>
                <a:sym typeface="Avenir Roman" charset="0"/>
              </a:rPr>
              <a:t>. </a:t>
            </a:r>
          </a:p>
          <a:p>
            <a:r>
              <a:rPr lang="en-GB" sz="4800" b="0" i="0" kern="1200" dirty="0">
                <a:solidFill>
                  <a:srgbClr val="000000"/>
                </a:solidFill>
                <a:effectLst/>
                <a:latin typeface="Avenir" charset="0"/>
                <a:ea typeface="Avenir" charset="0"/>
                <a:cs typeface="Avenir" charset="0"/>
                <a:sym typeface="Avenir Roman" charset="0"/>
              </a:rPr>
              <a:t>Links from a page to itself are ignored. Multiple outbound links from one page to another page are treated as a single link.</a:t>
            </a:r>
          </a:p>
          <a:p>
            <a:endParaRPr lang="en-GB" sz="4800" b="0" i="0" kern="1200" dirty="0">
              <a:solidFill>
                <a:srgbClr val="000000"/>
              </a:solidFill>
              <a:effectLst/>
              <a:latin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PageRank is initialized to the same value for all pages. We assume a </a:t>
            </a:r>
            <a:r>
              <a:rPr lang="en-GB" sz="4800" b="0" i="0" u="none" strike="noStrike" kern="1200" dirty="0">
                <a:solidFill>
                  <a:srgbClr val="000000"/>
                </a:solidFill>
                <a:effectLst/>
                <a:latin typeface="Avenir" charset="0"/>
                <a:ea typeface="Avenir" charset="0"/>
                <a:cs typeface="Avenir" charset="0"/>
                <a:sym typeface="Avenir Roman" charset="0"/>
              </a:rPr>
              <a:t>probability distribution </a:t>
            </a:r>
            <a:r>
              <a:rPr lang="en-GB" sz="4800" b="0" i="0" kern="1200" dirty="0">
                <a:solidFill>
                  <a:srgbClr val="000000"/>
                </a:solidFill>
                <a:effectLst/>
                <a:latin typeface="Avenir" charset="0"/>
                <a:ea typeface="Avenir" charset="0"/>
                <a:cs typeface="Avenir" charset="0"/>
                <a:sym typeface="Avenir Roman" charset="0"/>
              </a:rPr>
              <a:t>between 0 and 1. Hence the initial value for each page in this example is 0.25.</a:t>
            </a:r>
          </a:p>
          <a:p>
            <a:endParaRPr lang="en-GB" sz="4800" b="0" i="0" kern="1200" dirty="0">
              <a:solidFill>
                <a:srgbClr val="000000"/>
              </a:solidFill>
              <a:effectLst/>
              <a:latin typeface="Avenir" charset="0"/>
              <a:ea typeface="Avenir" charset="0"/>
              <a:cs typeface="Avenir" charset="0"/>
              <a:sym typeface="Avenir Roman" charset="0"/>
            </a:endParaRPr>
          </a:p>
          <a:p>
            <a:r>
              <a:rPr lang="en-GB" sz="4800" b="0" i="0" kern="1200" dirty="0">
                <a:solidFill>
                  <a:srgbClr val="000000"/>
                </a:solidFill>
                <a:effectLst/>
                <a:latin typeface="Avenir" charset="0"/>
                <a:ea typeface="Avenir" charset="0"/>
                <a:cs typeface="Avenir" charset="0"/>
                <a:sym typeface="Avenir Roman" charset="0"/>
              </a:rPr>
              <a:t>The PageRank transferred from a given page to the targets of its outbound links upon the next iteration is divided equally among all outbound links.</a:t>
            </a: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endParaRPr lang="en-GB" sz="4800" b="0" i="0" kern="1200" dirty="0">
              <a:solidFill>
                <a:srgbClr val="000000"/>
              </a:solidFill>
              <a:effectLst/>
              <a:latin typeface="Avenir" charset="0"/>
              <a:ea typeface="Avenir" charset="0"/>
              <a:cs typeface="Avenir" charset="0"/>
              <a:sym typeface="Avenir Roman" charset="0"/>
            </a:endParaRPr>
          </a:p>
          <a:p>
            <a:pPr marL="0" marR="0" lvl="0" indent="0" algn="l" defTabSz="457200" rtl="0" eaLnBrk="0" fontAlgn="base" latinLnBrk="0" hangingPunct="0">
              <a:lnSpc>
                <a:spcPct val="125000"/>
              </a:lnSpc>
              <a:spcBef>
                <a:spcPct val="0"/>
              </a:spcBef>
              <a:spcAft>
                <a:spcPct val="0"/>
              </a:spcAft>
              <a:buClrTx/>
              <a:buSzTx/>
              <a:buFontTx/>
              <a:buNone/>
              <a:tabLst/>
              <a:defRPr/>
            </a:pPr>
            <a:r>
              <a:rPr lang="en-GB" sz="4800" b="0" i="0" kern="1200" dirty="0">
                <a:solidFill>
                  <a:srgbClr val="000000"/>
                </a:solidFill>
                <a:effectLst/>
                <a:latin typeface="Avenir" charset="0"/>
                <a:ea typeface="Avenir" charset="0"/>
                <a:cs typeface="Avenir" charset="0"/>
                <a:sym typeface="Avenir Roman" charset="0"/>
              </a:rPr>
              <a:t>Source: https://</a:t>
            </a:r>
            <a:r>
              <a:rPr lang="en-GB" sz="4800" b="0" i="0" kern="1200" dirty="0" err="1">
                <a:solidFill>
                  <a:srgbClr val="000000"/>
                </a:solidFill>
                <a:effectLst/>
                <a:latin typeface="Avenir" charset="0"/>
                <a:ea typeface="Avenir" charset="0"/>
                <a:cs typeface="Avenir" charset="0"/>
                <a:sym typeface="Avenir Roman" charset="0"/>
              </a:rPr>
              <a:t>en.wikipedia.org</a:t>
            </a:r>
            <a:r>
              <a:rPr lang="en-GB" sz="4800" b="0" i="0" kern="1200" dirty="0">
                <a:solidFill>
                  <a:srgbClr val="000000"/>
                </a:solidFill>
                <a:effectLst/>
                <a:latin typeface="Avenir" charset="0"/>
                <a:ea typeface="Avenir" charset="0"/>
                <a:cs typeface="Avenir" charset="0"/>
                <a:sym typeface="Avenir Roman" charset="0"/>
              </a:rPr>
              <a:t>/wiki/PageRank</a:t>
            </a:r>
          </a:p>
          <a:p>
            <a:endParaRPr lang="en-GB" sz="4800" b="0" i="0" kern="1200" dirty="0">
              <a:solidFill>
                <a:srgbClr val="000000"/>
              </a:solidFill>
              <a:effectLst/>
              <a:latin typeface="Avenir" charset="0"/>
              <a:ea typeface="Avenir" charset="0"/>
              <a:cs typeface="Avenir" charset="0"/>
              <a:sym typeface="Avenir Roman" charset="0"/>
            </a:endParaRPr>
          </a:p>
          <a:p>
            <a:br>
              <a:rPr lang="en-GB" dirty="0"/>
            </a:br>
            <a:endParaRPr lang="en-US" dirty="0"/>
          </a:p>
        </p:txBody>
      </p:sp>
    </p:spTree>
    <p:extLst>
      <p:ext uri="{BB962C8B-B14F-4D97-AF65-F5344CB8AC3E}">
        <p14:creationId xmlns:p14="http://schemas.microsoft.com/office/powerpoint/2010/main" val="340083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1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320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3774472" y="3905671"/>
            <a:ext cx="19938808" cy="4896545"/>
          </a:xfrm>
          <a:prstGeom prst="rect">
            <a:avLst/>
          </a:prstGeom>
        </p:spPr>
        <p:txBody>
          <a:bodyPr anchor="t" anchorCtr="0"/>
          <a:lstStyle>
            <a:lvl1pPr algn="l">
              <a:defRPr sz="8800">
                <a:solidFill>
                  <a:schemeClr val="tx1"/>
                </a:solidFill>
              </a:defRPr>
            </a:lvl1pPr>
          </a:lstStyle>
          <a:p>
            <a:r>
              <a:rPr lang="de-DE" dirty="0"/>
              <a:t>Titel/Vorlesung</a:t>
            </a:r>
          </a:p>
        </p:txBody>
      </p:sp>
      <p:sp>
        <p:nvSpPr>
          <p:cNvPr id="8" name="Untertitel 2"/>
          <p:cNvSpPr>
            <a:spLocks noGrp="1"/>
          </p:cNvSpPr>
          <p:nvPr>
            <p:ph type="subTitle" idx="1"/>
          </p:nvPr>
        </p:nvSpPr>
        <p:spPr>
          <a:xfrm>
            <a:off x="3774472" y="8946232"/>
            <a:ext cx="19938808" cy="3312368"/>
          </a:xfrm>
          <a:prstGeom prst="rect">
            <a:avLst/>
          </a:prstGeom>
        </p:spPr>
        <p:txBody>
          <a:bodyPr anchor="b" anchorCtr="0"/>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p>
        </p:txBody>
      </p:sp>
      <p:sp>
        <p:nvSpPr>
          <p:cNvPr id="9" name="Textplatzhalter 4"/>
          <p:cNvSpPr>
            <a:spLocks noGrp="1"/>
          </p:cNvSpPr>
          <p:nvPr>
            <p:ph type="body" sz="quarter" idx="12" hasCustomPrompt="1"/>
          </p:nvPr>
        </p:nvSpPr>
        <p:spPr>
          <a:xfrm>
            <a:off x="3774472" y="2178049"/>
            <a:ext cx="19938593" cy="1727621"/>
          </a:xfrm>
          <a:prstGeom prst="rect">
            <a:avLst/>
          </a:prstGeom>
        </p:spPr>
        <p:txBody>
          <a:bodyPr anchor="b" anchorCtr="0"/>
          <a:lstStyle>
            <a:lvl1pPr>
              <a:defRPr sz="4400">
                <a:solidFill>
                  <a:schemeClr val="tx1"/>
                </a:solidFill>
              </a:defRPr>
            </a:lvl1pPr>
          </a:lstStyle>
          <a:p>
            <a:pPr lvl="0"/>
            <a:r>
              <a:rPr lang="de-DE" dirty="0"/>
              <a:t>Name Nachname</a:t>
            </a:r>
          </a:p>
        </p:txBody>
      </p:sp>
    </p:spTree>
    <p:extLst>
      <p:ext uri="{BB962C8B-B14F-4D97-AF65-F5344CB8AC3E}">
        <p14:creationId xmlns:p14="http://schemas.microsoft.com/office/powerpoint/2010/main" val="387372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dirty="0"/>
          </a:p>
        </p:txBody>
      </p:sp>
      <p:sp>
        <p:nvSpPr>
          <p:cNvPr id="8" name="Inhaltsplatzhalter 2"/>
          <p:cNvSpPr>
            <a:spLocks noGrp="1"/>
          </p:cNvSpPr>
          <p:nvPr>
            <p:ph idx="12"/>
          </p:nvPr>
        </p:nvSpPr>
        <p:spPr>
          <a:xfrm>
            <a:off x="1894856" y="2970213"/>
            <a:ext cx="20356141" cy="9848850"/>
          </a:xfrm>
          <a:prstGeom prst="rect">
            <a:avLst/>
          </a:prstGeom>
        </p:spPr>
        <p:txBody>
          <a:bodyPr/>
          <a:lstStyle>
            <a:lvl1pPr marL="0" indent="0">
              <a:buNone/>
              <a:defRPr lang="de-DE" altLang="de-DE" sz="4400" kern="1200" dirty="0" smtClean="0">
                <a:solidFill>
                  <a:srgbClr val="000000"/>
                </a:solidFill>
                <a:latin typeface="Arial Narrow" panose="020B0606020202030204" pitchFamily="34" charset="0"/>
                <a:ea typeface="+mn-ea"/>
                <a:cs typeface="+mn-cs"/>
                <a:sym typeface="Arial" panose="020B0604020202020204" pitchFamily="34" charset="0"/>
              </a:defRPr>
            </a:lvl1pPr>
            <a:lvl2pPr marL="654050" indent="-473075">
              <a:buClrTx/>
              <a:buSzPct val="100000"/>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marL="571500" indent="-571500">
              <a:buClr>
                <a:schemeClr val="accent1"/>
              </a:buClr>
              <a:buSzPct val="70000"/>
              <a:buFont typeface="Arial Narrow" panose="020B0606020202030204" pitchFamily="34" charset="0"/>
              <a:buChar char="►"/>
              <a:defRPr/>
            </a:pPr>
            <a:endParaRPr lang="de-DE" altLang="de-DE" dirty="0"/>
          </a:p>
        </p:txBody>
      </p:sp>
      <p:sp>
        <p:nvSpPr>
          <p:cNvPr id="7"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
        <p:nvSpPr>
          <p:cNvPr id="9" name="Rectangle 3"/>
          <p:cNvSpPr>
            <a:spLocks noGrp="1"/>
          </p:cNvSpPr>
          <p:nvPr>
            <p:ph type="sldNum" sz="quarter" idx="10"/>
          </p:nvPr>
        </p:nvSpPr>
        <p:spPr>
          <a:xfrm>
            <a:off x="22176000" y="13319999"/>
            <a:ext cx="1836000" cy="216000"/>
          </a:xfrm>
          <a:prstGeom prst="rect">
            <a:avLst/>
          </a:prstGeom>
        </p:spPr>
        <p:txBody>
          <a:bodyPr/>
          <a:lstStyle>
            <a:lvl1pPr>
              <a:defRPr/>
            </a:lvl1pPr>
          </a:lstStyle>
          <a:p>
            <a:pPr>
              <a:defRPr/>
            </a:pPr>
            <a:fld id="{6D79B608-30BF-4780-AD74-2A39D90104E2}" type="slidenum">
              <a:rPr lang="de-DE" altLang="de-DE"/>
              <a:pPr>
                <a:defRPr/>
              </a:pPr>
              <a:t>‹#›</a:t>
            </a:fld>
            <a:endParaRPr lang="de-DE" altLang="de-DE" dirty="0"/>
          </a:p>
        </p:txBody>
      </p:sp>
    </p:spTree>
    <p:extLst>
      <p:ext uri="{BB962C8B-B14F-4D97-AF65-F5344CB8AC3E}">
        <p14:creationId xmlns:p14="http://schemas.microsoft.com/office/powerpoint/2010/main" val="249046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2"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
        <p:nvSpPr>
          <p:cNvPr id="4" name="Slide Number Placeholder 3"/>
          <p:cNvSpPr>
            <a:spLocks noGrp="1"/>
          </p:cNvSpPr>
          <p:nvPr>
            <p:ph type="sldNum" sz="quarter" idx="10"/>
          </p:nvPr>
        </p:nvSpPr>
        <p:spPr>
          <a:xfrm>
            <a:off x="22176000" y="13319999"/>
            <a:ext cx="1836000" cy="216000"/>
          </a:xfrm>
          <a:prstGeom prst="rect">
            <a:avLst/>
          </a:prstGeom>
        </p:spPr>
        <p:txBody>
          <a:bodyPr/>
          <a:lstStyle>
            <a:lvl1pPr>
              <a:defRPr/>
            </a:lvl1pPr>
          </a:lstStyle>
          <a:p>
            <a:pPr>
              <a:defRPr/>
            </a:pPr>
            <a:fld id="{6D79B608-30BF-4780-AD74-2A39D90104E2}" type="slidenum">
              <a:rPr lang="de-DE" altLang="de-DE"/>
              <a:pPr>
                <a:defRPr/>
              </a:pPr>
              <a:t>‹#›</a:t>
            </a:fld>
            <a:endParaRPr lang="de-DE" altLang="de-DE" dirty="0"/>
          </a:p>
        </p:txBody>
      </p:sp>
      <p:sp>
        <p:nvSpPr>
          <p:cNvPr id="9"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a:p>
        </p:txBody>
      </p:sp>
      <p:sp>
        <p:nvSpPr>
          <p:cNvPr id="10" name="Inhaltsplatzhalter 2"/>
          <p:cNvSpPr>
            <a:spLocks noGrp="1"/>
          </p:cNvSpPr>
          <p:nvPr>
            <p:ph idx="1"/>
          </p:nvPr>
        </p:nvSpPr>
        <p:spPr>
          <a:xfrm>
            <a:off x="1894856" y="2969568"/>
            <a:ext cx="7200800" cy="9849495"/>
          </a:xfrm>
          <a:prstGeom prst="rect">
            <a:avLst/>
          </a:prstGeom>
        </p:spPr>
        <p:txBody>
          <a:bodyPr/>
          <a:lstStyle>
            <a:lvl1pPr>
              <a:defRPr sz="4400"/>
            </a:lvl1pPr>
            <a:lvl2pPr marL="654050" indent="-473075">
              <a:buClrTx/>
              <a:buSzPct val="100000"/>
              <a:buFont typeface="Arial" panose="020B0604020202020204" pitchFamily="34" charset="0"/>
              <a:buChar char="•"/>
              <a:defRPr sz="4400"/>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Bildplatzhalter 7"/>
          <p:cNvSpPr>
            <a:spLocks noGrp="1"/>
          </p:cNvSpPr>
          <p:nvPr>
            <p:ph type="pic" sz="quarter" idx="12"/>
          </p:nvPr>
        </p:nvSpPr>
        <p:spPr>
          <a:xfrm>
            <a:off x="9743728" y="2970213"/>
            <a:ext cx="14041785" cy="9848850"/>
          </a:xfrm>
          <a:prstGeom prst="rect">
            <a:avLst/>
          </a:prstGeom>
        </p:spPr>
        <p:txBody>
          <a:bodyPr/>
          <a:lstStyle/>
          <a:p>
            <a:endParaRPr lang="de-DE"/>
          </a:p>
        </p:txBody>
      </p:sp>
    </p:spTree>
    <p:extLst>
      <p:ext uri="{BB962C8B-B14F-4D97-AF65-F5344CB8AC3E}">
        <p14:creationId xmlns:p14="http://schemas.microsoft.com/office/powerpoint/2010/main" val="138713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
        <p:nvSpPr>
          <p:cNvPr id="3" name="Inhaltsplatzhalter 2"/>
          <p:cNvSpPr>
            <a:spLocks noGrp="1"/>
          </p:cNvSpPr>
          <p:nvPr>
            <p:ph idx="1"/>
          </p:nvPr>
        </p:nvSpPr>
        <p:spPr>
          <a:xfrm>
            <a:off x="1894856" y="2969568"/>
            <a:ext cx="9937104" cy="9849495"/>
          </a:xfrm>
          <a:prstGeom prst="rect">
            <a:avLst/>
          </a:prstGeom>
        </p:spPr>
        <p:txBody>
          <a:bodyPr/>
          <a:lstStyle>
            <a:lvl1pPr>
              <a:defRPr sz="4400"/>
            </a:lvl1pPr>
            <a:lvl2pPr marL="923925" indent="-742950">
              <a:buClrTx/>
              <a:buSzPct val="100000"/>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2pPr>
            <a:lvl3pPr marL="1189038"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3pPr>
            <a:lvl4pPr marL="1457325"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4pPr>
            <a:lvl5pPr marL="1731963"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5pPr>
          </a:lstStyle>
          <a:p>
            <a:pPr lvl="0"/>
            <a:r>
              <a:rPr lang="de-DE" dirty="0"/>
              <a:t>Textmasterformat bearbeiten</a:t>
            </a:r>
          </a:p>
          <a:p>
            <a:pPr marL="654050" lvl="1" indent="-473075" algn="l" rtl="0" eaLnBrk="0" fontAlgn="base" hangingPunct="0">
              <a:spcBef>
                <a:spcPts val="300"/>
              </a:spcBef>
              <a:spcAft>
                <a:spcPct val="0"/>
              </a:spcAft>
              <a:buClrTx/>
              <a:buSzPct val="100000"/>
              <a:buFont typeface="Arial" panose="020B0604020202020204" pitchFamily="34" charset="0"/>
              <a:buChar char="•"/>
            </a:pPr>
            <a:r>
              <a:rPr lang="de-DE" dirty="0"/>
              <a:t>Zweite Ebene</a:t>
            </a:r>
          </a:p>
          <a:p>
            <a:pPr marL="928688" lvl="2" indent="-482600" algn="l" rtl="0" eaLnBrk="0" fontAlgn="base" hangingPunct="0">
              <a:spcBef>
                <a:spcPts val="300"/>
              </a:spcBef>
              <a:spcAft>
                <a:spcPct val="0"/>
              </a:spcAft>
              <a:buClrTx/>
              <a:buSzPct val="100000"/>
              <a:buFont typeface="Arial" panose="020B0604020202020204" pitchFamily="34" charset="0"/>
              <a:buChar char="•"/>
            </a:pPr>
            <a:r>
              <a:rPr lang="de-DE" dirty="0"/>
              <a:t>Dritte Ebene</a:t>
            </a:r>
          </a:p>
          <a:p>
            <a:pPr marL="1196975" lvl="3" indent="-482600" algn="l" rtl="0" eaLnBrk="0" fontAlgn="base" hangingPunct="0">
              <a:spcBef>
                <a:spcPts val="300"/>
              </a:spcBef>
              <a:spcAft>
                <a:spcPct val="0"/>
              </a:spcAft>
              <a:buClrTx/>
              <a:buSzPct val="100000"/>
              <a:buFont typeface="Arial" panose="020B0604020202020204" pitchFamily="34" charset="0"/>
              <a:buChar char="•"/>
            </a:pPr>
            <a:r>
              <a:rPr lang="de-DE" dirty="0"/>
              <a:t>Vierte Ebene</a:t>
            </a:r>
          </a:p>
          <a:p>
            <a:pPr marL="1465263" lvl="4" indent="-476250" algn="l" rtl="0" eaLnBrk="0" fontAlgn="base" hangingPunct="0">
              <a:spcBef>
                <a:spcPts val="300"/>
              </a:spcBef>
              <a:spcAft>
                <a:spcPct val="0"/>
              </a:spcAft>
              <a:buClrTx/>
              <a:buSzPct val="100000"/>
              <a:buFont typeface="Arial" panose="020B0604020202020204" pitchFamily="34" charset="0"/>
              <a:buChar char="•"/>
            </a:pPr>
            <a:r>
              <a:rPr lang="de-DE" dirty="0"/>
              <a:t>Fünfte Ebene</a:t>
            </a:r>
          </a:p>
        </p:txBody>
      </p:sp>
      <p:sp>
        <p:nvSpPr>
          <p:cNvPr id="4" name="Slide Number Placeholder 3"/>
          <p:cNvSpPr>
            <a:spLocks noGrp="1"/>
          </p:cNvSpPr>
          <p:nvPr>
            <p:ph type="sldNum" sz="quarter" idx="10"/>
          </p:nvPr>
        </p:nvSpPr>
        <p:spPr>
          <a:xfrm>
            <a:off x="22176000" y="13319999"/>
            <a:ext cx="1836000" cy="216000"/>
          </a:xfrm>
          <a:prstGeom prst="rect">
            <a:avLst/>
          </a:prstGeom>
        </p:spPr>
        <p:txBody>
          <a:bodyPr/>
          <a:lstStyle>
            <a:lvl1pPr>
              <a:defRPr/>
            </a:lvl1pPr>
          </a:lstStyle>
          <a:p>
            <a:pPr>
              <a:defRPr/>
            </a:pPr>
            <a:fld id="{8ABCFAEF-18FE-4467-835D-533D5CCB0C34}" type="slidenum">
              <a:rPr lang="de-DE" altLang="de-DE" smtClean="0"/>
              <a:pPr>
                <a:defRPr/>
              </a:pPr>
              <a:t>‹#›</a:t>
            </a:fld>
            <a:endParaRPr lang="de-DE" altLang="de-DE" dirty="0"/>
          </a:p>
        </p:txBody>
      </p:sp>
      <p:sp>
        <p:nvSpPr>
          <p:cNvPr id="6" name="Inhaltsplatzhalter 2"/>
          <p:cNvSpPr>
            <a:spLocks noGrp="1"/>
          </p:cNvSpPr>
          <p:nvPr>
            <p:ph idx="12"/>
          </p:nvPr>
        </p:nvSpPr>
        <p:spPr>
          <a:xfrm>
            <a:off x="12408024" y="2969568"/>
            <a:ext cx="9937104" cy="9849495"/>
          </a:xfrm>
          <a:prstGeom prst="rect">
            <a:avLst/>
          </a:prstGeom>
        </p:spPr>
        <p:txBody>
          <a:bodyPr/>
          <a:lstStyle>
            <a:lvl1pPr>
              <a:defRPr sz="4400"/>
            </a:lvl1pPr>
            <a:lvl2pPr marL="654050" indent="-473075">
              <a:buClrTx/>
              <a:buSzPct val="100000"/>
              <a:buFont typeface="Arial" panose="020B0604020202020204" pitchFamily="34" charset="0"/>
              <a:buChar char="•"/>
              <a:defRPr sz="4400"/>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a:p>
        </p:txBody>
      </p:sp>
    </p:spTree>
    <p:extLst>
      <p:ext uri="{BB962C8B-B14F-4D97-AF65-F5344CB8AC3E}">
        <p14:creationId xmlns:p14="http://schemas.microsoft.com/office/powerpoint/2010/main" val="375592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3774472" y="3905671"/>
            <a:ext cx="19938808" cy="4896545"/>
          </a:xfrm>
          <a:prstGeom prst="rect">
            <a:avLst/>
          </a:prstGeom>
        </p:spPr>
        <p:txBody>
          <a:bodyPr anchor="t" anchorCtr="0"/>
          <a:lstStyle>
            <a:lvl1pPr algn="l">
              <a:defRPr sz="8800">
                <a:solidFill>
                  <a:schemeClr val="tx1"/>
                </a:solidFill>
              </a:defRPr>
            </a:lvl1pPr>
          </a:lstStyle>
          <a:p>
            <a:r>
              <a:rPr lang="de-DE" dirty="0"/>
              <a:t>Titel/Vorlesung</a:t>
            </a:r>
          </a:p>
        </p:txBody>
      </p:sp>
      <p:sp>
        <p:nvSpPr>
          <p:cNvPr id="8" name="Untertitel 2"/>
          <p:cNvSpPr>
            <a:spLocks noGrp="1"/>
          </p:cNvSpPr>
          <p:nvPr>
            <p:ph type="subTitle" idx="1"/>
          </p:nvPr>
        </p:nvSpPr>
        <p:spPr>
          <a:xfrm>
            <a:off x="3774472" y="8946232"/>
            <a:ext cx="19938808" cy="3312368"/>
          </a:xfrm>
          <a:prstGeom prst="rect">
            <a:avLst/>
          </a:prstGeom>
        </p:spPr>
        <p:txBody>
          <a:bodyPr anchor="b" anchorCtr="0"/>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p>
        </p:txBody>
      </p:sp>
      <p:sp>
        <p:nvSpPr>
          <p:cNvPr id="9" name="Textplatzhalter 4"/>
          <p:cNvSpPr>
            <a:spLocks noGrp="1"/>
          </p:cNvSpPr>
          <p:nvPr>
            <p:ph type="body" sz="quarter" idx="12" hasCustomPrompt="1"/>
          </p:nvPr>
        </p:nvSpPr>
        <p:spPr>
          <a:xfrm>
            <a:off x="3774472" y="2178049"/>
            <a:ext cx="19938593" cy="1727621"/>
          </a:xfrm>
          <a:prstGeom prst="rect">
            <a:avLst/>
          </a:prstGeom>
        </p:spPr>
        <p:txBody>
          <a:bodyPr anchor="b" anchorCtr="0"/>
          <a:lstStyle>
            <a:lvl1pPr>
              <a:defRPr sz="4400">
                <a:solidFill>
                  <a:schemeClr val="tx1"/>
                </a:solidFill>
              </a:defRPr>
            </a:lvl1pPr>
          </a:lstStyle>
          <a:p>
            <a:pPr lvl="0"/>
            <a:r>
              <a:rPr lang="de-DE" dirty="0"/>
              <a:t>Name Nachname</a:t>
            </a:r>
          </a:p>
        </p:txBody>
      </p:sp>
    </p:spTree>
    <p:extLst>
      <p:ext uri="{BB962C8B-B14F-4D97-AF65-F5344CB8AC3E}">
        <p14:creationId xmlns:p14="http://schemas.microsoft.com/office/powerpoint/2010/main" val="318937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22176000" y="13320000"/>
            <a:ext cx="1836000" cy="216000"/>
          </a:xfrm>
          <a:prstGeom prst="rect">
            <a:avLst/>
          </a:prstGeom>
        </p:spPr>
        <p:txBody>
          <a:bodyPr/>
          <a:lstStyle>
            <a:lvl1pPr algn="r">
              <a:defRPr sz="1800">
                <a:latin typeface="+mn-lt"/>
              </a:defRPr>
            </a:lvl1pPr>
          </a:lstStyle>
          <a:p>
            <a:pPr>
              <a:defRPr/>
            </a:pPr>
            <a:fld id="{67001AD2-8E33-460C-B366-F9F101126BF9}" type="slidenum">
              <a:rPr lang="de-DE" altLang="de-DE" smtClean="0"/>
              <a:pPr>
                <a:defRPr/>
              </a:pPr>
              <a:t>‹#›</a:t>
            </a:fld>
            <a:endParaRPr lang="de-DE" altLang="de-DE" dirty="0"/>
          </a:p>
        </p:txBody>
      </p:sp>
      <p:sp>
        <p:nvSpPr>
          <p:cNvPr id="6"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dirty="0"/>
          </a:p>
        </p:txBody>
      </p:sp>
      <p:sp>
        <p:nvSpPr>
          <p:cNvPr id="8" name="Inhaltsplatzhalter 2"/>
          <p:cNvSpPr>
            <a:spLocks noGrp="1"/>
          </p:cNvSpPr>
          <p:nvPr>
            <p:ph idx="12"/>
          </p:nvPr>
        </p:nvSpPr>
        <p:spPr>
          <a:xfrm>
            <a:off x="1894856" y="2970213"/>
            <a:ext cx="20356141" cy="9848850"/>
          </a:xfrm>
          <a:prstGeom prst="rect">
            <a:avLst/>
          </a:prstGeom>
        </p:spPr>
        <p:txBody>
          <a:bodyPr/>
          <a:lstStyle>
            <a:lvl1pPr marL="0" indent="0">
              <a:buNone/>
              <a:defRPr lang="de-DE" altLang="de-DE" sz="4400" kern="1200" dirty="0" smtClean="0">
                <a:solidFill>
                  <a:srgbClr val="000000"/>
                </a:solidFill>
                <a:latin typeface="Arial Narrow" panose="020B0606020202030204" pitchFamily="34" charset="0"/>
                <a:ea typeface="+mn-ea"/>
                <a:cs typeface="+mn-cs"/>
                <a:sym typeface="Arial" panose="020B0604020202020204" pitchFamily="34" charset="0"/>
              </a:defRPr>
            </a:lvl1pPr>
            <a:lvl2pPr marL="654050" indent="-473075">
              <a:buClrTx/>
              <a:buSzPct val="100000"/>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marL="571500" indent="-571500">
              <a:buClr>
                <a:schemeClr val="accent1"/>
              </a:buClr>
              <a:buSzPct val="70000"/>
              <a:buFont typeface="Arial Narrow" panose="020B0606020202030204" pitchFamily="34" charset="0"/>
              <a:buChar char="►"/>
              <a:defRPr/>
            </a:pPr>
            <a:endParaRPr lang="de-DE" altLang="de-DE" dirty="0"/>
          </a:p>
        </p:txBody>
      </p:sp>
      <p:sp>
        <p:nvSpPr>
          <p:cNvPr id="7"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Tree>
    <p:extLst>
      <p:ext uri="{BB962C8B-B14F-4D97-AF65-F5344CB8AC3E}">
        <p14:creationId xmlns:p14="http://schemas.microsoft.com/office/powerpoint/2010/main" val="160076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2"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
        <p:nvSpPr>
          <p:cNvPr id="4" name="Slide Number Placeholder 3"/>
          <p:cNvSpPr>
            <a:spLocks noGrp="1"/>
          </p:cNvSpPr>
          <p:nvPr>
            <p:ph type="sldNum" sz="quarter" idx="10"/>
          </p:nvPr>
        </p:nvSpPr>
        <p:spPr>
          <a:xfrm>
            <a:off x="22176000" y="13320000"/>
            <a:ext cx="1836000" cy="216000"/>
          </a:xfrm>
          <a:prstGeom prst="rect">
            <a:avLst/>
          </a:prstGeom>
        </p:spPr>
        <p:txBody>
          <a:bodyPr/>
          <a:lstStyle>
            <a:lvl1pPr>
              <a:defRPr/>
            </a:lvl1pPr>
          </a:lstStyle>
          <a:p>
            <a:pPr>
              <a:defRPr/>
            </a:pPr>
            <a:fld id="{6D79B608-30BF-4780-AD74-2A39D90104E2}" type="slidenum">
              <a:rPr lang="de-DE" altLang="de-DE"/>
              <a:pPr>
                <a:defRPr/>
              </a:pPr>
              <a:t>‹#›</a:t>
            </a:fld>
            <a:endParaRPr lang="de-DE" altLang="de-DE" dirty="0"/>
          </a:p>
        </p:txBody>
      </p:sp>
      <p:sp>
        <p:nvSpPr>
          <p:cNvPr id="8" name="Bildplatzhalter 7"/>
          <p:cNvSpPr>
            <a:spLocks noGrp="1"/>
          </p:cNvSpPr>
          <p:nvPr>
            <p:ph type="pic" sz="quarter" idx="12"/>
          </p:nvPr>
        </p:nvSpPr>
        <p:spPr>
          <a:xfrm>
            <a:off x="9743728" y="2970213"/>
            <a:ext cx="14041785" cy="9848850"/>
          </a:xfrm>
          <a:prstGeom prst="rect">
            <a:avLst/>
          </a:prstGeom>
        </p:spPr>
        <p:txBody>
          <a:bodyPr/>
          <a:lstStyle/>
          <a:p>
            <a:endParaRPr lang="de-DE"/>
          </a:p>
        </p:txBody>
      </p:sp>
      <p:sp>
        <p:nvSpPr>
          <p:cNvPr id="9"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a:p>
        </p:txBody>
      </p:sp>
      <p:sp>
        <p:nvSpPr>
          <p:cNvPr id="10" name="Inhaltsplatzhalter 2"/>
          <p:cNvSpPr>
            <a:spLocks noGrp="1"/>
          </p:cNvSpPr>
          <p:nvPr>
            <p:ph idx="1"/>
          </p:nvPr>
        </p:nvSpPr>
        <p:spPr>
          <a:xfrm>
            <a:off x="1894856" y="2969568"/>
            <a:ext cx="7200800" cy="9849495"/>
          </a:xfrm>
          <a:prstGeom prst="rect">
            <a:avLst/>
          </a:prstGeom>
        </p:spPr>
        <p:txBody>
          <a:bodyPr/>
          <a:lstStyle>
            <a:lvl1pPr>
              <a:defRPr sz="4400"/>
            </a:lvl1pPr>
            <a:lvl2pPr marL="654050" indent="-473075">
              <a:buClrTx/>
              <a:buSzPct val="100000"/>
              <a:buFont typeface="Arial" panose="020B0604020202020204" pitchFamily="34" charset="0"/>
              <a:buChar char="•"/>
              <a:defRPr sz="4400"/>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340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94856" y="196850"/>
            <a:ext cx="18873787" cy="1439863"/>
          </a:xfrm>
          <a:prstGeom prst="rect">
            <a:avLst/>
          </a:prstGeom>
        </p:spPr>
        <p:txBody>
          <a:bodyPr anchor="b" anchorCtr="0"/>
          <a:lstStyle>
            <a:lvl1pPr>
              <a:defRPr>
                <a:solidFill>
                  <a:schemeClr val="tx1"/>
                </a:solidFill>
              </a:defRPr>
            </a:lvl1pPr>
          </a:lstStyle>
          <a:p>
            <a:r>
              <a:rPr lang="de-DE" dirty="0"/>
              <a:t>Titelmasterformat durch Klicken bearbeiten</a:t>
            </a:r>
          </a:p>
        </p:txBody>
      </p:sp>
      <p:sp>
        <p:nvSpPr>
          <p:cNvPr id="3" name="Inhaltsplatzhalter 2"/>
          <p:cNvSpPr>
            <a:spLocks noGrp="1"/>
          </p:cNvSpPr>
          <p:nvPr>
            <p:ph idx="1"/>
          </p:nvPr>
        </p:nvSpPr>
        <p:spPr>
          <a:xfrm>
            <a:off x="1894856" y="2969568"/>
            <a:ext cx="9937104" cy="9849495"/>
          </a:xfrm>
          <a:prstGeom prst="rect">
            <a:avLst/>
          </a:prstGeom>
        </p:spPr>
        <p:txBody>
          <a:bodyPr/>
          <a:lstStyle>
            <a:lvl1pPr>
              <a:defRPr sz="4400"/>
            </a:lvl1pPr>
            <a:lvl2pPr marL="923925" indent="-742950">
              <a:buClrTx/>
              <a:buSzPct val="100000"/>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2pPr>
            <a:lvl3pPr marL="1189038"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3pPr>
            <a:lvl4pPr marL="1457325"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4pPr>
            <a:lvl5pPr marL="1731963" indent="-742950">
              <a:buClrTx/>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5pPr>
          </a:lstStyle>
          <a:p>
            <a:pPr lvl="0"/>
            <a:r>
              <a:rPr lang="de-DE" dirty="0"/>
              <a:t>Textmasterformat bearbeiten</a:t>
            </a:r>
          </a:p>
          <a:p>
            <a:pPr marL="654050" lvl="1" indent="-473075" algn="l" rtl="0" eaLnBrk="0" fontAlgn="base" hangingPunct="0">
              <a:spcBef>
                <a:spcPts val="300"/>
              </a:spcBef>
              <a:spcAft>
                <a:spcPct val="0"/>
              </a:spcAft>
              <a:buClrTx/>
              <a:buSzPct val="100000"/>
              <a:buFont typeface="Arial" panose="020B0604020202020204" pitchFamily="34" charset="0"/>
              <a:buChar char="•"/>
            </a:pPr>
            <a:r>
              <a:rPr lang="de-DE" dirty="0"/>
              <a:t>Zweite Ebene</a:t>
            </a:r>
          </a:p>
          <a:p>
            <a:pPr marL="928688" lvl="2" indent="-482600" algn="l" rtl="0" eaLnBrk="0" fontAlgn="base" hangingPunct="0">
              <a:spcBef>
                <a:spcPts val="300"/>
              </a:spcBef>
              <a:spcAft>
                <a:spcPct val="0"/>
              </a:spcAft>
              <a:buClrTx/>
              <a:buSzPct val="100000"/>
              <a:buFont typeface="Arial" panose="020B0604020202020204" pitchFamily="34" charset="0"/>
              <a:buChar char="•"/>
            </a:pPr>
            <a:r>
              <a:rPr lang="de-DE" dirty="0"/>
              <a:t>Dritte Ebene</a:t>
            </a:r>
          </a:p>
          <a:p>
            <a:pPr marL="1196975" lvl="3" indent="-482600" algn="l" rtl="0" eaLnBrk="0" fontAlgn="base" hangingPunct="0">
              <a:spcBef>
                <a:spcPts val="300"/>
              </a:spcBef>
              <a:spcAft>
                <a:spcPct val="0"/>
              </a:spcAft>
              <a:buClrTx/>
              <a:buSzPct val="100000"/>
              <a:buFont typeface="Arial" panose="020B0604020202020204" pitchFamily="34" charset="0"/>
              <a:buChar char="•"/>
            </a:pPr>
            <a:r>
              <a:rPr lang="de-DE" dirty="0"/>
              <a:t>Vierte Ebene</a:t>
            </a:r>
          </a:p>
          <a:p>
            <a:pPr marL="1465263" lvl="4" indent="-476250" algn="l" rtl="0" eaLnBrk="0" fontAlgn="base" hangingPunct="0">
              <a:spcBef>
                <a:spcPts val="300"/>
              </a:spcBef>
              <a:spcAft>
                <a:spcPct val="0"/>
              </a:spcAft>
              <a:buClrTx/>
              <a:buSzPct val="100000"/>
              <a:buFont typeface="Arial" panose="020B0604020202020204" pitchFamily="34" charset="0"/>
              <a:buChar char="•"/>
            </a:pPr>
            <a:r>
              <a:rPr lang="de-DE" dirty="0"/>
              <a:t>Fünfte Ebene</a:t>
            </a:r>
          </a:p>
        </p:txBody>
      </p:sp>
      <p:sp>
        <p:nvSpPr>
          <p:cNvPr id="4" name="Slide Number Placeholder 3"/>
          <p:cNvSpPr>
            <a:spLocks noGrp="1"/>
          </p:cNvSpPr>
          <p:nvPr>
            <p:ph type="sldNum" sz="quarter" idx="10"/>
          </p:nvPr>
        </p:nvSpPr>
        <p:spPr>
          <a:xfrm>
            <a:off x="22176000" y="13320000"/>
            <a:ext cx="1836000" cy="216000"/>
          </a:xfrm>
          <a:prstGeom prst="rect">
            <a:avLst/>
          </a:prstGeom>
        </p:spPr>
        <p:txBody>
          <a:bodyPr/>
          <a:lstStyle>
            <a:lvl1pPr>
              <a:defRPr/>
            </a:lvl1pPr>
          </a:lstStyle>
          <a:p>
            <a:pPr>
              <a:defRPr/>
            </a:pPr>
            <a:fld id="{8ABCFAEF-18FE-4467-835D-533D5CCB0C34}" type="slidenum">
              <a:rPr lang="de-DE" altLang="de-DE" smtClean="0"/>
              <a:pPr>
                <a:defRPr/>
              </a:pPr>
              <a:t>‹#›</a:t>
            </a:fld>
            <a:endParaRPr lang="de-DE" altLang="de-DE" dirty="0"/>
          </a:p>
        </p:txBody>
      </p:sp>
      <p:sp>
        <p:nvSpPr>
          <p:cNvPr id="6" name="Inhaltsplatzhalter 2"/>
          <p:cNvSpPr>
            <a:spLocks noGrp="1"/>
          </p:cNvSpPr>
          <p:nvPr>
            <p:ph idx="12"/>
          </p:nvPr>
        </p:nvSpPr>
        <p:spPr>
          <a:xfrm>
            <a:off x="12408024" y="2969568"/>
            <a:ext cx="9937104" cy="9849495"/>
          </a:xfrm>
          <a:prstGeom prst="rect">
            <a:avLst/>
          </a:prstGeom>
        </p:spPr>
        <p:txBody>
          <a:bodyPr/>
          <a:lstStyle>
            <a:lvl1pPr>
              <a:defRPr sz="4400"/>
            </a:lvl1pPr>
            <a:lvl2pPr marL="654050" indent="-473075">
              <a:buClrTx/>
              <a:buSzPct val="100000"/>
              <a:buFont typeface="Arial" panose="020B0604020202020204" pitchFamily="34" charset="0"/>
              <a:buChar char="•"/>
              <a:defRPr sz="4400"/>
            </a:lvl2pPr>
            <a:lvl3pPr marL="928688" indent="-482600">
              <a:buClrTx/>
              <a:buFont typeface="Arial" panose="020B0604020202020204" pitchFamily="34" charset="0"/>
              <a:buChar char="•"/>
              <a:defRPr sz="4400"/>
            </a:lvl3pPr>
            <a:lvl4pPr marL="1196975" indent="-482600">
              <a:buClrTx/>
              <a:buFont typeface="Arial" panose="020B0604020202020204" pitchFamily="34" charset="0"/>
              <a:buChar char="•"/>
              <a:defRPr sz="4400"/>
            </a:lvl4pPr>
            <a:lvl5pPr marL="1465263" indent="-476250">
              <a:buClrTx/>
              <a:buFont typeface="Arial" panose="020B0604020202020204" pitchFamily="34" charset="0"/>
              <a:buChar char="•"/>
              <a:defRPr sz="4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2"/>
          <p:cNvSpPr>
            <a:spLocks noGrp="1"/>
          </p:cNvSpPr>
          <p:nvPr>
            <p:ph type="ftr" sz="quarter" idx="11"/>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a:p>
        </p:txBody>
      </p:sp>
    </p:spTree>
    <p:extLst>
      <p:ext uri="{BB962C8B-B14F-4D97-AF65-F5344CB8AC3E}">
        <p14:creationId xmlns:p14="http://schemas.microsoft.com/office/powerpoint/2010/main" val="656892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5" name="Rectangle 3"/>
          <p:cNvSpPr txBox="1">
            <a:spLocks/>
          </p:cNvSpPr>
          <p:nvPr userDrawn="1"/>
        </p:nvSpPr>
        <p:spPr bwMode="auto">
          <a:xfrm>
            <a:off x="8767763" y="6669088"/>
            <a:ext cx="182562" cy="17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defPPr>
              <a:defRPr lang="de-DE"/>
            </a:defPPr>
            <a:lvl1pPr algn="r" rtl="0" eaLnBrk="1" fontAlgn="base" hangingPunct="0">
              <a:spcBef>
                <a:spcPct val="0"/>
              </a:spcBef>
              <a:spcAft>
                <a:spcPct val="0"/>
              </a:spcAft>
              <a:defRPr sz="1000" kern="1200" smtClean="0">
                <a:solidFill>
                  <a:srgbClr val="004F8F"/>
                </a:solidFill>
                <a:latin typeface="+mj-lt"/>
                <a:ea typeface="Georgia" panose="02040502050405020303" pitchFamily="18" charset="0"/>
                <a:cs typeface="+mn-cs"/>
                <a:sym typeface="Arial" panose="020B0604020202020204" pitchFamily="34" charset="0"/>
              </a:defRPr>
            </a:lvl1pPr>
            <a:lvl2pPr marL="4572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2pPr>
            <a:lvl3pPr marL="9144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3pPr>
            <a:lvl4pPr marL="13716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4pPr>
            <a:lvl5pPr marL="18288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5pPr>
            <a:lvl6pPr marL="22860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6pPr>
            <a:lvl7pPr marL="27432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7pPr>
            <a:lvl8pPr marL="32004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8pPr>
            <a:lvl9pPr marL="36576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9pPr>
          </a:lstStyle>
          <a:p>
            <a:pPr>
              <a:defRPr/>
            </a:pPr>
            <a:endParaRPr lang="de-DE" altLang="de-DE" dirty="0"/>
          </a:p>
        </p:txBody>
      </p:sp>
      <p:sp>
        <p:nvSpPr>
          <p:cNvPr id="6" name="Rectangle 1"/>
          <p:cNvSpPr>
            <a:spLocks/>
          </p:cNvSpPr>
          <p:nvPr userDrawn="1"/>
        </p:nvSpPr>
        <p:spPr bwMode="auto">
          <a:xfrm>
            <a:off x="152400" y="13338175"/>
            <a:ext cx="107721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1pPr>
            <a:lvl2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2pPr>
            <a:lvl3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3pPr>
            <a:lvl4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4pPr>
            <a:lvl5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5pPr>
            <a:lvl6pPr marL="4572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6pPr>
            <a:lvl7pPr marL="9144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7pPr>
            <a:lvl8pPr marL="13716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8pPr>
            <a:lvl9pPr marL="18288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9pPr>
          </a:lstStyle>
          <a:p>
            <a:pPr eaLnBrk="1">
              <a:defRPr/>
            </a:pPr>
            <a:fld id="{B1653117-B3F9-4AC9-9C1A-504184EEB33D}" type="datetime4">
              <a:rPr lang="de-DE" altLang="de-DE" sz="1800" smtClean="0">
                <a:solidFill>
                  <a:srgbClr val="00618F"/>
                </a:solidFill>
                <a:latin typeface="+mj-lt"/>
              </a:rPr>
              <a:pPr eaLnBrk="1">
                <a:defRPr/>
              </a:pPr>
              <a:t>28. Juni 2022</a:t>
            </a:fld>
            <a:endParaRPr lang="de-DE" altLang="de-DE" sz="1800" dirty="0">
              <a:solidFill>
                <a:srgbClr val="00618F"/>
              </a:solidFill>
              <a:latin typeface="+mj-lt"/>
            </a:endParaRPr>
          </a:p>
        </p:txBody>
      </p:sp>
      <p:sp>
        <p:nvSpPr>
          <p:cNvPr id="9" name="Rectangle 3"/>
          <p:cNvSpPr>
            <a:spLocks noGrp="1"/>
          </p:cNvSpPr>
          <p:nvPr>
            <p:ph type="sldNum" sz="quarter" idx="4"/>
          </p:nvPr>
        </p:nvSpPr>
        <p:spPr>
          <a:xfrm>
            <a:off x="22176000" y="13320000"/>
            <a:ext cx="1836000" cy="216000"/>
          </a:xfrm>
          <a:prstGeom prst="rect">
            <a:avLst/>
          </a:prstGeom>
        </p:spPr>
        <p:txBody>
          <a:bodyPr/>
          <a:lstStyle>
            <a:lvl1pPr algn="r">
              <a:defRPr sz="1800">
                <a:solidFill>
                  <a:schemeClr val="tx1"/>
                </a:solidFill>
                <a:latin typeface="+mn-lt"/>
              </a:defRPr>
            </a:lvl1pPr>
          </a:lstStyle>
          <a:p>
            <a:pPr>
              <a:defRPr/>
            </a:pPr>
            <a:fld id="{67001AD2-8E33-460C-B366-F9F101126BF9}" type="slidenum">
              <a:rPr lang="de-DE" altLang="de-DE" smtClean="0"/>
              <a:pPr>
                <a:defRPr/>
              </a:pPr>
              <a:t>‹#›</a:t>
            </a:fld>
            <a:endParaRPr lang="de-DE" altLang="de-DE" dirty="0"/>
          </a:p>
        </p:txBody>
      </p:sp>
      <p:sp>
        <p:nvSpPr>
          <p:cNvPr id="10" name="Fußzeilenplatzhalter 2"/>
          <p:cNvSpPr>
            <a:spLocks noGrp="1"/>
          </p:cNvSpPr>
          <p:nvPr>
            <p:ph type="ftr" sz="quarter" idx="3"/>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dirty="0"/>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906" r:id="rId3"/>
    <p:sldLayoutId id="2147483905" r:id="rId4"/>
  </p:sldLayoutIdLst>
  <p:hf hdr="0" dt="0"/>
  <p:txStyles>
    <p:titleStyle>
      <a:lvl1pPr algn="l" rtl="0" eaLnBrk="0" fontAlgn="base" hangingPunct="0">
        <a:spcBef>
          <a:spcPct val="0"/>
        </a:spcBef>
        <a:spcAft>
          <a:spcPct val="0"/>
        </a:spcAft>
        <a:defRPr sz="4400" kern="1200">
          <a:solidFill>
            <a:srgbClr val="004F8F"/>
          </a:solidFill>
          <a:latin typeface="+mj-lt"/>
          <a:ea typeface="+mj-ea"/>
          <a:cs typeface="+mj-cs"/>
          <a:sym typeface="Arial Narrow" panose="020B0606020202030204" pitchFamily="34" charset="0"/>
        </a:defRPr>
      </a:lvl1pPr>
      <a:lvl2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4572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9144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13716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18288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p:titleStyle>
    <p:bodyStyle>
      <a:lvl1pPr marL="342900" indent="-342900" algn="l" rtl="0" eaLnBrk="0" fontAlgn="base" hangingPunct="0">
        <a:spcBef>
          <a:spcPts val="300"/>
        </a:spcBef>
        <a:spcAft>
          <a:spcPct val="0"/>
        </a:spcAft>
        <a:defRPr sz="4400" kern="1200">
          <a:solidFill>
            <a:srgbClr val="000000"/>
          </a:solidFill>
          <a:latin typeface="Arial Narrow" panose="020B0606020202030204" pitchFamily="34" charset="0"/>
          <a:ea typeface="+mn-ea"/>
          <a:cs typeface="+mn-cs"/>
          <a:sym typeface="Arial" panose="020B0604020202020204" pitchFamily="34" charset="0"/>
        </a:defRPr>
      </a:lvl1pPr>
      <a:lvl2pPr marL="654050" indent="-473075"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2pPr>
      <a:lvl3pPr marL="928688" indent="-48260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3pPr>
      <a:lvl4pPr marL="1196975" indent="-48260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4pPr>
      <a:lvl5pPr marL="1465263" indent="-47625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p:cNvSpPr>
          <p:nvPr userDrawn="1"/>
        </p:nvSpPr>
        <p:spPr bwMode="auto">
          <a:xfrm>
            <a:off x="8767763" y="6669088"/>
            <a:ext cx="182562" cy="17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defPPr>
              <a:defRPr lang="de-DE"/>
            </a:defPPr>
            <a:lvl1pPr algn="r" rtl="0" eaLnBrk="1" fontAlgn="base" hangingPunct="0">
              <a:spcBef>
                <a:spcPct val="0"/>
              </a:spcBef>
              <a:spcAft>
                <a:spcPct val="0"/>
              </a:spcAft>
              <a:defRPr sz="1000" kern="1200" smtClean="0">
                <a:solidFill>
                  <a:srgbClr val="004F8F"/>
                </a:solidFill>
                <a:latin typeface="+mj-lt"/>
                <a:ea typeface="Georgia" panose="02040502050405020303" pitchFamily="18" charset="0"/>
                <a:cs typeface="+mn-cs"/>
                <a:sym typeface="Arial" panose="020B0604020202020204" pitchFamily="34" charset="0"/>
              </a:defRPr>
            </a:lvl1pPr>
            <a:lvl2pPr marL="4572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2pPr>
            <a:lvl3pPr marL="9144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3pPr>
            <a:lvl4pPr marL="13716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4pPr>
            <a:lvl5pPr marL="1828800" algn="l" rtl="0" eaLnBrk="0" fontAlgn="base" hangingPunct="0">
              <a:spcBef>
                <a:spcPct val="0"/>
              </a:spcBef>
              <a:spcAft>
                <a:spcPct val="0"/>
              </a:spcAft>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5pPr>
            <a:lvl6pPr marL="22860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6pPr>
            <a:lvl7pPr marL="27432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7pPr>
            <a:lvl8pPr marL="32004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8pPr>
            <a:lvl9pPr marL="3657600" algn="l" defTabSz="914400" rtl="0" eaLnBrk="1" latinLnBrk="0" hangingPunct="1">
              <a:defRPr sz="2800" kern="12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9pPr>
          </a:lstStyle>
          <a:p>
            <a:pPr>
              <a:defRPr/>
            </a:pPr>
            <a:endParaRPr lang="de-DE" altLang="de-DE" dirty="0"/>
          </a:p>
        </p:txBody>
      </p:sp>
      <p:sp>
        <p:nvSpPr>
          <p:cNvPr id="6" name="Rectangle 1"/>
          <p:cNvSpPr>
            <a:spLocks/>
          </p:cNvSpPr>
          <p:nvPr userDrawn="1"/>
        </p:nvSpPr>
        <p:spPr bwMode="auto">
          <a:xfrm>
            <a:off x="152400" y="13338175"/>
            <a:ext cx="107721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1pPr>
            <a:lvl2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2pPr>
            <a:lvl3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3pPr>
            <a:lvl4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4pPr>
            <a:lvl5pPr defTabSz="457200">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5pPr>
            <a:lvl6pPr marL="4572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6pPr>
            <a:lvl7pPr marL="9144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7pPr>
            <a:lvl8pPr marL="13716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8pPr>
            <a:lvl9pPr marL="1828800" indent="1828800" defTabSz="457200" fontAlgn="base" hangingPunct="0">
              <a:spcBef>
                <a:spcPct val="0"/>
              </a:spcBef>
              <a:spcAft>
                <a:spcPct val="0"/>
              </a:spcAft>
              <a:defRPr sz="1400">
                <a:solidFill>
                  <a:srgbClr val="004F8F"/>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lvl9pPr>
          </a:lstStyle>
          <a:p>
            <a:pPr eaLnBrk="1">
              <a:defRPr/>
            </a:pPr>
            <a:fld id="{B1653117-B3F9-4AC9-9C1A-504184EEB33D}" type="datetime4">
              <a:rPr lang="de-DE" altLang="de-DE" sz="1800" smtClean="0">
                <a:solidFill>
                  <a:srgbClr val="00618F"/>
                </a:solidFill>
                <a:latin typeface="+mj-lt"/>
              </a:rPr>
              <a:pPr eaLnBrk="1">
                <a:defRPr/>
              </a:pPr>
              <a:t>28. Juni 2022</a:t>
            </a:fld>
            <a:endParaRPr lang="de-DE" altLang="de-DE" sz="1800" dirty="0">
              <a:solidFill>
                <a:srgbClr val="00618F"/>
              </a:solidFill>
              <a:latin typeface="+mj-lt"/>
            </a:endParaRPr>
          </a:p>
        </p:txBody>
      </p:sp>
      <p:sp>
        <p:nvSpPr>
          <p:cNvPr id="9" name="Rectangle 3"/>
          <p:cNvSpPr>
            <a:spLocks noGrp="1"/>
          </p:cNvSpPr>
          <p:nvPr>
            <p:ph type="sldNum" sz="quarter" idx="4"/>
          </p:nvPr>
        </p:nvSpPr>
        <p:spPr>
          <a:xfrm>
            <a:off x="22176000" y="13319999"/>
            <a:ext cx="1836000" cy="214852"/>
          </a:xfrm>
          <a:prstGeom prst="rect">
            <a:avLst/>
          </a:prstGeom>
        </p:spPr>
        <p:txBody>
          <a:bodyPr/>
          <a:lstStyle>
            <a:lvl1pPr algn="r">
              <a:defRPr sz="1800">
                <a:solidFill>
                  <a:schemeClr val="tx1"/>
                </a:solidFill>
                <a:latin typeface="+mn-lt"/>
              </a:defRPr>
            </a:lvl1pPr>
          </a:lstStyle>
          <a:p>
            <a:pPr>
              <a:defRPr/>
            </a:pPr>
            <a:fld id="{67001AD2-8E33-460C-B366-F9F101126BF9}" type="slidenum">
              <a:rPr lang="de-DE" altLang="de-DE" smtClean="0"/>
              <a:pPr>
                <a:defRPr/>
              </a:pPr>
              <a:t>‹#›</a:t>
            </a:fld>
            <a:endParaRPr lang="de-DE" altLang="de-DE" dirty="0"/>
          </a:p>
        </p:txBody>
      </p:sp>
      <p:sp>
        <p:nvSpPr>
          <p:cNvPr id="10" name="Fußzeilenplatzhalter 2"/>
          <p:cNvSpPr>
            <a:spLocks noGrp="1"/>
          </p:cNvSpPr>
          <p:nvPr>
            <p:ph type="ftr" sz="quarter" idx="3"/>
          </p:nvPr>
        </p:nvSpPr>
        <p:spPr>
          <a:xfrm>
            <a:off x="1941884" y="13266738"/>
            <a:ext cx="20115212" cy="377825"/>
          </a:xfrm>
          <a:prstGeom prst="rect">
            <a:avLst/>
          </a:prstGeom>
        </p:spPr>
        <p:txBody>
          <a:bodyPr/>
          <a:lstStyle>
            <a:lvl1pPr algn="l">
              <a:defRPr sz="1800" dirty="0">
                <a:solidFill>
                  <a:schemeClr val="tx2"/>
                </a:solidFill>
                <a:latin typeface="Arial Narrow" panose="020B0606020202030204" pitchFamily="34" charset="0"/>
              </a:defRPr>
            </a:lvl1pPr>
          </a:lstStyle>
          <a:p>
            <a:pPr>
              <a:defRPr/>
            </a:pPr>
            <a:endParaRPr lang="de-DE" dirty="0"/>
          </a:p>
        </p:txBody>
      </p:sp>
    </p:spTree>
    <p:extLst>
      <p:ext uri="{BB962C8B-B14F-4D97-AF65-F5344CB8AC3E}">
        <p14:creationId xmlns:p14="http://schemas.microsoft.com/office/powerpoint/2010/main" val="128456027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5" r:id="rId3"/>
    <p:sldLayoutId id="2147483914" r:id="rId4"/>
  </p:sldLayoutIdLst>
  <p:hf hdr="0" dt="0"/>
  <p:txStyles>
    <p:titleStyle>
      <a:lvl1pPr algn="l" rtl="0" eaLnBrk="0" fontAlgn="base" hangingPunct="0">
        <a:spcBef>
          <a:spcPct val="0"/>
        </a:spcBef>
        <a:spcAft>
          <a:spcPct val="0"/>
        </a:spcAft>
        <a:defRPr sz="4400" kern="1200">
          <a:solidFill>
            <a:srgbClr val="004F8F"/>
          </a:solidFill>
          <a:latin typeface="+mj-lt"/>
          <a:ea typeface="+mj-ea"/>
          <a:cs typeface="+mj-cs"/>
          <a:sym typeface="Arial Narrow" panose="020B0606020202030204" pitchFamily="34" charset="0"/>
        </a:defRPr>
      </a:lvl1pPr>
      <a:lvl2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algn="l" rtl="0" eaLnBrk="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4572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9144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13716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1828800" algn="l" rtl="0" fontAlgn="base" hangingPunct="0">
        <a:spcBef>
          <a:spcPct val="0"/>
        </a:spcBef>
        <a:spcAft>
          <a:spcPct val="0"/>
        </a:spcAft>
        <a:defRPr sz="4400">
          <a:solidFill>
            <a:srgbClr val="004F8F"/>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p:titleStyle>
    <p:bodyStyle>
      <a:lvl1pPr marL="342900" indent="-342900" algn="l" rtl="0" eaLnBrk="0" fontAlgn="base" hangingPunct="0">
        <a:spcBef>
          <a:spcPts val="300"/>
        </a:spcBef>
        <a:spcAft>
          <a:spcPct val="0"/>
        </a:spcAft>
        <a:defRPr sz="4400" kern="1200">
          <a:solidFill>
            <a:srgbClr val="000000"/>
          </a:solidFill>
          <a:latin typeface="Arial Narrow" panose="020B0606020202030204" pitchFamily="34" charset="0"/>
          <a:ea typeface="+mn-ea"/>
          <a:cs typeface="+mn-cs"/>
          <a:sym typeface="Arial" panose="020B0604020202020204" pitchFamily="34" charset="0"/>
        </a:defRPr>
      </a:lvl1pPr>
      <a:lvl2pPr marL="654050" indent="-473075"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2pPr>
      <a:lvl3pPr marL="928688" indent="-48260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3pPr>
      <a:lvl4pPr marL="1196975" indent="-48260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4pPr>
      <a:lvl5pPr marL="1465263" indent="-476250" algn="l" rtl="0" eaLnBrk="0" fontAlgn="base" hangingPunct="0">
        <a:spcBef>
          <a:spcPts val="300"/>
        </a:spcBef>
        <a:spcAft>
          <a:spcPct val="0"/>
        </a:spcAft>
        <a:buSzPct val="100000"/>
        <a:buChar char="–"/>
        <a:defRPr sz="4400" kern="1200">
          <a:solidFill>
            <a:srgbClr val="000000"/>
          </a:solidFill>
          <a:latin typeface="Arial Narrow" panose="020B0606020202030204" pitchFamily="34" charset="0"/>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ageRan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youtube.com/watch?v=qxEkY8OScYY&amp;t=463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Data Science 1 - Programming Task</a:t>
            </a:r>
            <a:br>
              <a:rPr lang="en-US" dirty="0"/>
            </a:br>
            <a:r>
              <a:rPr lang="en-US" dirty="0"/>
              <a:t>Topic 5: Link Analytics</a:t>
            </a:r>
            <a:br>
              <a:rPr lang="en-US" dirty="0"/>
            </a:br>
            <a:endParaRPr lang="en-US" dirty="0"/>
          </a:p>
        </p:txBody>
      </p:sp>
      <p:sp>
        <p:nvSpPr>
          <p:cNvPr id="3" name="Untertitel 2"/>
          <p:cNvSpPr>
            <a:spLocks noGrp="1"/>
          </p:cNvSpPr>
          <p:nvPr>
            <p:ph type="subTitle" idx="1"/>
          </p:nvPr>
        </p:nvSpPr>
        <p:spPr/>
        <p:txBody>
          <a:bodyPr/>
          <a:lstStyle/>
          <a:p>
            <a:r>
              <a:rPr lang="de-DE" dirty="0"/>
              <a:t>Institut für Informatik </a:t>
            </a:r>
          </a:p>
          <a:p>
            <a:r>
              <a:rPr lang="en-GB" dirty="0"/>
              <a:t>Database Technologies and Data Analytics</a:t>
            </a:r>
            <a:br>
              <a:rPr lang="de-DE" dirty="0"/>
            </a:br>
            <a:r>
              <a:rPr lang="de-DE" dirty="0"/>
              <a:t>Goethe-Universität Frankfurt</a:t>
            </a:r>
          </a:p>
        </p:txBody>
      </p:sp>
      <p:sp>
        <p:nvSpPr>
          <p:cNvPr id="4" name="Textplatzhalter 3"/>
          <p:cNvSpPr>
            <a:spLocks noGrp="1"/>
          </p:cNvSpPr>
          <p:nvPr>
            <p:ph type="body" sz="quarter" idx="12"/>
          </p:nvPr>
        </p:nvSpPr>
        <p:spPr/>
        <p:txBody>
          <a:bodyPr/>
          <a:lstStyle/>
          <a:p>
            <a:r>
              <a:rPr lang="de-DE" dirty="0"/>
              <a:t>Aymen Hachicha</a:t>
            </a:r>
          </a:p>
        </p:txBody>
      </p:sp>
    </p:spTree>
    <p:extLst>
      <p:ext uri="{BB962C8B-B14F-4D97-AF65-F5344CB8AC3E}">
        <p14:creationId xmlns:p14="http://schemas.microsoft.com/office/powerpoint/2010/main" val="406321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239C95-95B1-5DF7-42A3-87E40B947369}"/>
              </a:ext>
            </a:extLst>
          </p:cNvPr>
          <p:cNvSpPr>
            <a:spLocks noGrp="1"/>
          </p:cNvSpPr>
          <p:nvPr>
            <p:ph type="ftr" sz="quarter" idx="11"/>
          </p:nvPr>
        </p:nvSpPr>
        <p:spPr/>
        <p:txBody>
          <a:bodyPr/>
          <a:lstStyle/>
          <a:p>
            <a:pPr>
              <a:defRPr/>
            </a:pPr>
            <a:endParaRPr lang="de-DE" dirty="0"/>
          </a:p>
        </p:txBody>
      </p:sp>
      <p:sp>
        <p:nvSpPr>
          <p:cNvPr id="5" name="Slide Number Placeholder 4">
            <a:extLst>
              <a:ext uri="{FF2B5EF4-FFF2-40B4-BE49-F238E27FC236}">
                <a16:creationId xmlns:a16="http://schemas.microsoft.com/office/drawing/2014/main" id="{E4658EF4-0FDA-5557-59B3-B530021C3D8C}"/>
              </a:ext>
            </a:extLst>
          </p:cNvPr>
          <p:cNvSpPr>
            <a:spLocks noGrp="1"/>
          </p:cNvSpPr>
          <p:nvPr>
            <p:ph type="sldNum" sz="quarter" idx="10"/>
          </p:nvPr>
        </p:nvSpPr>
        <p:spPr/>
        <p:txBody>
          <a:bodyPr/>
          <a:lstStyle/>
          <a:p>
            <a:pPr>
              <a:defRPr/>
            </a:pPr>
            <a:fld id="{6D79B608-30BF-4780-AD74-2A39D90104E2}" type="slidenum">
              <a:rPr lang="de-DE" altLang="de-DE" smtClean="0"/>
              <a:pPr>
                <a:defRPr/>
              </a:pPr>
              <a:t>10</a:t>
            </a:fld>
            <a:endParaRPr lang="de-DE" altLang="de-DE" dirty="0"/>
          </a:p>
        </p:txBody>
      </p:sp>
      <p:pic>
        <p:nvPicPr>
          <p:cNvPr id="6" name="Picture 5">
            <a:extLst>
              <a:ext uri="{FF2B5EF4-FFF2-40B4-BE49-F238E27FC236}">
                <a16:creationId xmlns:a16="http://schemas.microsoft.com/office/drawing/2014/main" id="{87FC4FEE-4ED5-B56F-9459-BCB3B404779F}"/>
              </a:ext>
            </a:extLst>
          </p:cNvPr>
          <p:cNvPicPr>
            <a:picLocks noChangeAspect="1"/>
          </p:cNvPicPr>
          <p:nvPr/>
        </p:nvPicPr>
        <p:blipFill>
          <a:blip r:embed="rId3"/>
          <a:stretch>
            <a:fillRect/>
          </a:stretch>
        </p:blipFill>
        <p:spPr>
          <a:xfrm>
            <a:off x="1941884" y="71436"/>
            <a:ext cx="18531036" cy="9735093"/>
          </a:xfrm>
          <a:prstGeom prst="rect">
            <a:avLst/>
          </a:prstGeom>
        </p:spPr>
      </p:pic>
      <p:sp>
        <p:nvSpPr>
          <p:cNvPr id="7" name="TextBox 6">
            <a:extLst>
              <a:ext uri="{FF2B5EF4-FFF2-40B4-BE49-F238E27FC236}">
                <a16:creationId xmlns:a16="http://schemas.microsoft.com/office/drawing/2014/main" id="{41B2682E-35D5-0FED-2094-1A814AD2FF6A}"/>
              </a:ext>
            </a:extLst>
          </p:cNvPr>
          <p:cNvSpPr txBox="1"/>
          <p:nvPr/>
        </p:nvSpPr>
        <p:spPr>
          <a:xfrm>
            <a:off x="10800960" y="9206364"/>
            <a:ext cx="2397060" cy="1200329"/>
          </a:xfrm>
          <a:prstGeom prst="rect">
            <a:avLst/>
          </a:prstGeom>
          <a:noFill/>
        </p:spPr>
        <p:txBody>
          <a:bodyPr wrap="square" rtlCol="0">
            <a:spAutoFit/>
          </a:bodyPr>
          <a:lstStyle/>
          <a:p>
            <a:r>
              <a:rPr lang="en-US" sz="7200" b="1" dirty="0">
                <a:solidFill>
                  <a:schemeClr val="tx2">
                    <a:lumMod val="50000"/>
                  </a:schemeClr>
                </a:solidFill>
                <a:latin typeface="+mn-lt"/>
              </a:rPr>
              <a:t>…</a:t>
            </a:r>
          </a:p>
        </p:txBody>
      </p:sp>
      <p:pic>
        <p:nvPicPr>
          <p:cNvPr id="8" name="Picture 7">
            <a:extLst>
              <a:ext uri="{FF2B5EF4-FFF2-40B4-BE49-F238E27FC236}">
                <a16:creationId xmlns:a16="http://schemas.microsoft.com/office/drawing/2014/main" id="{75E18F57-1482-49B3-D9CE-798CB4E4615A}"/>
              </a:ext>
            </a:extLst>
          </p:cNvPr>
          <p:cNvPicPr>
            <a:picLocks noChangeAspect="1"/>
          </p:cNvPicPr>
          <p:nvPr/>
        </p:nvPicPr>
        <p:blipFill>
          <a:blip r:embed="rId4"/>
          <a:stretch>
            <a:fillRect/>
          </a:stretch>
        </p:blipFill>
        <p:spPr>
          <a:xfrm>
            <a:off x="1987704" y="10465285"/>
            <a:ext cx="18485216" cy="3356768"/>
          </a:xfrm>
          <a:prstGeom prst="rect">
            <a:avLst/>
          </a:prstGeom>
        </p:spPr>
      </p:pic>
    </p:spTree>
    <p:extLst>
      <p:ext uri="{BB962C8B-B14F-4D97-AF65-F5344CB8AC3E}">
        <p14:creationId xmlns:p14="http://schemas.microsoft.com/office/powerpoint/2010/main" val="314686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endParaRPr lang="de-DE" dirty="0"/>
          </a:p>
        </p:txBody>
      </p:sp>
      <p:sp>
        <p:nvSpPr>
          <p:cNvPr id="9" name="Inhaltsplatzhalter 8"/>
          <p:cNvSpPr>
            <a:spLocks noGrp="1"/>
          </p:cNvSpPr>
          <p:nvPr>
            <p:ph idx="12"/>
          </p:nvPr>
        </p:nvSpPr>
        <p:spPr/>
        <p:txBody>
          <a:bodyPr/>
          <a:lstStyle/>
          <a:p>
            <a:pPr marL="571500" indent="-571500">
              <a:buFont typeface="Arial" panose="020B0604020202020204" pitchFamily="34" charset="0"/>
              <a:buChar char="•"/>
            </a:pPr>
            <a:r>
              <a:rPr lang="en-US" sz="5400" dirty="0"/>
              <a:t>Source Code for this project:</a:t>
            </a:r>
            <a:br>
              <a:rPr lang="en-US" sz="5400" dirty="0"/>
            </a:br>
            <a:r>
              <a:rPr lang="en-US" sz="5400" dirty="0"/>
              <a:t>- </a:t>
            </a:r>
            <a:r>
              <a:rPr lang="en-US" sz="5400" dirty="0">
                <a:solidFill>
                  <a:schemeClr val="tx2"/>
                </a:solidFill>
              </a:rPr>
              <a:t>https://</a:t>
            </a:r>
            <a:r>
              <a:rPr lang="en-US" sz="5400" dirty="0" err="1">
                <a:solidFill>
                  <a:schemeClr val="tx2"/>
                </a:solidFill>
              </a:rPr>
              <a:t>github.com</a:t>
            </a:r>
            <a:r>
              <a:rPr lang="en-US" sz="5400" dirty="0">
                <a:solidFill>
                  <a:schemeClr val="tx2"/>
                </a:solidFill>
              </a:rPr>
              <a:t>/Aymen96/ds-project-</a:t>
            </a:r>
            <a:r>
              <a:rPr lang="en-US" sz="5400" dirty="0" err="1">
                <a:solidFill>
                  <a:schemeClr val="tx2"/>
                </a:solidFill>
              </a:rPr>
              <a:t>pagerank</a:t>
            </a:r>
            <a:endParaRPr lang="en-US" sz="5400" dirty="0">
              <a:solidFill>
                <a:schemeClr val="tx2"/>
              </a:solidFill>
            </a:endParaRPr>
          </a:p>
          <a:p>
            <a:pPr marL="571500" indent="-571500">
              <a:buFont typeface="Arial" panose="020B0604020202020204" pitchFamily="34" charset="0"/>
              <a:buChar char="•"/>
            </a:pPr>
            <a:r>
              <a:rPr lang="en-US" sz="5400" dirty="0"/>
              <a:t>Paper: The PageRank Citation Ranking: Bringing Order to the Web</a:t>
            </a:r>
            <a:br>
              <a:rPr lang="en-US" sz="5400" dirty="0"/>
            </a:br>
            <a:r>
              <a:rPr lang="en-US" sz="5400" dirty="0"/>
              <a:t>- </a:t>
            </a:r>
            <a:r>
              <a:rPr lang="en-US" sz="5400" dirty="0">
                <a:solidFill>
                  <a:schemeClr val="tx2"/>
                </a:solidFill>
              </a:rPr>
              <a:t>http://ilpubs.stanford.edu:8090/422/1/1999-66.pdf</a:t>
            </a:r>
          </a:p>
          <a:p>
            <a:pPr marL="571500" indent="-571500">
              <a:buFont typeface="Arial" panose="020B0604020202020204" pitchFamily="34" charset="0"/>
              <a:buChar char="•"/>
            </a:pPr>
            <a:r>
              <a:rPr lang="en-US" sz="5400" dirty="0"/>
              <a:t>Wiki Page: About PageRank and public Implementation in Python</a:t>
            </a:r>
            <a:br>
              <a:rPr lang="en-US" sz="5400" dirty="0"/>
            </a:br>
            <a:r>
              <a:rPr lang="en-US" sz="5400" dirty="0"/>
              <a:t>- </a:t>
            </a:r>
            <a:r>
              <a:rPr lang="en-US" sz="5400" dirty="0">
                <a:solidFill>
                  <a:schemeClr val="tx2"/>
                </a:solidFill>
                <a:hlinkClick r:id="rId3">
                  <a:extLst>
                    <a:ext uri="{A12FA001-AC4F-418D-AE19-62706E023703}">
                      <ahyp:hlinkClr xmlns:ahyp="http://schemas.microsoft.com/office/drawing/2018/hyperlinkcolor" val="tx"/>
                    </a:ext>
                  </a:extLst>
                </a:hlinkClick>
              </a:rPr>
              <a:t>https://en.wikipedia.org/wiki/PageRank</a:t>
            </a:r>
            <a:endParaRPr lang="en-US" sz="5400" dirty="0">
              <a:solidFill>
                <a:schemeClr val="tx2"/>
              </a:solidFill>
            </a:endParaRPr>
          </a:p>
          <a:p>
            <a:pPr marL="571500" indent="-571500">
              <a:buFont typeface="Arial" panose="020B0604020202020204" pitchFamily="34" charset="0"/>
              <a:buChar char="•"/>
            </a:pPr>
            <a:r>
              <a:rPr lang="en-US" sz="5400" dirty="0" err="1"/>
              <a:t>Youtube</a:t>
            </a:r>
            <a:r>
              <a:rPr lang="en-US" sz="5400" dirty="0"/>
              <a:t>: The Algorithm that started Google</a:t>
            </a:r>
            <a:br>
              <a:rPr lang="en-US" sz="5400" dirty="0"/>
            </a:br>
            <a:r>
              <a:rPr lang="en-US" sz="5400" dirty="0"/>
              <a:t>- </a:t>
            </a:r>
            <a:r>
              <a:rPr lang="en-US" sz="5400" dirty="0">
                <a:solidFill>
                  <a:schemeClr val="tx2"/>
                </a:solidFill>
                <a:hlinkClick r:id="rId4">
                  <a:extLst>
                    <a:ext uri="{A12FA001-AC4F-418D-AE19-62706E023703}">
                      <ahyp:hlinkClr xmlns:ahyp="http://schemas.microsoft.com/office/drawing/2018/hyperlinkcolor" val="tx"/>
                    </a:ext>
                  </a:extLst>
                </a:hlinkClick>
              </a:rPr>
              <a:t>https://www.youtube.com/watch?v=qxEkY8OScYY&amp;t=463s</a:t>
            </a:r>
            <a:endParaRPr lang="en-US" sz="5400" dirty="0">
              <a:solidFill>
                <a:schemeClr val="tx2"/>
              </a:solidFill>
            </a:endParaRPr>
          </a:p>
          <a:p>
            <a:pPr marL="571500" indent="-571500">
              <a:buFont typeface="Arial" panose="020B0604020202020204" pitchFamily="34" charset="0"/>
              <a:buChar char="•"/>
            </a:pPr>
            <a:r>
              <a:rPr lang="en-US" sz="5400" dirty="0"/>
              <a:t>Dataset used:</a:t>
            </a:r>
            <a:br>
              <a:rPr lang="en-US" sz="5400" dirty="0"/>
            </a:br>
            <a:r>
              <a:rPr lang="en-US" sz="5400" dirty="0"/>
              <a:t>- </a:t>
            </a:r>
            <a:r>
              <a:rPr lang="en-US" sz="5400" dirty="0">
                <a:solidFill>
                  <a:schemeClr val="tx2"/>
                </a:solidFill>
              </a:rPr>
              <a:t>http://</a:t>
            </a:r>
            <a:r>
              <a:rPr lang="en-US" sz="5400" dirty="0" err="1">
                <a:solidFill>
                  <a:schemeClr val="tx2"/>
                </a:solidFill>
              </a:rPr>
              <a:t>snap.stanford.edu</a:t>
            </a:r>
            <a:r>
              <a:rPr lang="en-US" sz="5400" dirty="0">
                <a:solidFill>
                  <a:schemeClr val="tx2"/>
                </a:solidFill>
              </a:rPr>
              <a:t>/biodata/datasets/10006/10006-DD-Miner.html</a:t>
            </a:r>
          </a:p>
          <a:p>
            <a:endParaRPr lang="en-US" sz="5400" dirty="0"/>
          </a:p>
        </p:txBody>
      </p:sp>
      <p:sp>
        <p:nvSpPr>
          <p:cNvPr id="8" name="Titel 7"/>
          <p:cNvSpPr>
            <a:spLocks noGrp="1"/>
          </p:cNvSpPr>
          <p:nvPr>
            <p:ph type="title"/>
          </p:nvPr>
        </p:nvSpPr>
        <p:spPr>
          <a:xfrm>
            <a:off x="1921786" y="377280"/>
            <a:ext cx="18873787" cy="1439863"/>
          </a:xfrm>
        </p:spPr>
        <p:txBody>
          <a:bodyPr/>
          <a:lstStyle/>
          <a:p>
            <a:r>
              <a:rPr lang="en-US" sz="6600" dirty="0"/>
              <a:t>Resources and Links</a:t>
            </a:r>
          </a:p>
        </p:txBody>
      </p:sp>
      <p:sp>
        <p:nvSpPr>
          <p:cNvPr id="5" name="Foliennummernplatzhalter 4"/>
          <p:cNvSpPr>
            <a:spLocks noGrp="1"/>
          </p:cNvSpPr>
          <p:nvPr>
            <p:ph type="sldNum" sz="quarter" idx="10"/>
          </p:nvPr>
        </p:nvSpPr>
        <p:spPr/>
        <p:txBody>
          <a:bodyPr/>
          <a:lstStyle/>
          <a:p>
            <a:fld id="{6D79B608-30BF-4780-AD74-2A39D90104E2}" type="slidenum">
              <a:rPr lang="de-DE" altLang="de-DE" smtClean="0"/>
              <a:pPr/>
              <a:t>11</a:t>
            </a:fld>
            <a:endParaRPr lang="de-DE" altLang="de-DE" dirty="0"/>
          </a:p>
        </p:txBody>
      </p:sp>
    </p:spTree>
    <p:extLst>
      <p:ext uri="{BB962C8B-B14F-4D97-AF65-F5344CB8AC3E}">
        <p14:creationId xmlns:p14="http://schemas.microsoft.com/office/powerpoint/2010/main" val="13938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983FE2-F702-3EF1-3809-E56FEEAFC6E4}"/>
              </a:ext>
            </a:extLst>
          </p:cNvPr>
          <p:cNvSpPr>
            <a:spLocks noGrp="1"/>
          </p:cNvSpPr>
          <p:nvPr>
            <p:ph type="ftr" sz="quarter" idx="11"/>
          </p:nvPr>
        </p:nvSpPr>
        <p:spPr/>
        <p:txBody>
          <a:bodyPr/>
          <a:lstStyle/>
          <a:p>
            <a:pPr>
              <a:defRPr/>
            </a:pPr>
            <a:endParaRPr lang="de-DE" dirty="0"/>
          </a:p>
        </p:txBody>
      </p:sp>
      <p:sp>
        <p:nvSpPr>
          <p:cNvPr id="4" name="Title 3">
            <a:extLst>
              <a:ext uri="{FF2B5EF4-FFF2-40B4-BE49-F238E27FC236}">
                <a16:creationId xmlns:a16="http://schemas.microsoft.com/office/drawing/2014/main" id="{3CD4D807-9091-C9B2-374C-AF6DFA2FFD15}"/>
              </a:ext>
            </a:extLst>
          </p:cNvPr>
          <p:cNvSpPr>
            <a:spLocks noGrp="1"/>
          </p:cNvSpPr>
          <p:nvPr>
            <p:ph type="title"/>
          </p:nvPr>
        </p:nvSpPr>
        <p:spPr>
          <a:xfrm>
            <a:off x="2755106" y="6889846"/>
            <a:ext cx="18873787" cy="1439863"/>
          </a:xfrm>
        </p:spPr>
        <p:txBody>
          <a:bodyPr/>
          <a:lstStyle/>
          <a:p>
            <a:pPr algn="ctr"/>
            <a:r>
              <a:rPr lang="en-GB" sz="8000" dirty="0"/>
              <a:t>Thanks for Listening</a:t>
            </a:r>
            <a:br>
              <a:rPr lang="en-GB" sz="8000" dirty="0"/>
            </a:br>
            <a:br>
              <a:rPr lang="en-GB" sz="8000" dirty="0"/>
            </a:br>
            <a:r>
              <a:rPr lang="en-GB" sz="8000" dirty="0"/>
              <a:t>Questions?</a:t>
            </a:r>
            <a:endParaRPr lang="en-US" sz="8000" dirty="0"/>
          </a:p>
        </p:txBody>
      </p:sp>
      <p:sp>
        <p:nvSpPr>
          <p:cNvPr id="5" name="Slide Number Placeholder 4">
            <a:extLst>
              <a:ext uri="{FF2B5EF4-FFF2-40B4-BE49-F238E27FC236}">
                <a16:creationId xmlns:a16="http://schemas.microsoft.com/office/drawing/2014/main" id="{5335925C-6EDD-9C3D-9C5B-ABB428C4D0DD}"/>
              </a:ext>
            </a:extLst>
          </p:cNvPr>
          <p:cNvSpPr>
            <a:spLocks noGrp="1"/>
          </p:cNvSpPr>
          <p:nvPr>
            <p:ph type="sldNum" sz="quarter" idx="10"/>
          </p:nvPr>
        </p:nvSpPr>
        <p:spPr/>
        <p:txBody>
          <a:bodyPr/>
          <a:lstStyle/>
          <a:p>
            <a:pPr>
              <a:defRPr/>
            </a:pPr>
            <a:fld id="{6D79B608-30BF-4780-AD74-2A39D90104E2}" type="slidenum">
              <a:rPr lang="de-DE" altLang="de-DE" smtClean="0"/>
              <a:pPr>
                <a:defRPr/>
              </a:pPr>
              <a:t>12</a:t>
            </a:fld>
            <a:endParaRPr lang="de-DE" altLang="de-DE" dirty="0"/>
          </a:p>
        </p:txBody>
      </p:sp>
    </p:spTree>
    <p:extLst>
      <p:ext uri="{BB962C8B-B14F-4D97-AF65-F5344CB8AC3E}">
        <p14:creationId xmlns:p14="http://schemas.microsoft.com/office/powerpoint/2010/main" val="399046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endParaRPr lang="de-DE" dirty="0"/>
          </a:p>
        </p:txBody>
      </p:sp>
      <p:sp>
        <p:nvSpPr>
          <p:cNvPr id="9" name="Inhaltsplatzhalter 8"/>
          <p:cNvSpPr>
            <a:spLocks noGrp="1"/>
          </p:cNvSpPr>
          <p:nvPr>
            <p:ph idx="12"/>
          </p:nvPr>
        </p:nvSpPr>
        <p:spPr/>
        <p:txBody>
          <a:bodyPr/>
          <a:lstStyle/>
          <a:p>
            <a:pPr marL="571500" indent="-571500">
              <a:buFont typeface="Arial" panose="020B0604020202020204" pitchFamily="34" charset="0"/>
              <a:buChar char="•"/>
            </a:pPr>
            <a:r>
              <a:rPr lang="en-US" sz="5400" dirty="0"/>
              <a:t>The PageRank Problem</a:t>
            </a:r>
          </a:p>
          <a:p>
            <a:pPr marL="571500" indent="-571500">
              <a:buFont typeface="Arial" panose="020B0604020202020204" pitchFamily="34" charset="0"/>
              <a:buChar char="•"/>
            </a:pPr>
            <a:r>
              <a:rPr lang="en-US" sz="5400" dirty="0"/>
              <a:t>The PageRank Algorithm</a:t>
            </a:r>
          </a:p>
          <a:p>
            <a:pPr marL="571500" indent="-571500">
              <a:buFont typeface="Arial" panose="020B0604020202020204" pitchFamily="34" charset="0"/>
              <a:buChar char="•"/>
            </a:pPr>
            <a:r>
              <a:rPr lang="en-US" sz="5400" dirty="0"/>
              <a:t>How does the Algorithm work?</a:t>
            </a:r>
          </a:p>
          <a:p>
            <a:pPr marL="571500" indent="-571500">
              <a:buFont typeface="Arial" panose="020B0604020202020204" pitchFamily="34" charset="0"/>
              <a:buChar char="•"/>
            </a:pPr>
            <a:r>
              <a:rPr lang="en-US" sz="5400" dirty="0"/>
              <a:t>The Chosen Dataset</a:t>
            </a:r>
          </a:p>
          <a:p>
            <a:pPr marL="571500" indent="-571500">
              <a:buFont typeface="Arial" panose="020B0604020202020204" pitchFamily="34" charset="0"/>
              <a:buChar char="•"/>
            </a:pPr>
            <a:r>
              <a:rPr lang="en-US" sz="5400" dirty="0"/>
              <a:t>The Chosen Public Implementation of the Algorithm</a:t>
            </a:r>
          </a:p>
          <a:p>
            <a:pPr marL="571500" indent="-571500">
              <a:buFont typeface="Arial" panose="020B0604020202020204" pitchFamily="34" charset="0"/>
              <a:buChar char="•"/>
            </a:pPr>
            <a:r>
              <a:rPr lang="en-US" sz="5400" dirty="0"/>
              <a:t>Implemented Frontend to visualize Results</a:t>
            </a:r>
          </a:p>
          <a:p>
            <a:pPr marL="571500" indent="-571500">
              <a:buFont typeface="Arial" panose="020B0604020202020204" pitchFamily="34" charset="0"/>
              <a:buChar char="•"/>
            </a:pPr>
            <a:r>
              <a:rPr lang="en-US" sz="5400" dirty="0"/>
              <a:t>Resources and Links</a:t>
            </a:r>
          </a:p>
        </p:txBody>
      </p:sp>
      <p:sp>
        <p:nvSpPr>
          <p:cNvPr id="8" name="Titel 7"/>
          <p:cNvSpPr>
            <a:spLocks noGrp="1"/>
          </p:cNvSpPr>
          <p:nvPr>
            <p:ph type="title"/>
          </p:nvPr>
        </p:nvSpPr>
        <p:spPr>
          <a:xfrm>
            <a:off x="1921786" y="377280"/>
            <a:ext cx="18873787" cy="1439863"/>
          </a:xfrm>
        </p:spPr>
        <p:txBody>
          <a:bodyPr/>
          <a:lstStyle/>
          <a:p>
            <a:r>
              <a:rPr lang="en-US" sz="6600" dirty="0"/>
              <a:t>Presentation Outline</a:t>
            </a:r>
          </a:p>
        </p:txBody>
      </p:sp>
      <p:sp>
        <p:nvSpPr>
          <p:cNvPr id="5" name="Foliennummernplatzhalter 4"/>
          <p:cNvSpPr>
            <a:spLocks noGrp="1"/>
          </p:cNvSpPr>
          <p:nvPr>
            <p:ph type="sldNum" sz="quarter" idx="10"/>
          </p:nvPr>
        </p:nvSpPr>
        <p:spPr/>
        <p:txBody>
          <a:bodyPr/>
          <a:lstStyle/>
          <a:p>
            <a:fld id="{6D79B608-30BF-4780-AD74-2A39D90104E2}" type="slidenum">
              <a:rPr lang="de-DE" altLang="de-DE" smtClean="0"/>
              <a:pPr/>
              <a:t>2</a:t>
            </a:fld>
            <a:endParaRPr lang="de-DE" altLang="de-DE" dirty="0"/>
          </a:p>
        </p:txBody>
      </p:sp>
    </p:spTree>
    <p:extLst>
      <p:ext uri="{BB962C8B-B14F-4D97-AF65-F5344CB8AC3E}">
        <p14:creationId xmlns:p14="http://schemas.microsoft.com/office/powerpoint/2010/main" val="37747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p:sp>
        <p:nvSpPr>
          <p:cNvPr id="3" name="Content Placeholder 2">
            <a:extLst>
              <a:ext uri="{FF2B5EF4-FFF2-40B4-BE49-F238E27FC236}">
                <a16:creationId xmlns:a16="http://schemas.microsoft.com/office/drawing/2014/main" id="{1234BBDB-3EBF-B511-FC54-BF9EA1701C1F}"/>
              </a:ext>
            </a:extLst>
          </p:cNvPr>
          <p:cNvSpPr>
            <a:spLocks noGrp="1"/>
          </p:cNvSpPr>
          <p:nvPr>
            <p:ph idx="12"/>
          </p:nvPr>
        </p:nvSpPr>
        <p:spPr>
          <a:xfrm>
            <a:off x="1821419" y="2526978"/>
            <a:ext cx="20356141" cy="9849494"/>
          </a:xfrm>
        </p:spPr>
        <p:txBody>
          <a:bodyPr/>
          <a:lstStyle/>
          <a:p>
            <a:pPr marL="685800" indent="-685800">
              <a:buFont typeface="Arial" panose="020B0604020202020204" pitchFamily="34" charset="0"/>
              <a:buChar char="•"/>
            </a:pPr>
            <a:r>
              <a:rPr lang="en-US" sz="5400" dirty="0"/>
              <a:t>When performing a Google search, how does Google order the result pages?</a:t>
            </a:r>
          </a:p>
          <a:p>
            <a:pPr marL="685800" indent="-685800">
              <a:buFont typeface="Arial" panose="020B0604020202020204" pitchFamily="34" charset="0"/>
              <a:buChar char="•"/>
            </a:pPr>
            <a:r>
              <a:rPr lang="en-US" sz="5400" dirty="0"/>
              <a:t>PageRank is a search ranking engine used to estimate the importance of a webpage.</a:t>
            </a:r>
            <a:r>
              <a:rPr lang="en-GB" sz="5400" b="1" dirty="0"/>
              <a:t> </a:t>
            </a:r>
          </a:p>
          <a:p>
            <a:pPr marL="685800" indent="-685800">
              <a:buFont typeface="Arial" panose="020B0604020202020204" pitchFamily="34" charset="0"/>
              <a:buChar char="•"/>
            </a:pPr>
            <a:r>
              <a:rPr lang="en-GB" sz="5400" b="1" dirty="0"/>
              <a:t>The underlying assumption is that more important websites are likely to receive more links from other websites.</a:t>
            </a:r>
            <a:endParaRPr lang="en-US" sz="5400" dirty="0"/>
          </a:p>
          <a:p>
            <a:pPr marL="685800" indent="-685800">
              <a:buFont typeface="Arial" panose="020B0604020202020204" pitchFamily="34" charset="0"/>
              <a:buChar char="•"/>
            </a:pPr>
            <a:r>
              <a:rPr lang="en-GB" altLang="de-DE" sz="5400" dirty="0"/>
              <a:t>The PageRank theory holds that an imaginary</a:t>
            </a:r>
            <a:br>
              <a:rPr lang="en-GB" altLang="de-DE" sz="5400" dirty="0"/>
            </a:br>
            <a:r>
              <a:rPr lang="en-GB" altLang="de-DE" sz="5400" dirty="0"/>
              <a:t>surfer who is randomly clicking </a:t>
            </a:r>
            <a:br>
              <a:rPr lang="en-GB" altLang="de-DE" sz="5400" dirty="0"/>
            </a:br>
            <a:r>
              <a:rPr lang="en-GB" altLang="de-DE" sz="5400" dirty="0"/>
              <a:t>on links will eventually stop clicking.</a:t>
            </a:r>
            <a:endParaRPr lang="en-GB" sz="5400" dirty="0"/>
          </a:p>
          <a:p>
            <a:pPr marL="685800" indent="-685800">
              <a:buFont typeface="Arial" panose="020B0604020202020204" pitchFamily="34" charset="0"/>
              <a:buChar char="•"/>
            </a:pPr>
            <a:r>
              <a:rPr lang="en-GB" sz="5400" dirty="0"/>
              <a:t>Currently, PageRank is not the only algorithm</a:t>
            </a:r>
            <a:br>
              <a:rPr lang="en-GB" sz="5400" dirty="0"/>
            </a:br>
            <a:r>
              <a:rPr lang="en-GB" sz="5400" dirty="0"/>
              <a:t>used by Google to order search results, but </a:t>
            </a:r>
            <a:br>
              <a:rPr lang="en-GB" sz="5400" dirty="0"/>
            </a:br>
            <a:r>
              <a:rPr lang="en-GB" sz="5400" dirty="0"/>
              <a:t>it is the first algorithm that was used by the company.</a:t>
            </a:r>
          </a:p>
          <a:p>
            <a:pPr marL="685800" indent="-685800">
              <a:buFont typeface="Arial" panose="020B0604020202020204" pitchFamily="34" charset="0"/>
              <a:buChar char="•"/>
            </a:pPr>
            <a:endParaRPr lang="en-US" sz="5400" b="1" dirty="0"/>
          </a:p>
        </p:txBody>
      </p:sp>
      <p:sp>
        <p:nvSpPr>
          <p:cNvPr id="4" name="Title 3">
            <a:extLst>
              <a:ext uri="{FF2B5EF4-FFF2-40B4-BE49-F238E27FC236}">
                <a16:creationId xmlns:a16="http://schemas.microsoft.com/office/drawing/2014/main" id="{5A86267F-0D8D-EA4A-EA15-74D3E6677F88}"/>
              </a:ext>
            </a:extLst>
          </p:cNvPr>
          <p:cNvSpPr>
            <a:spLocks noGrp="1"/>
          </p:cNvSpPr>
          <p:nvPr>
            <p:ph type="title"/>
          </p:nvPr>
        </p:nvSpPr>
        <p:spPr/>
        <p:txBody>
          <a:bodyPr/>
          <a:lstStyle/>
          <a:p>
            <a:r>
              <a:rPr lang="en-US" sz="6600" dirty="0"/>
              <a:t>The PageRank Problem</a:t>
            </a:r>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3</a:t>
            </a:fld>
            <a:endParaRPr lang="de-DE" altLang="de-DE" dirty="0"/>
          </a:p>
        </p:txBody>
      </p:sp>
      <p:pic>
        <p:nvPicPr>
          <p:cNvPr id="1026" name="Picture 2">
            <a:extLst>
              <a:ext uri="{FF2B5EF4-FFF2-40B4-BE49-F238E27FC236}">
                <a16:creationId xmlns:a16="http://schemas.microsoft.com/office/drawing/2014/main" id="{92F276B8-2D1C-EEBD-78F0-A5E487A5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1533" y="6858000"/>
            <a:ext cx="7860467" cy="633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31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p:sp>
        <p:nvSpPr>
          <p:cNvPr id="3" name="Content Placeholder 2">
            <a:extLst>
              <a:ext uri="{FF2B5EF4-FFF2-40B4-BE49-F238E27FC236}">
                <a16:creationId xmlns:a16="http://schemas.microsoft.com/office/drawing/2014/main" id="{1234BBDB-3EBF-B511-FC54-BF9EA1701C1F}"/>
              </a:ext>
            </a:extLst>
          </p:cNvPr>
          <p:cNvSpPr>
            <a:spLocks noGrp="1"/>
          </p:cNvSpPr>
          <p:nvPr>
            <p:ph idx="12"/>
          </p:nvPr>
        </p:nvSpPr>
        <p:spPr/>
        <p:txBody>
          <a:bodyPr/>
          <a:lstStyle/>
          <a:p>
            <a:r>
              <a:rPr lang="en-US" sz="5400" b="1" dirty="0"/>
              <a:t>Condition:</a:t>
            </a:r>
          </a:p>
          <a:p>
            <a:r>
              <a:rPr lang="en-GB" sz="5400" dirty="0"/>
              <a:t>Links from a page to itself, or multiple outbound links from one single page to another single page, are ignored.</a:t>
            </a:r>
            <a:endParaRPr lang="en-US" sz="5400" b="1" dirty="0"/>
          </a:p>
          <a:p>
            <a:r>
              <a:rPr lang="en-US" sz="5400" b="1" dirty="0"/>
              <a:t>Input: </a:t>
            </a:r>
          </a:p>
          <a:p>
            <a:r>
              <a:rPr lang="en-US" sz="5400" dirty="0"/>
              <a:t>A set of pages having links to other pages in that set. This is represented as a directed graph.</a:t>
            </a:r>
            <a:br>
              <a:rPr lang="en-US" sz="5400" dirty="0"/>
            </a:br>
            <a:r>
              <a:rPr lang="en-US" sz="5400" b="1" dirty="0"/>
              <a:t>Output:</a:t>
            </a:r>
          </a:p>
          <a:p>
            <a:r>
              <a:rPr lang="en-GB" sz="5400" dirty="0"/>
              <a:t>A probability distribution that represents the likelihood that a person randomly clicking on links will arrive at any particular page. </a:t>
            </a:r>
            <a:br>
              <a:rPr lang="en-US" sz="5400" dirty="0"/>
            </a:br>
            <a:endParaRPr lang="en-US" sz="5400" dirty="0"/>
          </a:p>
        </p:txBody>
      </p:sp>
      <p:sp>
        <p:nvSpPr>
          <p:cNvPr id="4" name="Title 3">
            <a:extLst>
              <a:ext uri="{FF2B5EF4-FFF2-40B4-BE49-F238E27FC236}">
                <a16:creationId xmlns:a16="http://schemas.microsoft.com/office/drawing/2014/main" id="{5A86267F-0D8D-EA4A-EA15-74D3E6677F88}"/>
              </a:ext>
            </a:extLst>
          </p:cNvPr>
          <p:cNvSpPr>
            <a:spLocks noGrp="1"/>
          </p:cNvSpPr>
          <p:nvPr>
            <p:ph type="title"/>
          </p:nvPr>
        </p:nvSpPr>
        <p:spPr/>
        <p:txBody>
          <a:bodyPr/>
          <a:lstStyle/>
          <a:p>
            <a:r>
              <a:rPr lang="en-US" sz="6600" dirty="0"/>
              <a:t>The PageRank Algorithm</a:t>
            </a:r>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4</a:t>
            </a:fld>
            <a:endParaRPr lang="de-DE" altLang="de-DE" dirty="0"/>
          </a:p>
        </p:txBody>
      </p:sp>
    </p:spTree>
    <p:extLst>
      <p:ext uri="{BB962C8B-B14F-4D97-AF65-F5344CB8AC3E}">
        <p14:creationId xmlns:p14="http://schemas.microsoft.com/office/powerpoint/2010/main" val="190404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34BBDB-3EBF-B511-FC54-BF9EA1701C1F}"/>
                  </a:ext>
                </a:extLst>
              </p:cNvPr>
              <p:cNvSpPr>
                <a:spLocks noGrp="1"/>
              </p:cNvSpPr>
              <p:nvPr>
                <p:ph idx="12"/>
              </p:nvPr>
            </p:nvSpPr>
            <p:spPr>
              <a:xfrm>
                <a:off x="-59909" y="1830476"/>
                <a:ext cx="9947654" cy="5027524"/>
              </a:xfrm>
            </p:spPr>
            <p:txBody>
              <a:bodyPr/>
              <a:lstStyle/>
              <a:p>
                <a:r>
                  <a:rPr lang="en-US" sz="5400" dirty="0"/>
                  <a:t>               </a:t>
                </a:r>
              </a:p>
              <a:p>
                <a:r>
                  <a:rPr lang="en-US" sz="5400" dirty="0"/>
                  <a:t>                  </a:t>
                </a:r>
                <a14:m>
                  <m:oMath xmlns:m="http://schemas.openxmlformats.org/officeDocument/2006/math">
                    <m:d>
                      <m:dPr>
                        <m:ctrlPr>
                          <a:rPr lang="en-US" sz="5400" i="1" smtClean="0">
                            <a:latin typeface="Cambria Math" panose="02040503050406030204" pitchFamily="18" charset="0"/>
                          </a:rPr>
                        </m:ctrlPr>
                      </m:dPr>
                      <m:e>
                        <m:m>
                          <m:mPr>
                            <m:mcs>
                              <m:mc>
                                <m:mcPr>
                                  <m:count m:val="2"/>
                                  <m:mcJc m:val="center"/>
                                </m:mcPr>
                              </m:mc>
                            </m:mcs>
                            <m:ctrlPr>
                              <a:rPr lang="en-US" sz="5400" i="1" smtClean="0">
                                <a:latin typeface="Cambria Math" panose="02040503050406030204" pitchFamily="18" charset="0"/>
                              </a:rPr>
                            </m:ctrlPr>
                          </m:mPr>
                          <m:mr>
                            <m:e>
                              <m:m>
                                <m:mPr>
                                  <m:mcs>
                                    <m:mc>
                                      <m:mcPr>
                                        <m:count m:val="2"/>
                                        <m:mcJc m:val="center"/>
                                      </m:mcPr>
                                    </m:mc>
                                  </m:mcs>
                                  <m:ctrlPr>
                                    <a:rPr lang="en-US" sz="5400" i="1" smtClean="0">
                                      <a:latin typeface="Cambria Math" panose="02040503050406030204" pitchFamily="18" charset="0"/>
                                    </a:rPr>
                                  </m:ctrlPr>
                                </m:mPr>
                                <m:mr>
                                  <m:e>
                                    <m:r>
                                      <m:rPr>
                                        <m:brk m:alnAt="7"/>
                                      </m:rPr>
                                      <a:rPr lang="de-DE" sz="5400" b="0" i="1" smtClean="0">
                                        <a:latin typeface="Cambria Math" panose="02040503050406030204" pitchFamily="18" charset="0"/>
                                      </a:rPr>
                                      <m:t>0</m:t>
                                    </m:r>
                                  </m:e>
                                  <m:e>
                                    <m:r>
                                      <a:rPr lang="de-DE" sz="5400" b="0" i="1" smtClean="0">
                                        <a:latin typeface="Cambria Math" panose="02040503050406030204" pitchFamily="18" charset="0"/>
                                      </a:rPr>
                                      <m:t>   0</m:t>
                                    </m:r>
                                  </m:e>
                                </m:mr>
                                <m:mr>
                                  <m:e>
                                    <m:r>
                                      <a:rPr lang="de-DE" sz="5400" b="0" i="1" smtClean="0">
                                        <a:latin typeface="Cambria Math" panose="02040503050406030204" pitchFamily="18" charset="0"/>
                                      </a:rPr>
                                      <m:t>1</m:t>
                                    </m:r>
                                  </m:e>
                                  <m:e>
                                    <m:r>
                                      <a:rPr lang="de-DE" sz="5400" b="0" i="1" smtClean="0">
                                        <a:latin typeface="Cambria Math" panose="02040503050406030204" pitchFamily="18" charset="0"/>
                                      </a:rPr>
                                      <m:t>   0</m:t>
                                    </m:r>
                                  </m:e>
                                </m:mr>
                              </m:m>
                            </m:e>
                            <m:e>
                              <m:m>
                                <m:mPr>
                                  <m:mcs>
                                    <m:mc>
                                      <m:mcPr>
                                        <m:count m:val="2"/>
                                        <m:mcJc m:val="center"/>
                                      </m:mcPr>
                                    </m:mc>
                                  </m:mcs>
                                  <m:ctrlPr>
                                    <a:rPr lang="en-US" sz="5400" i="1" smtClean="0">
                                      <a:latin typeface="Cambria Math" panose="02040503050406030204" pitchFamily="18" charset="0"/>
                                    </a:rPr>
                                  </m:ctrlPr>
                                </m:mPr>
                                <m:mr>
                                  <m:e>
                                    <m:r>
                                      <m:rPr>
                                        <m:brk m:alnAt="7"/>
                                      </m:rPr>
                                      <a:rPr lang="de-DE" sz="5400" b="0" i="1" smtClean="0">
                                        <a:latin typeface="Cambria Math" panose="02040503050406030204" pitchFamily="18" charset="0"/>
                                      </a:rPr>
                                      <m:t>0</m:t>
                                    </m:r>
                                    <m:r>
                                      <a:rPr lang="de-DE" sz="5400" b="0" i="1" smtClean="0">
                                        <a:latin typeface="Cambria Math" panose="02040503050406030204" pitchFamily="18" charset="0"/>
                                      </a:rPr>
                                      <m:t>.5</m:t>
                                    </m:r>
                                  </m:e>
                                  <m:e>
                                    <m:r>
                                      <m:rPr>
                                        <m:brk m:alnAt="7"/>
                                      </m:rPr>
                                      <a:rPr lang="de-DE" sz="5400" i="1">
                                        <a:latin typeface="Cambria Math" panose="02040503050406030204" pitchFamily="18" charset="0"/>
                                      </a:rPr>
                                      <m:t>0</m:t>
                                    </m:r>
                                    <m:r>
                                      <a:rPr lang="de-DE" sz="5400" i="1">
                                        <a:latin typeface="Cambria Math" panose="02040503050406030204" pitchFamily="18" charset="0"/>
                                      </a:rPr>
                                      <m:t>.5</m:t>
                                    </m:r>
                                  </m:e>
                                </m:mr>
                                <m:mr>
                                  <m:e>
                                    <m:r>
                                      <a:rPr lang="de-DE" sz="5400" b="0" i="1" smtClean="0">
                                        <a:latin typeface="Cambria Math" panose="02040503050406030204" pitchFamily="18" charset="0"/>
                                      </a:rPr>
                                      <m:t>   0</m:t>
                                    </m:r>
                                  </m:e>
                                  <m:e>
                                    <m:r>
                                      <m:rPr>
                                        <m:brk m:alnAt="7"/>
                                      </m:rPr>
                                      <a:rPr lang="de-DE" sz="5400" i="1">
                                        <a:latin typeface="Cambria Math" panose="02040503050406030204" pitchFamily="18" charset="0"/>
                                      </a:rPr>
                                      <m:t>0</m:t>
                                    </m:r>
                                    <m:r>
                                      <a:rPr lang="de-DE" sz="5400" i="1">
                                        <a:latin typeface="Cambria Math" panose="02040503050406030204" pitchFamily="18" charset="0"/>
                                      </a:rPr>
                                      <m:t>.5</m:t>
                                    </m:r>
                                  </m:e>
                                </m:mr>
                              </m:m>
                            </m:e>
                          </m:mr>
                          <m:mr>
                            <m:e>
                              <m:m>
                                <m:mPr>
                                  <m:mcs>
                                    <m:mc>
                                      <m:mcPr>
                                        <m:count m:val="2"/>
                                        <m:mcJc m:val="center"/>
                                      </m:mcPr>
                                    </m:mc>
                                  </m:mcs>
                                  <m:ctrlPr>
                                    <a:rPr lang="en-US" sz="5400" i="1" smtClean="0">
                                      <a:latin typeface="Cambria Math" panose="02040503050406030204" pitchFamily="18" charset="0"/>
                                    </a:rPr>
                                  </m:ctrlPr>
                                </m:mPr>
                                <m:mr>
                                  <m:e>
                                    <m:r>
                                      <m:rPr>
                                        <m:brk m:alnAt="7"/>
                                      </m:rPr>
                                      <a:rPr lang="de-DE" sz="5400" b="0" i="1" smtClean="0">
                                        <a:latin typeface="Cambria Math" panose="02040503050406030204" pitchFamily="18" charset="0"/>
                                      </a:rPr>
                                      <m:t>0</m:t>
                                    </m:r>
                                  </m:e>
                                  <m:e>
                                    <m:r>
                                      <a:rPr lang="de-DE" sz="5400" b="0" i="1" smtClean="0">
                                        <a:latin typeface="Cambria Math" panose="02040503050406030204" pitchFamily="18" charset="0"/>
                                      </a:rPr>
                                      <m:t>0.5</m:t>
                                    </m:r>
                                  </m:e>
                                </m:mr>
                                <m:mr>
                                  <m:e>
                                    <m:r>
                                      <a:rPr lang="de-DE" sz="5400" b="0" i="1" smtClean="0">
                                        <a:latin typeface="Cambria Math" panose="02040503050406030204" pitchFamily="18" charset="0"/>
                                      </a:rPr>
                                      <m:t>0</m:t>
                                    </m:r>
                                  </m:e>
                                  <m:e>
                                    <m:r>
                                      <a:rPr lang="de-DE" sz="5400" i="1">
                                        <a:latin typeface="Cambria Math" panose="02040503050406030204" pitchFamily="18" charset="0"/>
                                      </a:rPr>
                                      <m:t>0.5</m:t>
                                    </m:r>
                                  </m:e>
                                </m:mr>
                              </m:m>
                            </m:e>
                            <m:e>
                              <m:m>
                                <m:mPr>
                                  <m:mcs>
                                    <m:mc>
                                      <m:mcPr>
                                        <m:count m:val="2"/>
                                        <m:mcJc m:val="center"/>
                                      </m:mcPr>
                                    </m:mc>
                                  </m:mcs>
                                  <m:ctrlPr>
                                    <a:rPr lang="en-US" sz="5400" i="1" smtClean="0">
                                      <a:latin typeface="Cambria Math" panose="02040503050406030204" pitchFamily="18" charset="0"/>
                                    </a:rPr>
                                  </m:ctrlPr>
                                </m:mPr>
                                <m:mr>
                                  <m:e>
                                    <m:r>
                                      <m:rPr>
                                        <m:brk m:alnAt="7"/>
                                      </m:rPr>
                                      <a:rPr lang="de-DE" sz="5400" b="0" i="1" smtClean="0">
                                        <a:latin typeface="Cambria Math" panose="02040503050406030204" pitchFamily="18" charset="0"/>
                                      </a:rPr>
                                      <m:t>0</m:t>
                                    </m:r>
                                    <m:r>
                                      <a:rPr lang="de-DE" sz="5400" b="0" i="1" smtClean="0">
                                        <a:latin typeface="Cambria Math" panose="02040503050406030204" pitchFamily="18" charset="0"/>
                                      </a:rPr>
                                      <m:t>.5</m:t>
                                    </m:r>
                                  </m:e>
                                  <m:e>
                                    <m:r>
                                      <a:rPr lang="de-DE" sz="5400" b="0" i="1" smtClean="0">
                                        <a:latin typeface="Cambria Math" panose="02040503050406030204" pitchFamily="18" charset="0"/>
                                      </a:rPr>
                                      <m:t>0</m:t>
                                    </m:r>
                                  </m:e>
                                </m:mr>
                                <m:mr>
                                  <m:e>
                                    <m:r>
                                      <m:rPr>
                                        <m:brk m:alnAt="7"/>
                                      </m:rPr>
                                      <a:rPr lang="de-DE" sz="5400" i="1">
                                        <a:latin typeface="Cambria Math" panose="02040503050406030204" pitchFamily="18" charset="0"/>
                                      </a:rPr>
                                      <m:t>0</m:t>
                                    </m:r>
                                  </m:e>
                                  <m:e>
                                    <m:r>
                                      <a:rPr lang="de-DE" sz="5400" b="0" i="1" smtClean="0">
                                        <a:latin typeface="Cambria Math" panose="02040503050406030204" pitchFamily="18" charset="0"/>
                                      </a:rPr>
                                      <m:t>0</m:t>
                                    </m:r>
                                  </m:e>
                                </m:mr>
                              </m:m>
                            </m:e>
                          </m:mr>
                        </m:m>
                      </m:e>
                    </m:d>
                  </m:oMath>
                </a14:m>
                <a:r>
                  <a:rPr lang="en-US" sz="5400" dirty="0"/>
                  <a:t>	</a:t>
                </a:r>
                <a:br>
                  <a:rPr lang="en-US" sz="5400" dirty="0"/>
                </a:br>
                <a:br>
                  <a:rPr lang="en-US" sz="5400" dirty="0"/>
                </a:br>
                <a:r>
                  <a:rPr lang="en-US" sz="5400" dirty="0"/>
                  <a:t>    </a:t>
                </a:r>
              </a:p>
            </p:txBody>
          </p:sp>
        </mc:Choice>
        <mc:Fallback>
          <p:sp>
            <p:nvSpPr>
              <p:cNvPr id="3" name="Content Placeholder 2">
                <a:extLst>
                  <a:ext uri="{FF2B5EF4-FFF2-40B4-BE49-F238E27FC236}">
                    <a16:creationId xmlns:a16="http://schemas.microsoft.com/office/drawing/2014/main" id="{1234BBDB-3EBF-B511-FC54-BF9EA1701C1F}"/>
                  </a:ext>
                </a:extLst>
              </p:cNvPr>
              <p:cNvSpPr>
                <a:spLocks noGrp="1" noRot="1" noChangeAspect="1" noMove="1" noResize="1" noEditPoints="1" noAdjustHandles="1" noChangeArrowheads="1" noChangeShapeType="1" noTextEdit="1"/>
              </p:cNvSpPr>
              <p:nvPr>
                <p:ph idx="12"/>
              </p:nvPr>
            </p:nvSpPr>
            <p:spPr>
              <a:xfrm>
                <a:off x="-59909" y="1830476"/>
                <a:ext cx="9947654" cy="5027524"/>
              </a:xfrm>
              <a:blipFill>
                <a:blip r:embed="rId3"/>
                <a:stretch>
                  <a:fillRect/>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5A86267F-0D8D-EA4A-EA15-74D3E6677F88}"/>
              </a:ext>
            </a:extLst>
          </p:cNvPr>
          <p:cNvSpPr>
            <a:spLocks noGrp="1"/>
          </p:cNvSpPr>
          <p:nvPr>
            <p:ph type="title"/>
          </p:nvPr>
        </p:nvSpPr>
        <p:spPr/>
        <p:txBody>
          <a:bodyPr/>
          <a:lstStyle/>
          <a:p>
            <a:r>
              <a:rPr lang="en-US" sz="6600" dirty="0"/>
              <a:t>Algorithm - Example</a:t>
            </a:r>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5</a:t>
            </a:fld>
            <a:endParaRPr lang="de-DE" altLang="de-DE" dirty="0"/>
          </a:p>
        </p:txBody>
      </p:sp>
      <p:cxnSp>
        <p:nvCxnSpPr>
          <p:cNvPr id="8" name="Straight Connector 7">
            <a:extLst>
              <a:ext uri="{FF2B5EF4-FFF2-40B4-BE49-F238E27FC236}">
                <a16:creationId xmlns:a16="http://schemas.microsoft.com/office/drawing/2014/main" id="{446A9FB1-949F-482B-DB59-3C03875C7963}"/>
              </a:ext>
            </a:extLst>
          </p:cNvPr>
          <p:cNvCxnSpPr/>
          <p:nvPr/>
        </p:nvCxnSpPr>
        <p:spPr bwMode="auto">
          <a:xfrm>
            <a:off x="2133003" y="2522538"/>
            <a:ext cx="6048672" cy="0"/>
          </a:xfrm>
          <a:prstGeom prst="line">
            <a:avLst/>
          </a:pr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CA2D6F60-9CB3-A517-56CF-32F327E9CD9F}"/>
              </a:ext>
            </a:extLst>
          </p:cNvPr>
          <p:cNvCxnSpPr/>
          <p:nvPr/>
        </p:nvCxnSpPr>
        <p:spPr bwMode="auto">
          <a:xfrm>
            <a:off x="2421035" y="2162498"/>
            <a:ext cx="0" cy="3744416"/>
          </a:xfrm>
          <a:prstGeom prst="line">
            <a:avLst/>
          </a:pr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05618975-5F7A-6D68-5723-E07A6F43E41A}"/>
              </a:ext>
            </a:extLst>
          </p:cNvPr>
          <p:cNvSpPr txBox="1"/>
          <p:nvPr/>
        </p:nvSpPr>
        <p:spPr>
          <a:xfrm>
            <a:off x="7480340" y="1690142"/>
            <a:ext cx="648072" cy="769441"/>
          </a:xfrm>
          <a:prstGeom prst="rect">
            <a:avLst/>
          </a:prstGeom>
          <a:noFill/>
        </p:spPr>
        <p:txBody>
          <a:bodyPr wrap="square" rtlCol="0">
            <a:spAutoFit/>
          </a:bodyPr>
          <a:lstStyle/>
          <a:p>
            <a:r>
              <a:rPr lang="en-US" sz="4400" dirty="0">
                <a:solidFill>
                  <a:schemeClr val="tx2">
                    <a:lumMod val="50000"/>
                  </a:schemeClr>
                </a:solidFill>
                <a:latin typeface="+mn-lt"/>
              </a:rPr>
              <a:t>D</a:t>
            </a:r>
          </a:p>
        </p:txBody>
      </p:sp>
      <p:sp>
        <p:nvSpPr>
          <p:cNvPr id="20" name="TextBox 19">
            <a:extLst>
              <a:ext uri="{FF2B5EF4-FFF2-40B4-BE49-F238E27FC236}">
                <a16:creationId xmlns:a16="http://schemas.microsoft.com/office/drawing/2014/main" id="{6F6FD5B0-1B36-E212-3A47-01F849FBD5EA}"/>
              </a:ext>
            </a:extLst>
          </p:cNvPr>
          <p:cNvSpPr txBox="1"/>
          <p:nvPr/>
        </p:nvSpPr>
        <p:spPr>
          <a:xfrm>
            <a:off x="6102936" y="1724832"/>
            <a:ext cx="648072" cy="769441"/>
          </a:xfrm>
          <a:prstGeom prst="rect">
            <a:avLst/>
          </a:prstGeom>
          <a:noFill/>
        </p:spPr>
        <p:txBody>
          <a:bodyPr wrap="square" rtlCol="0">
            <a:spAutoFit/>
          </a:bodyPr>
          <a:lstStyle/>
          <a:p>
            <a:r>
              <a:rPr lang="en-US" sz="4400" dirty="0">
                <a:solidFill>
                  <a:schemeClr val="tx2">
                    <a:lumMod val="50000"/>
                  </a:schemeClr>
                </a:solidFill>
                <a:latin typeface="+mn-lt"/>
              </a:rPr>
              <a:t>C</a:t>
            </a:r>
          </a:p>
        </p:txBody>
      </p:sp>
      <p:sp>
        <p:nvSpPr>
          <p:cNvPr id="21" name="TextBox 20">
            <a:extLst>
              <a:ext uri="{FF2B5EF4-FFF2-40B4-BE49-F238E27FC236}">
                <a16:creationId xmlns:a16="http://schemas.microsoft.com/office/drawing/2014/main" id="{9DC9BCE9-0BF7-3F1F-0A48-C92911A4D296}"/>
              </a:ext>
            </a:extLst>
          </p:cNvPr>
          <p:cNvSpPr txBox="1"/>
          <p:nvPr/>
        </p:nvSpPr>
        <p:spPr>
          <a:xfrm>
            <a:off x="4708033" y="1753097"/>
            <a:ext cx="648072" cy="769441"/>
          </a:xfrm>
          <a:prstGeom prst="rect">
            <a:avLst/>
          </a:prstGeom>
          <a:noFill/>
        </p:spPr>
        <p:txBody>
          <a:bodyPr wrap="square" rtlCol="0">
            <a:spAutoFit/>
          </a:bodyPr>
          <a:lstStyle/>
          <a:p>
            <a:r>
              <a:rPr lang="en-US" sz="4400" dirty="0">
                <a:solidFill>
                  <a:schemeClr val="tx2">
                    <a:lumMod val="50000"/>
                  </a:schemeClr>
                </a:solidFill>
                <a:latin typeface="+mn-lt"/>
              </a:rPr>
              <a:t>B</a:t>
            </a:r>
          </a:p>
        </p:txBody>
      </p:sp>
      <p:sp>
        <p:nvSpPr>
          <p:cNvPr id="22" name="TextBox 21">
            <a:extLst>
              <a:ext uri="{FF2B5EF4-FFF2-40B4-BE49-F238E27FC236}">
                <a16:creationId xmlns:a16="http://schemas.microsoft.com/office/drawing/2014/main" id="{E9785A53-CBB0-A8C0-54CC-EAC245D87DD8}"/>
              </a:ext>
            </a:extLst>
          </p:cNvPr>
          <p:cNvSpPr txBox="1"/>
          <p:nvPr/>
        </p:nvSpPr>
        <p:spPr>
          <a:xfrm>
            <a:off x="3313130" y="1803103"/>
            <a:ext cx="648072" cy="769441"/>
          </a:xfrm>
          <a:prstGeom prst="rect">
            <a:avLst/>
          </a:prstGeom>
          <a:noFill/>
        </p:spPr>
        <p:txBody>
          <a:bodyPr wrap="square" rtlCol="0">
            <a:spAutoFit/>
          </a:bodyPr>
          <a:lstStyle/>
          <a:p>
            <a:r>
              <a:rPr lang="en-US" sz="4400" dirty="0">
                <a:solidFill>
                  <a:schemeClr val="tx2">
                    <a:lumMod val="50000"/>
                  </a:schemeClr>
                </a:solidFill>
                <a:latin typeface="+mn-lt"/>
              </a:rPr>
              <a:t>A</a:t>
            </a:r>
          </a:p>
        </p:txBody>
      </p:sp>
      <p:sp>
        <p:nvSpPr>
          <p:cNvPr id="23" name="TextBox 22">
            <a:extLst>
              <a:ext uri="{FF2B5EF4-FFF2-40B4-BE49-F238E27FC236}">
                <a16:creationId xmlns:a16="http://schemas.microsoft.com/office/drawing/2014/main" id="{E133D303-3F6D-DD19-ED09-377E9A90AF1B}"/>
              </a:ext>
            </a:extLst>
          </p:cNvPr>
          <p:cNvSpPr txBox="1"/>
          <p:nvPr/>
        </p:nvSpPr>
        <p:spPr>
          <a:xfrm>
            <a:off x="1812854" y="2753646"/>
            <a:ext cx="648072" cy="769441"/>
          </a:xfrm>
          <a:prstGeom prst="rect">
            <a:avLst/>
          </a:prstGeom>
          <a:noFill/>
        </p:spPr>
        <p:txBody>
          <a:bodyPr wrap="square" rtlCol="0">
            <a:spAutoFit/>
          </a:bodyPr>
          <a:lstStyle/>
          <a:p>
            <a:r>
              <a:rPr lang="en-US" sz="4400" dirty="0">
                <a:solidFill>
                  <a:schemeClr val="tx2">
                    <a:lumMod val="50000"/>
                  </a:schemeClr>
                </a:solidFill>
                <a:latin typeface="+mn-lt"/>
              </a:rPr>
              <a:t>A</a:t>
            </a:r>
          </a:p>
        </p:txBody>
      </p:sp>
      <p:sp>
        <p:nvSpPr>
          <p:cNvPr id="24" name="TextBox 23">
            <a:extLst>
              <a:ext uri="{FF2B5EF4-FFF2-40B4-BE49-F238E27FC236}">
                <a16:creationId xmlns:a16="http://schemas.microsoft.com/office/drawing/2014/main" id="{AF797A27-92DB-6996-E66E-B2BF03C56E29}"/>
              </a:ext>
            </a:extLst>
          </p:cNvPr>
          <p:cNvSpPr txBox="1"/>
          <p:nvPr/>
        </p:nvSpPr>
        <p:spPr>
          <a:xfrm>
            <a:off x="1783442" y="3524986"/>
            <a:ext cx="648072" cy="769441"/>
          </a:xfrm>
          <a:prstGeom prst="rect">
            <a:avLst/>
          </a:prstGeom>
          <a:noFill/>
        </p:spPr>
        <p:txBody>
          <a:bodyPr wrap="square" rtlCol="0">
            <a:spAutoFit/>
          </a:bodyPr>
          <a:lstStyle/>
          <a:p>
            <a:r>
              <a:rPr lang="en-US" sz="4400" dirty="0">
                <a:solidFill>
                  <a:schemeClr val="tx2">
                    <a:lumMod val="50000"/>
                  </a:schemeClr>
                </a:solidFill>
                <a:latin typeface="+mn-lt"/>
              </a:rPr>
              <a:t>B</a:t>
            </a:r>
          </a:p>
        </p:txBody>
      </p:sp>
      <p:sp>
        <p:nvSpPr>
          <p:cNvPr id="25" name="TextBox 24">
            <a:extLst>
              <a:ext uri="{FF2B5EF4-FFF2-40B4-BE49-F238E27FC236}">
                <a16:creationId xmlns:a16="http://schemas.microsoft.com/office/drawing/2014/main" id="{F2C6F9B4-C080-251E-B00E-7F6D27D16EE4}"/>
              </a:ext>
            </a:extLst>
          </p:cNvPr>
          <p:cNvSpPr txBox="1"/>
          <p:nvPr/>
        </p:nvSpPr>
        <p:spPr>
          <a:xfrm>
            <a:off x="1772963" y="4294427"/>
            <a:ext cx="648072" cy="769441"/>
          </a:xfrm>
          <a:prstGeom prst="rect">
            <a:avLst/>
          </a:prstGeom>
          <a:noFill/>
        </p:spPr>
        <p:txBody>
          <a:bodyPr wrap="square" rtlCol="0">
            <a:spAutoFit/>
          </a:bodyPr>
          <a:lstStyle/>
          <a:p>
            <a:r>
              <a:rPr lang="en-US" sz="4400" dirty="0">
                <a:solidFill>
                  <a:schemeClr val="tx2">
                    <a:lumMod val="50000"/>
                  </a:schemeClr>
                </a:solidFill>
                <a:latin typeface="+mn-lt"/>
              </a:rPr>
              <a:t>C</a:t>
            </a:r>
          </a:p>
        </p:txBody>
      </p:sp>
      <p:sp>
        <p:nvSpPr>
          <p:cNvPr id="26" name="TextBox 25">
            <a:extLst>
              <a:ext uri="{FF2B5EF4-FFF2-40B4-BE49-F238E27FC236}">
                <a16:creationId xmlns:a16="http://schemas.microsoft.com/office/drawing/2014/main" id="{976C1721-D2DA-4838-ECDA-01B1FE4ADF99}"/>
              </a:ext>
            </a:extLst>
          </p:cNvPr>
          <p:cNvSpPr txBox="1"/>
          <p:nvPr/>
        </p:nvSpPr>
        <p:spPr>
          <a:xfrm>
            <a:off x="1772963" y="5046546"/>
            <a:ext cx="648072" cy="769441"/>
          </a:xfrm>
          <a:prstGeom prst="rect">
            <a:avLst/>
          </a:prstGeom>
          <a:noFill/>
        </p:spPr>
        <p:txBody>
          <a:bodyPr wrap="square" rtlCol="0">
            <a:spAutoFit/>
          </a:bodyPr>
          <a:lstStyle/>
          <a:p>
            <a:r>
              <a:rPr lang="en-US" sz="4400" dirty="0">
                <a:solidFill>
                  <a:schemeClr val="tx2">
                    <a:lumMod val="50000"/>
                  </a:schemeClr>
                </a:solidFill>
                <a:latin typeface="+mn-lt"/>
              </a:rPr>
              <a:t>D</a:t>
            </a:r>
          </a:p>
        </p:txBody>
      </p:sp>
      <p:pic>
        <p:nvPicPr>
          <p:cNvPr id="10" name="Picture 9">
            <a:extLst>
              <a:ext uri="{FF2B5EF4-FFF2-40B4-BE49-F238E27FC236}">
                <a16:creationId xmlns:a16="http://schemas.microsoft.com/office/drawing/2014/main" id="{4516370D-395D-C8E5-2F25-9C581185659B}"/>
              </a:ext>
            </a:extLst>
          </p:cNvPr>
          <p:cNvPicPr>
            <a:picLocks noChangeAspect="1"/>
          </p:cNvPicPr>
          <p:nvPr/>
        </p:nvPicPr>
        <p:blipFill>
          <a:blip r:embed="rId4"/>
          <a:stretch>
            <a:fillRect/>
          </a:stretch>
        </p:blipFill>
        <p:spPr>
          <a:xfrm>
            <a:off x="1436678" y="6289565"/>
            <a:ext cx="6048665" cy="5736293"/>
          </a:xfrm>
          <a:prstGeom prst="rect">
            <a:avLst/>
          </a:prstGeom>
        </p:spPr>
      </p:pic>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8AC3CAB6-373D-490F-59BA-E504C54B7048}"/>
                  </a:ext>
                </a:extLst>
              </p:cNvPr>
              <p:cNvSpPr txBox="1">
                <a:spLocks/>
              </p:cNvSpPr>
              <p:nvPr/>
            </p:nvSpPr>
            <p:spPr>
              <a:xfrm>
                <a:off x="9966287" y="576538"/>
                <a:ext cx="14653894" cy="12562923"/>
              </a:xfrm>
              <a:prstGeom prst="rect">
                <a:avLst/>
              </a:prstGeom>
              <a:ln w="0">
                <a:solidFill>
                  <a:schemeClr val="accent1">
                    <a:alpha val="65000"/>
                  </a:schemeClr>
                </a:solidFill>
              </a:ln>
              <a:effectLst>
                <a:softEdge rad="12700"/>
              </a:effectLst>
            </p:spPr>
            <p:txBody>
              <a:bodyPr/>
              <a:lstStyle>
                <a:lvl1pPr marL="0" indent="0" algn="l" rtl="0" eaLnBrk="0" fontAlgn="base" hangingPunct="0">
                  <a:spcBef>
                    <a:spcPts val="300"/>
                  </a:spcBef>
                  <a:spcAft>
                    <a:spcPct val="0"/>
                  </a:spcAft>
                  <a:buNone/>
                  <a:defRPr lang="de-DE" altLang="de-DE" sz="4400" kern="1200" dirty="0" smtClean="0">
                    <a:solidFill>
                      <a:srgbClr val="000000"/>
                    </a:solidFill>
                    <a:latin typeface="Arial Narrow" panose="020B0606020202030204" pitchFamily="34" charset="0"/>
                    <a:ea typeface="+mn-ea"/>
                    <a:cs typeface="+mn-cs"/>
                    <a:sym typeface="Arial" panose="020B0604020202020204" pitchFamily="34" charset="0"/>
                  </a:defRPr>
                </a:lvl1pPr>
                <a:lvl2pPr marL="654050" indent="-473075" algn="l" rtl="0" eaLnBrk="0" fontAlgn="base" hangingPunct="0">
                  <a:spcBef>
                    <a:spcPts val="300"/>
                  </a:spcBef>
                  <a:spcAft>
                    <a:spcPct val="0"/>
                  </a:spcAft>
                  <a:buClrTx/>
                  <a:buSzPct val="100000"/>
                  <a:buFont typeface="Arial" panose="020B0604020202020204" pitchFamily="34" charset="0"/>
                  <a:buChar char="•"/>
                  <a:defRPr lang="de-DE" sz="4400" kern="1200" dirty="0" smtClean="0">
                    <a:solidFill>
                      <a:srgbClr val="000000"/>
                    </a:solidFill>
                    <a:latin typeface="Arial Narrow" panose="020B0606020202030204" pitchFamily="34" charset="0"/>
                    <a:ea typeface="+mn-ea"/>
                    <a:cs typeface="+mn-cs"/>
                    <a:sym typeface="Arial" panose="020B0604020202020204" pitchFamily="34" charset="0"/>
                  </a:defRPr>
                </a:lvl2pPr>
                <a:lvl3pPr marL="928688" indent="-482600" algn="l" rtl="0" eaLnBrk="0" fontAlgn="base" hangingPunct="0">
                  <a:spcBef>
                    <a:spcPts val="300"/>
                  </a:spcBef>
                  <a:spcAft>
                    <a:spcPct val="0"/>
                  </a:spcAft>
                  <a:buClrTx/>
                  <a:buSzPct val="100000"/>
                  <a:buFont typeface="Arial" panose="020B0604020202020204" pitchFamily="34" charset="0"/>
                  <a:buChar char="•"/>
                  <a:defRPr sz="4400" kern="1200">
                    <a:solidFill>
                      <a:srgbClr val="000000"/>
                    </a:solidFill>
                    <a:latin typeface="Arial Narrow" panose="020B0606020202030204" pitchFamily="34" charset="0"/>
                    <a:ea typeface="+mn-ea"/>
                    <a:cs typeface="+mn-cs"/>
                    <a:sym typeface="Arial" panose="020B0604020202020204" pitchFamily="34" charset="0"/>
                  </a:defRPr>
                </a:lvl3pPr>
                <a:lvl4pPr marL="1196975" indent="-482600" algn="l" rtl="0" eaLnBrk="0" fontAlgn="base" hangingPunct="0">
                  <a:spcBef>
                    <a:spcPts val="300"/>
                  </a:spcBef>
                  <a:spcAft>
                    <a:spcPct val="0"/>
                  </a:spcAft>
                  <a:buClrTx/>
                  <a:buSzPct val="100000"/>
                  <a:buFont typeface="Arial" panose="020B0604020202020204" pitchFamily="34" charset="0"/>
                  <a:buChar char="•"/>
                  <a:defRPr sz="4400" kern="1200">
                    <a:solidFill>
                      <a:srgbClr val="000000"/>
                    </a:solidFill>
                    <a:latin typeface="Arial Narrow" panose="020B0606020202030204" pitchFamily="34" charset="0"/>
                    <a:ea typeface="+mn-ea"/>
                    <a:cs typeface="+mn-cs"/>
                    <a:sym typeface="Arial" panose="020B0604020202020204" pitchFamily="34" charset="0"/>
                  </a:defRPr>
                </a:lvl4pPr>
                <a:lvl5pPr marL="1465263" indent="-476250" algn="l" rtl="0" eaLnBrk="0" fontAlgn="base" hangingPunct="0">
                  <a:spcBef>
                    <a:spcPts val="300"/>
                  </a:spcBef>
                  <a:spcAft>
                    <a:spcPct val="0"/>
                  </a:spcAft>
                  <a:buClrTx/>
                  <a:buSzPct val="100000"/>
                  <a:buFont typeface="Arial" panose="020B0604020202020204" pitchFamily="34" charset="0"/>
                  <a:buChar char="•"/>
                  <a:defRPr sz="4400" kern="1200">
                    <a:solidFill>
                      <a:srgbClr val="000000"/>
                    </a:solidFill>
                    <a:latin typeface="Arial Narrow" panose="020B0606020202030204" pitchFamily="34" charset="0"/>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r-AE" sz="5400" dirty="0"/>
                  <a:t>               </a:t>
                </a:r>
              </a:p>
              <a:p>
                <a:r>
                  <a:rPr lang="ar-AE" sz="5400" dirty="0"/>
                  <a:t>   </a:t>
                </a:r>
                <a14:m>
                  <m:oMath xmlns:m="http://schemas.openxmlformats.org/officeDocument/2006/math">
                    <m:d>
                      <m:dPr>
                        <m:ctrlPr>
                          <a:rPr lang="ar-AE" sz="5400" i="1">
                            <a:latin typeface="Cambria Math" panose="02040503050406030204" pitchFamily="18" charset="0"/>
                          </a:rPr>
                        </m:ctrlPr>
                      </m:dPr>
                      <m:e>
                        <m:m>
                          <m:mPr>
                            <m:mcs>
                              <m:mc>
                                <m:mcPr>
                                  <m:count m:val="2"/>
                                  <m:mcJc m:val="center"/>
                                </m:mcPr>
                              </m:mc>
                            </m:mcs>
                            <m:ctrlPr>
                              <a:rPr lang="ar-AE" sz="5400" i="1">
                                <a:latin typeface="Cambria Math" panose="02040503050406030204" pitchFamily="18" charset="0"/>
                              </a:rPr>
                            </m:ctrlPr>
                          </m:mP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   0</m:t>
                                    </m:r>
                                  </m:e>
                                </m:mr>
                                <m:mr>
                                  <m:e>
                                    <m:r>
                                      <a:rPr lang="ar-AE" sz="5400" i="1">
                                        <a:latin typeface="Cambria Math" panose="02040503050406030204" pitchFamily="18" charset="0"/>
                                      </a:rPr>
                                      <m:t>1</m:t>
                                    </m:r>
                                  </m:e>
                                  <m:e>
                                    <m:r>
                                      <a:rPr lang="ar-AE" sz="5400" i="1">
                                        <a:latin typeface="Cambria Math" panose="02040503050406030204" pitchFamily="18" charset="0"/>
                                      </a:rPr>
                                      <m:t>   0</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r>
                                      <a:rPr lang="ar-AE" sz="5400" i="1">
                                        <a:latin typeface="Cambria Math" panose="02040503050406030204" pitchFamily="18" charset="0"/>
                                      </a:rPr>
                                      <m:t>.5</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r>
                                  <m:e>
                                    <m:r>
                                      <a:rPr lang="ar-AE" sz="5400" i="1">
                                        <a:latin typeface="Cambria Math" panose="02040503050406030204" pitchFamily="18" charset="0"/>
                                      </a:rPr>
                                      <m:t>   0</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
                            </m:e>
                          </m:m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0.5</m:t>
                                    </m:r>
                                  </m:e>
                                </m:mr>
                                <m:mr>
                                  <m:e>
                                    <m:r>
                                      <a:rPr lang="ar-AE" sz="5400" i="1">
                                        <a:latin typeface="Cambria Math" panose="02040503050406030204" pitchFamily="18" charset="0"/>
                                      </a:rPr>
                                      <m:t>0</m:t>
                                    </m:r>
                                  </m:e>
                                  <m:e>
                                    <m:r>
                                      <a:rPr lang="ar-AE" sz="5400" i="1">
                                        <a:latin typeface="Cambria Math" panose="02040503050406030204" pitchFamily="18" charset="0"/>
                                      </a:rPr>
                                      <m:t>0.5</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0</m:t>
                                    </m:r>
                                  </m:e>
                                </m:mr>
                                <m:mr>
                                  <m:e>
                                    <m:r>
                                      <m:rPr>
                                        <m:brk m:alnAt="7"/>
                                      </m:rPr>
                                      <a:rPr lang="ar-AE" sz="5400" i="1">
                                        <a:latin typeface="Cambria Math" panose="02040503050406030204" pitchFamily="18" charset="0"/>
                                      </a:rPr>
                                      <m:t>0</m:t>
                                    </m:r>
                                    <m:r>
                                      <a:rPr lang="ar-AE" sz="5400" i="1">
                                        <a:latin typeface="Cambria Math" panose="02040503050406030204" pitchFamily="18" charset="0"/>
                                      </a:rPr>
                                      <m:t>.5</m:t>
                                    </m:r>
                                  </m:e>
                                  <m:e>
                                    <m:r>
                                      <a:rPr lang="ar-AE" sz="5400" i="1">
                                        <a:latin typeface="Cambria Math" panose="02040503050406030204" pitchFamily="18" charset="0"/>
                                      </a:rPr>
                                      <m:t>0</m:t>
                                    </m:r>
                                  </m:e>
                                </m:mr>
                              </m:m>
                            </m:e>
                          </m:mr>
                        </m:m>
                      </m:e>
                    </m:d>
                    <m:r>
                      <a:rPr lang="ar-AE" sz="5400" i="1" smtClean="0">
                        <a:solidFill>
                          <a:schemeClr val="tx1"/>
                        </a:solidFill>
                        <a:latin typeface="Cambria Math" panose="02040503050406030204" pitchFamily="18" charset="0"/>
                      </a:rPr>
                      <m:t>(</m:t>
                    </m:r>
                    <m:m>
                      <m:mPr>
                        <m:mcs>
                          <m:mc>
                            <m:mcPr>
                              <m:count m:val="1"/>
                              <m:mcJc m:val="center"/>
                            </m:mcPr>
                          </m:mc>
                        </m:mcs>
                        <m:ctrlPr>
                          <a:rPr lang="ar-AE" sz="5400" i="1">
                            <a:solidFill>
                              <a:schemeClr val="tx1"/>
                            </a:solidFill>
                            <a:latin typeface="Cambria Math" panose="02040503050406030204" pitchFamily="18" charset="0"/>
                          </a:rPr>
                        </m:ctrlPr>
                      </m:mPr>
                      <m:mr>
                        <m:e>
                          <m:m>
                            <m:mPr>
                              <m:mcs>
                                <m:mc>
                                  <m:mcPr>
                                    <m:count m:val="1"/>
                                    <m:mcJc m:val="center"/>
                                  </m:mcPr>
                                </m:mc>
                              </m:mcs>
                              <m:ctrlPr>
                                <a:rPr lang="ar-AE" sz="5400" i="1">
                                  <a:solidFill>
                                    <a:schemeClr val="tx1"/>
                                  </a:solidFill>
                                  <a:latin typeface="Cambria Math" panose="02040503050406030204" pitchFamily="18" charset="0"/>
                                </a:rPr>
                              </m:ctrlPr>
                            </m:mPr>
                            <m:mr>
                              <m:e>
                                <m:r>
                                  <m:rPr>
                                    <m:brk m:alnAt="7"/>
                                  </m:rPr>
                                  <a:rPr lang="ar-AE" sz="5400" i="1">
                                    <a:solidFill>
                                      <a:schemeClr val="tx1"/>
                                    </a:solidFill>
                                    <a:latin typeface="Cambria Math" panose="02040503050406030204" pitchFamily="18" charset="0"/>
                                  </a:rPr>
                                  <m:t>0</m:t>
                                </m:r>
                                <m:r>
                                  <a:rPr lang="ar-AE" sz="5400" i="1">
                                    <a:solidFill>
                                      <a:schemeClr val="tx1"/>
                                    </a:solidFill>
                                    <a:latin typeface="Cambria Math" panose="02040503050406030204" pitchFamily="18" charset="0"/>
                                  </a:rPr>
                                  <m:t>.25</m:t>
                                </m:r>
                              </m:e>
                            </m:mr>
                            <m:mr>
                              <m:e>
                                <m:r>
                                  <a:rPr lang="ar-AE" sz="5400" i="1">
                                    <a:solidFill>
                                      <a:schemeClr val="tx1"/>
                                    </a:solidFill>
                                    <a:latin typeface="Cambria Math" panose="02040503050406030204" pitchFamily="18" charset="0"/>
                                  </a:rPr>
                                  <m:t>0.25</m:t>
                                </m:r>
                              </m:e>
                            </m:mr>
                          </m:m>
                        </m:e>
                      </m:mr>
                      <m:mr>
                        <m:e>
                          <m:m>
                            <m:mPr>
                              <m:mcs>
                                <m:mc>
                                  <m:mcPr>
                                    <m:count m:val="1"/>
                                    <m:mcJc m:val="center"/>
                                  </m:mcPr>
                                </m:mc>
                              </m:mcs>
                              <m:ctrlPr>
                                <a:rPr lang="ar-AE" sz="5400" i="1">
                                  <a:solidFill>
                                    <a:schemeClr val="tx1"/>
                                  </a:solidFill>
                                  <a:latin typeface="Cambria Math" panose="02040503050406030204" pitchFamily="18" charset="0"/>
                                </a:rPr>
                              </m:ctrlPr>
                            </m:mPr>
                            <m:mr>
                              <m:e>
                                <m:r>
                                  <m:rPr>
                                    <m:brk m:alnAt="7"/>
                                  </m:rPr>
                                  <a:rPr lang="ar-AE" sz="5400" i="1">
                                    <a:solidFill>
                                      <a:schemeClr val="tx1"/>
                                    </a:solidFill>
                                    <a:latin typeface="Cambria Math" panose="02040503050406030204" pitchFamily="18" charset="0"/>
                                  </a:rPr>
                                  <m:t>0</m:t>
                                </m:r>
                                <m:r>
                                  <a:rPr lang="ar-AE" sz="5400" i="1">
                                    <a:solidFill>
                                      <a:schemeClr val="tx1"/>
                                    </a:solidFill>
                                    <a:latin typeface="Cambria Math" panose="02040503050406030204" pitchFamily="18" charset="0"/>
                                  </a:rPr>
                                  <m:t>.25</m:t>
                                </m:r>
                              </m:e>
                            </m:mr>
                            <m:mr>
                              <m:e>
                                <m:r>
                                  <a:rPr lang="ar-AE" sz="5400" i="1">
                                    <a:solidFill>
                                      <a:schemeClr val="tx1"/>
                                    </a:solidFill>
                                    <a:latin typeface="Cambria Math" panose="02040503050406030204" pitchFamily="18" charset="0"/>
                                  </a:rPr>
                                  <m:t>0.25</m:t>
                                </m:r>
                              </m:e>
                            </m:mr>
                          </m:m>
                        </m:e>
                      </m:mr>
                    </m:m>
                    <m:r>
                      <a:rPr lang="ar-AE" sz="5400" i="1">
                        <a:solidFill>
                          <a:schemeClr val="tx1"/>
                        </a:solidFill>
                        <a:latin typeface="Cambria Math" panose="02040503050406030204" pitchFamily="18" charset="0"/>
                      </a:rPr>
                      <m:t>)</m:t>
                    </m:r>
                  </m:oMath>
                </a14:m>
                <a:r>
                  <a:rPr lang="ar-AE" sz="5400" dirty="0">
                    <a:solidFill>
                      <a:schemeClr val="tx1"/>
                    </a:solidFill>
                  </a:rPr>
                  <a:t> </a:t>
                </a:r>
                <a:r>
                  <a:rPr lang="ar-AE" sz="5400" dirty="0"/>
                  <a:t>= </a:t>
                </a:r>
                <a:r>
                  <a:rPr lang="de-DE" sz="5400" dirty="0">
                    <a:solidFill>
                      <a:srgbClr val="92D050"/>
                    </a:solidFill>
                  </a:rPr>
                  <a:t>(</a:t>
                </a:r>
                <a14:m>
                  <m:oMath xmlns:m="http://schemas.openxmlformats.org/officeDocument/2006/math">
                    <m:m>
                      <m:mPr>
                        <m:mcs>
                          <m:mc>
                            <m:mcPr>
                              <m:count m:val="1"/>
                              <m:mcJc m:val="center"/>
                            </m:mcPr>
                          </m:mc>
                        </m:mcs>
                        <m:ctrlPr>
                          <a:rPr lang="ar-AE" sz="5400" i="1">
                            <a:solidFill>
                              <a:srgbClr val="92D050"/>
                            </a:solidFill>
                            <a:latin typeface="Cambria Math" panose="02040503050406030204" pitchFamily="18" charset="0"/>
                          </a:rPr>
                        </m:ctrlPr>
                      </m:mPr>
                      <m:mr>
                        <m:e>
                          <m:m>
                            <m:mPr>
                              <m:mcs>
                                <m:mc>
                                  <m:mcPr>
                                    <m:count m:val="1"/>
                                    <m:mcJc m:val="center"/>
                                  </m:mcPr>
                                </m:mc>
                              </m:mcs>
                              <m:ctrlPr>
                                <a:rPr lang="ar-AE" sz="5400" i="1">
                                  <a:solidFill>
                                    <a:srgbClr val="92D050"/>
                                  </a:solidFill>
                                  <a:latin typeface="Cambria Math" panose="02040503050406030204" pitchFamily="18" charset="0"/>
                                </a:rPr>
                              </m:ctrlPr>
                            </m:mPr>
                            <m:mr>
                              <m:e>
                                <m:r>
                                  <m:rPr>
                                    <m:nor/>
                                  </m:rPr>
                                  <a:rPr lang="ar-AE" sz="5400">
                                    <a:solidFill>
                                      <a:srgbClr val="92D050"/>
                                    </a:solidFill>
                                  </a:rPr>
                                  <m:t>0.</m:t>
                                </m:r>
                                <m:r>
                                  <m:rPr>
                                    <m:nor/>
                                  </m:rPr>
                                  <a:rPr lang="de-DE" sz="5400" b="0" i="0" smtClean="0">
                                    <a:solidFill>
                                      <a:srgbClr val="92D050"/>
                                    </a:solidFill>
                                  </a:rPr>
                                  <m:t>25</m:t>
                                </m:r>
                              </m:e>
                            </m:mr>
                            <m:mr>
                              <m:e>
                                <m:r>
                                  <m:rPr>
                                    <m:nor/>
                                  </m:rPr>
                                  <a:rPr lang="de-DE" sz="5400" b="0" i="0" smtClean="0">
                                    <a:solidFill>
                                      <a:srgbClr val="92D050"/>
                                    </a:solidFill>
                                  </a:rPr>
                                  <m:t>0.375</m:t>
                                </m:r>
                              </m:e>
                            </m:mr>
                          </m:m>
                        </m:e>
                      </m:mr>
                      <m:mr>
                        <m:e>
                          <m:m>
                            <m:mPr>
                              <m:mcs>
                                <m:mc>
                                  <m:mcPr>
                                    <m:count m:val="1"/>
                                    <m:mcJc m:val="center"/>
                                  </m:mcPr>
                                </m:mc>
                              </m:mcs>
                              <m:ctrlPr>
                                <a:rPr lang="ar-AE" sz="5400" i="1">
                                  <a:solidFill>
                                    <a:srgbClr val="92D050"/>
                                  </a:solidFill>
                                  <a:latin typeface="Cambria Math" panose="02040503050406030204" pitchFamily="18" charset="0"/>
                                </a:rPr>
                              </m:ctrlPr>
                            </m:mPr>
                            <m:mr>
                              <m:e>
                                <m:r>
                                  <m:rPr>
                                    <m:nor/>
                                  </m:rPr>
                                  <a:rPr lang="de-DE" sz="5400" b="0" i="0" smtClean="0">
                                    <a:solidFill>
                                      <a:srgbClr val="92D050"/>
                                    </a:solidFill>
                                  </a:rPr>
                                  <m:t>0.125</m:t>
                                </m:r>
                              </m:e>
                            </m:mr>
                            <m:mr>
                              <m:e>
                                <m:r>
                                  <a:rPr lang="ar-AE" sz="5400" i="1">
                                    <a:solidFill>
                                      <a:srgbClr val="92D050"/>
                                    </a:solidFill>
                                    <a:latin typeface="Cambria Math" panose="02040503050406030204" pitchFamily="18" charset="0"/>
                                  </a:rPr>
                                  <m:t>0</m:t>
                                </m:r>
                                <m:r>
                                  <a:rPr lang="de-DE" sz="5400" b="0" i="1" smtClean="0">
                                    <a:solidFill>
                                      <a:srgbClr val="92D050"/>
                                    </a:solidFill>
                                    <a:latin typeface="Cambria Math" panose="02040503050406030204" pitchFamily="18" charset="0"/>
                                  </a:rPr>
                                  <m:t>.25</m:t>
                                </m:r>
                              </m:e>
                            </m:mr>
                          </m:m>
                        </m:e>
                      </m:mr>
                    </m:m>
                  </m:oMath>
                </a14:m>
                <a:r>
                  <a:rPr lang="de-DE" sz="5400" dirty="0">
                    <a:solidFill>
                      <a:srgbClr val="92D050"/>
                    </a:solidFill>
                  </a:rPr>
                  <a:t>)</a:t>
                </a:r>
                <a:br>
                  <a:rPr lang="de-DE" sz="5400" dirty="0">
                    <a:solidFill>
                      <a:srgbClr val="92D050"/>
                    </a:solidFill>
                  </a:rPr>
                </a:br>
                <a:br>
                  <a:rPr lang="ar-AE" sz="5400" dirty="0">
                    <a:sym typeface="Wingdings" pitchFamily="2" charset="2"/>
                  </a:rPr>
                </a:br>
                <a:r>
                  <a:rPr lang="ar-AE" sz="5400" dirty="0">
                    <a:sym typeface="Wingdings" pitchFamily="2" charset="2"/>
                  </a:rPr>
                  <a:t> </a:t>
                </a:r>
                <a14:m>
                  <m:oMath xmlns:m="http://schemas.openxmlformats.org/officeDocument/2006/math">
                    <m:d>
                      <m:dPr>
                        <m:ctrlPr>
                          <a:rPr lang="ar-AE" sz="5400" i="1">
                            <a:latin typeface="Cambria Math" panose="02040503050406030204" pitchFamily="18" charset="0"/>
                          </a:rPr>
                        </m:ctrlPr>
                      </m:dPr>
                      <m:e>
                        <m:m>
                          <m:mPr>
                            <m:mcs>
                              <m:mc>
                                <m:mcPr>
                                  <m:count m:val="2"/>
                                  <m:mcJc m:val="center"/>
                                </m:mcPr>
                              </m:mc>
                            </m:mcs>
                            <m:ctrlPr>
                              <a:rPr lang="ar-AE" sz="5400" i="1">
                                <a:latin typeface="Cambria Math" panose="02040503050406030204" pitchFamily="18" charset="0"/>
                              </a:rPr>
                            </m:ctrlPr>
                          </m:mP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   0</m:t>
                                    </m:r>
                                  </m:e>
                                </m:mr>
                                <m:mr>
                                  <m:e>
                                    <m:r>
                                      <a:rPr lang="de-DE" sz="5400" b="0" i="1" smtClean="0">
                                        <a:latin typeface="Cambria Math" panose="02040503050406030204" pitchFamily="18" charset="0"/>
                                      </a:rPr>
                                      <m:t>1</m:t>
                                    </m:r>
                                  </m:e>
                                  <m:e>
                                    <m:r>
                                      <a:rPr lang="ar-AE" sz="5400" i="1">
                                        <a:latin typeface="Cambria Math" panose="02040503050406030204" pitchFamily="18" charset="0"/>
                                      </a:rPr>
                                      <m:t>   0</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r>
                                      <a:rPr lang="ar-AE" sz="5400" i="1">
                                        <a:latin typeface="Cambria Math" panose="02040503050406030204" pitchFamily="18" charset="0"/>
                                      </a:rPr>
                                      <m:t>.5</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r>
                                  <m:e>
                                    <m:r>
                                      <a:rPr lang="ar-AE" sz="5400" i="1">
                                        <a:latin typeface="Cambria Math" panose="02040503050406030204" pitchFamily="18" charset="0"/>
                                      </a:rPr>
                                      <m:t>   0</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
                            </m:e>
                          </m:m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0.5</m:t>
                                    </m:r>
                                  </m:e>
                                </m:mr>
                                <m:mr>
                                  <m:e>
                                    <m:r>
                                      <a:rPr lang="ar-AE" sz="5400" i="1">
                                        <a:latin typeface="Cambria Math" panose="02040503050406030204" pitchFamily="18" charset="0"/>
                                      </a:rPr>
                                      <m:t>0</m:t>
                                    </m:r>
                                  </m:e>
                                  <m:e>
                                    <m:r>
                                      <a:rPr lang="ar-AE" sz="5400" i="1">
                                        <a:latin typeface="Cambria Math" panose="02040503050406030204" pitchFamily="18" charset="0"/>
                                      </a:rPr>
                                      <m:t>0.5</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0</m:t>
                                    </m:r>
                                  </m:e>
                                </m:mr>
                                <m:mr>
                                  <m:e>
                                    <m:r>
                                      <m:rPr>
                                        <m:brk m:alnAt="7"/>
                                      </m:rPr>
                                      <a:rPr lang="ar-AE" sz="5400" i="1">
                                        <a:latin typeface="Cambria Math" panose="02040503050406030204" pitchFamily="18" charset="0"/>
                                      </a:rPr>
                                      <m:t>0</m:t>
                                    </m:r>
                                    <m:r>
                                      <a:rPr lang="ar-AE" sz="5400" i="1">
                                        <a:latin typeface="Cambria Math" panose="02040503050406030204" pitchFamily="18" charset="0"/>
                                      </a:rPr>
                                      <m:t>.5</m:t>
                                    </m:r>
                                  </m:e>
                                  <m:e>
                                    <m:r>
                                      <a:rPr lang="ar-AE" sz="5400" i="1">
                                        <a:latin typeface="Cambria Math" panose="02040503050406030204" pitchFamily="18" charset="0"/>
                                      </a:rPr>
                                      <m:t>0</m:t>
                                    </m:r>
                                  </m:e>
                                </m:mr>
                              </m:m>
                            </m:e>
                          </m:mr>
                        </m:m>
                      </m:e>
                    </m:d>
                    <m:r>
                      <m:rPr>
                        <m:nor/>
                      </m:rPr>
                      <a:rPr lang="ar-AE" sz="5400" dirty="0"/>
                      <m:t>(</m:t>
                    </m:r>
                    <m:m>
                      <m:mPr>
                        <m:mcs>
                          <m:mc>
                            <m:mcPr>
                              <m:count m:val="1"/>
                              <m:mcJc m:val="center"/>
                            </m:mcPr>
                          </m:mc>
                        </m:mcs>
                        <m:ctrlPr>
                          <a:rPr lang="ar-AE" sz="5400" i="1">
                            <a:latin typeface="Cambria Math" panose="02040503050406030204" pitchFamily="18" charset="0"/>
                          </a:rPr>
                        </m:ctrlPr>
                      </m:mPr>
                      <m:mr>
                        <m:e>
                          <m:m>
                            <m:mPr>
                              <m:mcs>
                                <m:mc>
                                  <m:mcPr>
                                    <m:count m:val="1"/>
                                    <m:mcJc m:val="center"/>
                                  </m:mcPr>
                                </m:mc>
                              </m:mcs>
                              <m:ctrlPr>
                                <a:rPr lang="ar-AE" sz="5400" i="1">
                                  <a:latin typeface="Cambria Math" panose="02040503050406030204" pitchFamily="18" charset="0"/>
                                </a:rPr>
                              </m:ctrlPr>
                            </m:mPr>
                            <m:mr>
                              <m:e>
                                <m:r>
                                  <m:rPr>
                                    <m:nor/>
                                  </m:rPr>
                                  <a:rPr lang="ar-AE" sz="5400"/>
                                  <m:t>0.</m:t>
                                </m:r>
                                <m:r>
                                  <m:rPr>
                                    <m:nor/>
                                  </m:rPr>
                                  <a:rPr lang="de-DE" sz="5400"/>
                                  <m:t>25</m:t>
                                </m:r>
                              </m:e>
                            </m:mr>
                            <m:mr>
                              <m:e>
                                <m:r>
                                  <m:rPr>
                                    <m:nor/>
                                  </m:rPr>
                                  <a:rPr lang="de-DE" sz="5400"/>
                                  <m:t>0.375</m:t>
                                </m:r>
                              </m:e>
                            </m:mr>
                          </m:m>
                        </m:e>
                      </m:mr>
                      <m:mr>
                        <m:e>
                          <m:m>
                            <m:mPr>
                              <m:mcs>
                                <m:mc>
                                  <m:mcPr>
                                    <m:count m:val="1"/>
                                    <m:mcJc m:val="center"/>
                                  </m:mcPr>
                                </m:mc>
                              </m:mcs>
                              <m:ctrlPr>
                                <a:rPr lang="ar-AE" sz="5400" i="1">
                                  <a:latin typeface="Cambria Math" panose="02040503050406030204" pitchFamily="18" charset="0"/>
                                </a:rPr>
                              </m:ctrlPr>
                            </m:mPr>
                            <m:mr>
                              <m:e>
                                <m:r>
                                  <m:rPr>
                                    <m:nor/>
                                  </m:rPr>
                                  <a:rPr lang="de-DE" sz="5400"/>
                                  <m:t>0.125</m:t>
                                </m:r>
                              </m:e>
                            </m:mr>
                            <m:mr>
                              <m:e>
                                <m:r>
                                  <a:rPr lang="ar-AE" sz="5400" i="1">
                                    <a:latin typeface="Cambria Math" panose="02040503050406030204" pitchFamily="18" charset="0"/>
                                  </a:rPr>
                                  <m:t>0</m:t>
                                </m:r>
                                <m:r>
                                  <a:rPr lang="de-DE" sz="5400" i="1">
                                    <a:latin typeface="Cambria Math" panose="02040503050406030204" pitchFamily="18" charset="0"/>
                                  </a:rPr>
                                  <m:t>.25</m:t>
                                </m:r>
                              </m:e>
                            </m:mr>
                          </m:m>
                        </m:e>
                      </m:mr>
                    </m:m>
                    <m:r>
                      <m:rPr>
                        <m:nor/>
                      </m:rPr>
                      <a:rPr lang="de-DE" sz="5400" dirty="0"/>
                      <m:t>)</m:t>
                    </m:r>
                  </m:oMath>
                </a14:m>
                <a:r>
                  <a:rPr lang="de-DE" sz="5400" dirty="0"/>
                  <a:t> </a:t>
                </a:r>
                <a:r>
                  <a:rPr lang="ar-AE" sz="5400" dirty="0"/>
                  <a:t>= </a:t>
                </a:r>
                <a14:m>
                  <m:oMath xmlns:m="http://schemas.openxmlformats.org/officeDocument/2006/math">
                    <m:r>
                      <m:rPr>
                        <m:nor/>
                      </m:rPr>
                      <a:rPr lang="ar-AE" sz="5400" dirty="0"/>
                      <m:t>(</m:t>
                    </m:r>
                    <m:m>
                      <m:mPr>
                        <m:mcs>
                          <m:mc>
                            <m:mcPr>
                              <m:count m:val="1"/>
                              <m:mcJc m:val="center"/>
                            </m:mcPr>
                          </m:mc>
                        </m:mcs>
                        <m:ctrlPr>
                          <a:rPr lang="ar-AE" sz="5400" i="1">
                            <a:latin typeface="Cambria Math" panose="02040503050406030204" pitchFamily="18" charset="0"/>
                          </a:rPr>
                        </m:ctrlPr>
                      </m:mPr>
                      <m:mr>
                        <m:e>
                          <m:m>
                            <m:mPr>
                              <m:mcs>
                                <m:mc>
                                  <m:mcPr>
                                    <m:count m:val="1"/>
                                    <m:mcJc m:val="center"/>
                                  </m:mcPr>
                                </m:mc>
                              </m:mcs>
                              <m:ctrlPr>
                                <a:rPr lang="ar-AE" sz="5400" i="1">
                                  <a:latin typeface="Cambria Math" panose="02040503050406030204" pitchFamily="18" charset="0"/>
                                </a:rPr>
                              </m:ctrlPr>
                            </m:mPr>
                            <m:mr>
                              <m:e>
                                <m:r>
                                  <m:rPr>
                                    <m:nor/>
                                  </m:rPr>
                                  <a:rPr lang="ar-AE" sz="5400"/>
                                  <m:t>0.</m:t>
                                </m:r>
                                <m:r>
                                  <m:rPr>
                                    <m:nor/>
                                  </m:rPr>
                                  <a:rPr lang="de-DE" sz="5400" b="0" i="1" smtClean="0"/>
                                  <m:t>1875</m:t>
                                </m:r>
                              </m:e>
                            </m:mr>
                            <m:mr>
                              <m:e>
                                <m:r>
                                  <m:rPr>
                                    <m:nor/>
                                  </m:rPr>
                                  <a:rPr lang="de-DE" sz="5400"/>
                                  <m:t>0.375</m:t>
                                </m:r>
                              </m:e>
                            </m:mr>
                          </m:m>
                        </m:e>
                      </m:mr>
                      <m:mr>
                        <m:e>
                          <m:m>
                            <m:mPr>
                              <m:mcs>
                                <m:mc>
                                  <m:mcPr>
                                    <m:count m:val="1"/>
                                    <m:mcJc m:val="center"/>
                                  </m:mcPr>
                                </m:mc>
                              </m:mcs>
                              <m:ctrlPr>
                                <a:rPr lang="ar-AE" sz="5400" i="1">
                                  <a:latin typeface="Cambria Math" panose="02040503050406030204" pitchFamily="18" charset="0"/>
                                </a:rPr>
                              </m:ctrlPr>
                            </m:mPr>
                            <m:mr>
                              <m:e>
                                <m:r>
                                  <m:rPr>
                                    <m:nor/>
                                  </m:rPr>
                                  <a:rPr lang="de-DE" sz="5400"/>
                                  <m:t>0.</m:t>
                                </m:r>
                                <m:r>
                                  <m:rPr>
                                    <m:nor/>
                                  </m:rPr>
                                  <a:rPr lang="de-DE" sz="5400" b="0" i="0" smtClean="0"/>
                                  <m:t>187</m:t>
                                </m:r>
                                <m:r>
                                  <m:rPr>
                                    <m:nor/>
                                  </m:rPr>
                                  <a:rPr lang="de-DE" sz="5400"/>
                                  <m:t>5</m:t>
                                </m:r>
                              </m:e>
                            </m:mr>
                            <m:mr>
                              <m:e>
                                <m:r>
                                  <a:rPr lang="ar-AE" sz="5400" i="1">
                                    <a:latin typeface="Cambria Math" panose="02040503050406030204" pitchFamily="18" charset="0"/>
                                  </a:rPr>
                                  <m:t>0</m:t>
                                </m:r>
                                <m:r>
                                  <a:rPr lang="de-DE" sz="5400" i="1">
                                    <a:latin typeface="Cambria Math" panose="02040503050406030204" pitchFamily="18" charset="0"/>
                                  </a:rPr>
                                  <m:t>.25</m:t>
                                </m:r>
                              </m:e>
                            </m:mr>
                          </m:m>
                        </m:e>
                      </m:mr>
                    </m:m>
                    <m:r>
                      <m:rPr>
                        <m:nor/>
                      </m:rPr>
                      <a:rPr lang="de-DE" sz="5400" dirty="0"/>
                      <m:t>)</m:t>
                    </m:r>
                  </m:oMath>
                </a14:m>
                <a:r>
                  <a:rPr lang="de-DE" sz="5400" dirty="0"/>
                  <a:t> </a:t>
                </a:r>
              </a:p>
              <a:p>
                <a:endParaRPr lang="de-DE" sz="5400" dirty="0"/>
              </a:p>
              <a:p>
                <a:r>
                  <a:rPr lang="de-DE" sz="5400" dirty="0"/>
                  <a:t>AFTER SOME ITERATIONS -&gt; Convergence. </a:t>
                </a:r>
                <a:endParaRPr lang="ar-AE" sz="5400" dirty="0"/>
              </a:p>
              <a:p>
                <a:r>
                  <a:rPr lang="ar-AE" sz="5400" dirty="0">
                    <a:sym typeface="Wingdings" pitchFamily="2" charset="2"/>
                  </a:rPr>
                  <a:t> </a:t>
                </a:r>
                <a14:m>
                  <m:oMath xmlns:m="http://schemas.openxmlformats.org/officeDocument/2006/math">
                    <m:d>
                      <m:dPr>
                        <m:ctrlPr>
                          <a:rPr lang="ar-AE" sz="5400" i="1">
                            <a:latin typeface="Cambria Math" panose="02040503050406030204" pitchFamily="18" charset="0"/>
                          </a:rPr>
                        </m:ctrlPr>
                      </m:dPr>
                      <m:e>
                        <m:m>
                          <m:mPr>
                            <m:mcs>
                              <m:mc>
                                <m:mcPr>
                                  <m:count m:val="2"/>
                                  <m:mcJc m:val="center"/>
                                </m:mcPr>
                              </m:mc>
                            </m:mcs>
                            <m:ctrlPr>
                              <a:rPr lang="ar-AE" sz="5400" i="1">
                                <a:latin typeface="Cambria Math" panose="02040503050406030204" pitchFamily="18" charset="0"/>
                              </a:rPr>
                            </m:ctrlPr>
                          </m:mP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de-DE" sz="5400" b="0" i="1" smtClean="0">
                                        <a:latin typeface="Cambria Math" panose="02040503050406030204" pitchFamily="18" charset="0"/>
                                      </a:rPr>
                                      <m:t>0</m:t>
                                    </m:r>
                                  </m:e>
                                </m:mr>
                                <m:mr>
                                  <m:e>
                                    <m:r>
                                      <a:rPr lang="de-DE" sz="5400" b="0" i="1" smtClean="0">
                                        <a:latin typeface="Cambria Math" panose="02040503050406030204" pitchFamily="18" charset="0"/>
                                      </a:rPr>
                                      <m:t>1</m:t>
                                    </m:r>
                                  </m:e>
                                  <m:e>
                                    <m:r>
                                      <a:rPr lang="ar-AE" sz="5400" i="1">
                                        <a:latin typeface="Cambria Math" panose="02040503050406030204" pitchFamily="18" charset="0"/>
                                      </a:rPr>
                                      <m:t>0</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1</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r>
                                  <m:e>
                                    <m:r>
                                      <a:rPr lang="ar-AE" sz="5400" i="1">
                                        <a:latin typeface="Cambria Math" panose="02040503050406030204" pitchFamily="18" charset="0"/>
                                      </a:rPr>
                                      <m:t>0</m:t>
                                    </m:r>
                                  </m:e>
                                  <m:e>
                                    <m:r>
                                      <m:rPr>
                                        <m:brk m:alnAt="7"/>
                                      </m:rPr>
                                      <a:rPr lang="ar-AE" sz="5400" i="1">
                                        <a:latin typeface="Cambria Math" panose="02040503050406030204" pitchFamily="18" charset="0"/>
                                      </a:rPr>
                                      <m:t>0</m:t>
                                    </m:r>
                                    <m:r>
                                      <a:rPr lang="ar-AE" sz="5400" i="1">
                                        <a:latin typeface="Cambria Math" panose="02040503050406030204" pitchFamily="18" charset="0"/>
                                      </a:rPr>
                                      <m:t>.5</m:t>
                                    </m:r>
                                  </m:e>
                                </m:mr>
                              </m:m>
                            </m:e>
                          </m:mr>
                          <m:mr>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e>
                                  <m:e>
                                    <m:r>
                                      <a:rPr lang="ar-AE" sz="5400" i="1">
                                        <a:latin typeface="Cambria Math" panose="02040503050406030204" pitchFamily="18" charset="0"/>
                                      </a:rPr>
                                      <m:t>0.5</m:t>
                                    </m:r>
                                  </m:e>
                                </m:mr>
                                <m:mr>
                                  <m:e>
                                    <m:r>
                                      <a:rPr lang="ar-AE" sz="5400" i="1">
                                        <a:latin typeface="Cambria Math" panose="02040503050406030204" pitchFamily="18" charset="0"/>
                                      </a:rPr>
                                      <m:t>0</m:t>
                                    </m:r>
                                  </m:e>
                                  <m:e>
                                    <m:r>
                                      <a:rPr lang="ar-AE" sz="5400" i="1">
                                        <a:latin typeface="Cambria Math" panose="02040503050406030204" pitchFamily="18" charset="0"/>
                                      </a:rPr>
                                      <m:t>0</m:t>
                                    </m:r>
                                    <m:r>
                                      <a:rPr lang="de-DE" sz="5400" b="0" i="1" smtClean="0">
                                        <a:latin typeface="Cambria Math" panose="02040503050406030204" pitchFamily="18" charset="0"/>
                                      </a:rPr>
                                      <m:t>.5</m:t>
                                    </m:r>
                                  </m:e>
                                </m:mr>
                              </m:m>
                            </m:e>
                            <m:e>
                              <m:m>
                                <m:mPr>
                                  <m:mcs>
                                    <m:mc>
                                      <m:mcPr>
                                        <m:count m:val="2"/>
                                        <m:mcJc m:val="center"/>
                                      </m:mcPr>
                                    </m:mc>
                                  </m:mcs>
                                  <m:ctrlPr>
                                    <a:rPr lang="ar-AE" sz="5400" i="1">
                                      <a:latin typeface="Cambria Math" panose="02040503050406030204" pitchFamily="18" charset="0"/>
                                    </a:rPr>
                                  </m:ctrlPr>
                                </m:mPr>
                                <m:mr>
                                  <m:e>
                                    <m:r>
                                      <m:rPr>
                                        <m:brk m:alnAt="7"/>
                                      </m:rPr>
                                      <a:rPr lang="ar-AE" sz="5400" i="1">
                                        <a:latin typeface="Cambria Math" panose="02040503050406030204" pitchFamily="18" charset="0"/>
                                      </a:rPr>
                                      <m:t>0</m:t>
                                    </m:r>
                                    <m:r>
                                      <a:rPr lang="de-DE" sz="5400" b="0" i="1" smtClean="0">
                                        <a:latin typeface="Cambria Math" panose="02040503050406030204" pitchFamily="18" charset="0"/>
                                      </a:rPr>
                                      <m:t>    </m:t>
                                    </m:r>
                                  </m:e>
                                  <m:e>
                                    <m:r>
                                      <a:rPr lang="de-DE" sz="5400" b="0" i="1" smtClean="0">
                                        <a:latin typeface="Cambria Math" panose="02040503050406030204" pitchFamily="18" charset="0"/>
                                      </a:rPr>
                                      <m:t>0</m:t>
                                    </m:r>
                                  </m:e>
                                </m:mr>
                                <m:mr>
                                  <m:e>
                                    <m:r>
                                      <a:rPr lang="ar-AE" sz="5400" i="1">
                                        <a:latin typeface="Cambria Math" panose="02040503050406030204" pitchFamily="18" charset="0"/>
                                      </a:rPr>
                                      <m:t>0</m:t>
                                    </m:r>
                                    <m:r>
                                      <a:rPr lang="de-DE" sz="5400" b="0" i="1" smtClean="0">
                                        <a:latin typeface="Cambria Math" panose="02040503050406030204" pitchFamily="18" charset="0"/>
                                      </a:rPr>
                                      <m:t>    </m:t>
                                    </m:r>
                                  </m:e>
                                  <m:e>
                                    <m:r>
                                      <a:rPr lang="ar-AE" sz="5400" i="1">
                                        <a:latin typeface="Cambria Math" panose="02040503050406030204" pitchFamily="18" charset="0"/>
                                      </a:rPr>
                                      <m:t>0</m:t>
                                    </m:r>
                                  </m:e>
                                </m:mr>
                              </m:m>
                            </m:e>
                          </m:mr>
                        </m:m>
                      </m:e>
                    </m:d>
                    <m:r>
                      <a:rPr lang="de-DE" sz="5400" b="0" i="1" smtClean="0">
                        <a:latin typeface="Cambria Math" panose="02040503050406030204" pitchFamily="18" charset="0"/>
                      </a:rPr>
                      <m:t> ∗ …  </m:t>
                    </m:r>
                  </m:oMath>
                </a14:m>
                <a:r>
                  <a:rPr lang="ar-AE" sz="5400" dirty="0"/>
                  <a:t>= </a:t>
                </a:r>
                <a14:m>
                  <m:oMath xmlns:m="http://schemas.openxmlformats.org/officeDocument/2006/math">
                    <m:r>
                      <a:rPr lang="de-DE" sz="5400" b="0" i="0" smtClean="0">
                        <a:solidFill>
                          <a:srgbClr val="C00000"/>
                        </a:solidFill>
                        <a:latin typeface="Cambria Math" panose="02040503050406030204" pitchFamily="18" charset="0"/>
                      </a:rPr>
                      <m:t>(</m:t>
                    </m:r>
                    <m:m>
                      <m:mPr>
                        <m:mcs>
                          <m:mc>
                            <m:mcPr>
                              <m:count m:val="1"/>
                              <m:mcJc m:val="center"/>
                            </m:mcPr>
                          </m:mc>
                        </m:mcs>
                        <m:ctrlPr>
                          <a:rPr lang="ar-AE" sz="5400" i="1">
                            <a:solidFill>
                              <a:srgbClr val="C00000"/>
                            </a:solidFill>
                            <a:latin typeface="Cambria Math" panose="02040503050406030204" pitchFamily="18" charset="0"/>
                          </a:rPr>
                        </m:ctrlPr>
                      </m:mPr>
                      <m:mr>
                        <m:e>
                          <m:m>
                            <m:mPr>
                              <m:mcs>
                                <m:mc>
                                  <m:mcPr>
                                    <m:count m:val="1"/>
                                    <m:mcJc m:val="center"/>
                                  </m:mcPr>
                                </m:mc>
                              </m:mcs>
                              <m:ctrlPr>
                                <a:rPr lang="ar-AE" sz="5400" i="1">
                                  <a:solidFill>
                                    <a:srgbClr val="C00000"/>
                                  </a:solidFill>
                                  <a:latin typeface="Cambria Math" panose="02040503050406030204" pitchFamily="18" charset="0"/>
                                </a:rPr>
                              </m:ctrlPr>
                            </m:mPr>
                            <m:mr>
                              <m:e>
                                <m:r>
                                  <m:rPr>
                                    <m:nor/>
                                  </m:rPr>
                                  <a:rPr lang="de-DE" sz="5400" b="0" i="0" smtClean="0">
                                    <a:solidFill>
                                      <a:srgbClr val="C00000"/>
                                    </a:solidFill>
                                  </a:rPr>
                                  <m:t>0.217</m:t>
                                </m:r>
                              </m:e>
                            </m:mr>
                            <m:mr>
                              <m:e>
                                <m:r>
                                  <a:rPr lang="ar-AE" sz="5400" i="1">
                                    <a:solidFill>
                                      <a:srgbClr val="C00000"/>
                                    </a:solidFill>
                                    <a:latin typeface="Cambria Math" panose="02040503050406030204" pitchFamily="18" charset="0"/>
                                  </a:rPr>
                                  <m:t>0</m:t>
                                </m:r>
                                <m:r>
                                  <a:rPr lang="de-DE" sz="5400" b="0" i="1" smtClean="0">
                                    <a:solidFill>
                                      <a:srgbClr val="C00000"/>
                                    </a:solidFill>
                                    <a:latin typeface="Cambria Math" panose="02040503050406030204" pitchFamily="18" charset="0"/>
                                  </a:rPr>
                                  <m:t>.348</m:t>
                                </m:r>
                              </m:e>
                            </m:mr>
                          </m:m>
                        </m:e>
                      </m:mr>
                      <m:mr>
                        <m:e>
                          <m:m>
                            <m:mPr>
                              <m:mcs>
                                <m:mc>
                                  <m:mcPr>
                                    <m:count m:val="1"/>
                                    <m:mcJc m:val="center"/>
                                  </m:mcPr>
                                </m:mc>
                              </m:mcs>
                              <m:ctrlPr>
                                <a:rPr lang="ar-AE" sz="5400" i="1">
                                  <a:solidFill>
                                    <a:srgbClr val="C00000"/>
                                  </a:solidFill>
                                  <a:latin typeface="Cambria Math" panose="02040503050406030204" pitchFamily="18" charset="0"/>
                                </a:rPr>
                              </m:ctrlPr>
                            </m:mPr>
                            <m:mr>
                              <m:e>
                                <m:r>
                                  <m:rPr>
                                    <m:nor/>
                                  </m:rPr>
                                  <a:rPr lang="ar-AE" sz="5400">
                                    <a:solidFill>
                                      <a:srgbClr val="C00000"/>
                                    </a:solidFill>
                                  </a:rPr>
                                  <m:t>0</m:t>
                                </m:r>
                                <m:r>
                                  <m:rPr>
                                    <m:nor/>
                                  </m:rPr>
                                  <a:rPr lang="de-DE" sz="5400" b="0" i="0" smtClean="0">
                                    <a:solidFill>
                                      <a:srgbClr val="C00000"/>
                                    </a:solidFill>
                                  </a:rPr>
                                  <m:t>.174</m:t>
                                </m:r>
                              </m:e>
                            </m:mr>
                            <m:mr>
                              <m:e>
                                <m:r>
                                  <a:rPr lang="ar-AE" sz="5400" i="1">
                                    <a:solidFill>
                                      <a:srgbClr val="C00000"/>
                                    </a:solidFill>
                                    <a:latin typeface="Cambria Math" panose="02040503050406030204" pitchFamily="18" charset="0"/>
                                  </a:rPr>
                                  <m:t>0</m:t>
                                </m:r>
                                <m:r>
                                  <a:rPr lang="de-DE" sz="5400" b="0" i="1" smtClean="0">
                                    <a:solidFill>
                                      <a:srgbClr val="C00000"/>
                                    </a:solidFill>
                                    <a:latin typeface="Cambria Math" panose="02040503050406030204" pitchFamily="18" charset="0"/>
                                  </a:rPr>
                                  <m:t>.261</m:t>
                                </m:r>
                              </m:e>
                            </m:mr>
                          </m:m>
                        </m:e>
                      </m:mr>
                    </m:m>
                  </m:oMath>
                </a14:m>
                <a:r>
                  <a:rPr lang="de-DE" sz="5400" dirty="0">
                    <a:solidFill>
                      <a:srgbClr val="C00000"/>
                    </a:solidFill>
                  </a:rPr>
                  <a:t>)</a:t>
                </a:r>
                <a:r>
                  <a:rPr lang="ar-AE" sz="5400" dirty="0">
                    <a:solidFill>
                      <a:srgbClr val="C00000"/>
                    </a:solidFill>
                  </a:rPr>
                  <a:t> </a:t>
                </a:r>
                <a:endParaRPr lang="ar-AE" sz="5400" i="1" dirty="0">
                  <a:latin typeface="Cambria Math" panose="02040503050406030204" pitchFamily="18" charset="0"/>
                </a:endParaRPr>
              </a:p>
              <a:p>
                <a:endParaRPr lang="ar-AE" sz="5400" i="1" dirty="0">
                  <a:latin typeface="Cambria Math" panose="02040503050406030204" pitchFamily="18" charset="0"/>
                </a:endParaRPr>
              </a:p>
              <a:p>
                <a:endParaRPr lang="ar-AE" sz="5400" dirty="0"/>
              </a:p>
            </p:txBody>
          </p:sp>
        </mc:Choice>
        <mc:Fallback>
          <p:sp>
            <p:nvSpPr>
              <p:cNvPr id="17" name="Content Placeholder 2">
                <a:extLst>
                  <a:ext uri="{FF2B5EF4-FFF2-40B4-BE49-F238E27FC236}">
                    <a16:creationId xmlns:a16="http://schemas.microsoft.com/office/drawing/2014/main" id="{8AC3CAB6-373D-490F-59BA-E504C54B7048}"/>
                  </a:ext>
                </a:extLst>
              </p:cNvPr>
              <p:cNvSpPr txBox="1">
                <a:spLocks noRot="1" noChangeAspect="1" noMove="1" noResize="1" noEditPoints="1" noAdjustHandles="1" noChangeArrowheads="1" noChangeShapeType="1" noTextEdit="1"/>
              </p:cNvSpPr>
              <p:nvPr/>
            </p:nvSpPr>
            <p:spPr>
              <a:xfrm>
                <a:off x="9966287" y="576538"/>
                <a:ext cx="14653894" cy="12562923"/>
              </a:xfrm>
              <a:prstGeom prst="rect">
                <a:avLst/>
              </a:prstGeom>
              <a:blipFill>
                <a:blip r:embed="rId5"/>
                <a:stretch>
                  <a:fillRect l="-2163" t="-1313" b="-14646"/>
                </a:stretch>
              </a:blipFill>
              <a:ln w="0">
                <a:solidFill>
                  <a:schemeClr val="accent1">
                    <a:alpha val="65000"/>
                  </a:schemeClr>
                </a:solidFill>
              </a:ln>
              <a:effectLst>
                <a:softEdge rad="12700"/>
              </a:effectLst>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C5D9AFFE-FDBF-36E8-299D-0FAB2D1F3197}"/>
              </a:ext>
            </a:extLst>
          </p:cNvPr>
          <p:cNvCxnSpPr/>
          <p:nvPr/>
        </p:nvCxnSpPr>
        <p:spPr bwMode="auto">
          <a:xfrm>
            <a:off x="9527704" y="2074862"/>
            <a:ext cx="0" cy="10644148"/>
          </a:xfrm>
          <a:prstGeom prst="line">
            <a:avLst/>
          </a:pr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4984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p:sp>
        <p:nvSpPr>
          <p:cNvPr id="3" name="Content Placeholder 2">
            <a:extLst>
              <a:ext uri="{FF2B5EF4-FFF2-40B4-BE49-F238E27FC236}">
                <a16:creationId xmlns:a16="http://schemas.microsoft.com/office/drawing/2014/main" id="{1234BBDB-3EBF-B511-FC54-BF9EA1701C1F}"/>
              </a:ext>
            </a:extLst>
          </p:cNvPr>
          <p:cNvSpPr>
            <a:spLocks noGrp="1"/>
          </p:cNvSpPr>
          <p:nvPr>
            <p:ph idx="12"/>
          </p:nvPr>
        </p:nvSpPr>
        <p:spPr>
          <a:xfrm>
            <a:off x="1102768" y="2970213"/>
            <a:ext cx="11305257" cy="9848850"/>
          </a:xfrm>
        </p:spPr>
        <p:txBody>
          <a:bodyPr/>
          <a:lstStyle/>
          <a:p>
            <a:pPr marL="685800" indent="-685800">
              <a:buFontTx/>
              <a:buChar char="-"/>
            </a:pPr>
            <a:r>
              <a:rPr lang="en-US" sz="5400" dirty="0"/>
              <a:t>Disease-disease Network representing relationships between diseases.</a:t>
            </a:r>
          </a:p>
          <a:p>
            <a:pPr marL="685800" indent="-685800">
              <a:buFontTx/>
              <a:buChar char="-"/>
            </a:pPr>
            <a:r>
              <a:rPr lang="en-US" sz="5400" dirty="0"/>
              <a:t>Reduced Dataset to 630 Nodes and 733 Edges</a:t>
            </a:r>
          </a:p>
          <a:p>
            <a:pPr marL="685800" indent="-685800">
              <a:buFontTx/>
              <a:buChar char="-"/>
            </a:pPr>
            <a:r>
              <a:rPr lang="en-US" sz="5400" dirty="0"/>
              <a:t>Analog to webpages, we can get a value for each disease describing its “importance” based on the number/importance of other diseases it is related to.  </a:t>
            </a:r>
          </a:p>
        </p:txBody>
      </p:sp>
      <p:sp>
        <p:nvSpPr>
          <p:cNvPr id="4" name="Title 3">
            <a:extLst>
              <a:ext uri="{FF2B5EF4-FFF2-40B4-BE49-F238E27FC236}">
                <a16:creationId xmlns:a16="http://schemas.microsoft.com/office/drawing/2014/main" id="{5A86267F-0D8D-EA4A-EA15-74D3E6677F88}"/>
              </a:ext>
            </a:extLst>
          </p:cNvPr>
          <p:cNvSpPr>
            <a:spLocks noGrp="1"/>
          </p:cNvSpPr>
          <p:nvPr>
            <p:ph type="title"/>
          </p:nvPr>
        </p:nvSpPr>
        <p:spPr/>
        <p:txBody>
          <a:bodyPr/>
          <a:lstStyle/>
          <a:p>
            <a:r>
              <a:rPr lang="en-US" sz="6600" dirty="0"/>
              <a:t>Dataset</a:t>
            </a:r>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6</a:t>
            </a:fld>
            <a:endParaRPr lang="de-DE" altLang="de-DE" dirty="0"/>
          </a:p>
        </p:txBody>
      </p:sp>
      <p:pic>
        <p:nvPicPr>
          <p:cNvPr id="7" name="Picture 6">
            <a:extLst>
              <a:ext uri="{FF2B5EF4-FFF2-40B4-BE49-F238E27FC236}">
                <a16:creationId xmlns:a16="http://schemas.microsoft.com/office/drawing/2014/main" id="{FC5FB29E-B188-122F-E35B-E0A806F22E95}"/>
              </a:ext>
            </a:extLst>
          </p:cNvPr>
          <p:cNvPicPr>
            <a:picLocks noChangeAspect="1"/>
          </p:cNvPicPr>
          <p:nvPr/>
        </p:nvPicPr>
        <p:blipFill>
          <a:blip r:embed="rId3"/>
          <a:stretch>
            <a:fillRect/>
          </a:stretch>
        </p:blipFill>
        <p:spPr>
          <a:xfrm>
            <a:off x="13200112" y="2084388"/>
            <a:ext cx="10513168" cy="10582562"/>
          </a:xfrm>
          <a:prstGeom prst="rect">
            <a:avLst/>
          </a:prstGeom>
        </p:spPr>
      </p:pic>
    </p:spTree>
    <p:extLst>
      <p:ext uri="{BB962C8B-B14F-4D97-AF65-F5344CB8AC3E}">
        <p14:creationId xmlns:p14="http://schemas.microsoft.com/office/powerpoint/2010/main" val="103121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p:sp>
        <p:nvSpPr>
          <p:cNvPr id="3" name="Content Placeholder 2">
            <a:extLst>
              <a:ext uri="{FF2B5EF4-FFF2-40B4-BE49-F238E27FC236}">
                <a16:creationId xmlns:a16="http://schemas.microsoft.com/office/drawing/2014/main" id="{1234BBDB-3EBF-B511-FC54-BF9EA1701C1F}"/>
              </a:ext>
            </a:extLst>
          </p:cNvPr>
          <p:cNvSpPr>
            <a:spLocks noGrp="1"/>
          </p:cNvSpPr>
          <p:nvPr>
            <p:ph idx="12"/>
          </p:nvPr>
        </p:nvSpPr>
        <p:spPr/>
        <p:txBody>
          <a:bodyPr/>
          <a:lstStyle/>
          <a:p>
            <a:r>
              <a:rPr lang="en-US" sz="5400" dirty="0"/>
              <a:t>- Code in Python</a:t>
            </a:r>
          </a:p>
          <a:p>
            <a:r>
              <a:rPr lang="en-US" sz="5400" dirty="0"/>
              <a:t>- PageRank Algorithm with explicit number of iterations.</a:t>
            </a:r>
          </a:p>
          <a:p>
            <a:r>
              <a:rPr lang="en-US" sz="5400" dirty="0"/>
              <a:t>- Returns ranking of nodes (pages) in the adjacency matrix</a:t>
            </a:r>
          </a:p>
          <a:p>
            <a:r>
              <a:rPr lang="en-US" sz="5400" dirty="0"/>
              <a:t>- Damping Factor -&gt; typical values: 0.7, 0.85</a:t>
            </a:r>
            <a:br>
              <a:rPr lang="en-US" sz="5400" dirty="0"/>
            </a:br>
            <a:r>
              <a:rPr lang="en-US" sz="5400" dirty="0"/>
              <a:t>- Input: Adjacency Matrix of the graph at hand </a:t>
            </a:r>
          </a:p>
          <a:p>
            <a:endParaRPr lang="en-US" sz="5400" dirty="0"/>
          </a:p>
          <a:p>
            <a:endParaRPr lang="en-US" sz="5400" dirty="0"/>
          </a:p>
        </p:txBody>
      </p:sp>
      <p:sp>
        <p:nvSpPr>
          <p:cNvPr id="4" name="Title 3">
            <a:extLst>
              <a:ext uri="{FF2B5EF4-FFF2-40B4-BE49-F238E27FC236}">
                <a16:creationId xmlns:a16="http://schemas.microsoft.com/office/drawing/2014/main" id="{5A86267F-0D8D-EA4A-EA15-74D3E6677F88}"/>
              </a:ext>
            </a:extLst>
          </p:cNvPr>
          <p:cNvSpPr>
            <a:spLocks noGrp="1"/>
          </p:cNvSpPr>
          <p:nvPr>
            <p:ph type="title"/>
          </p:nvPr>
        </p:nvSpPr>
        <p:spPr/>
        <p:txBody>
          <a:bodyPr/>
          <a:lstStyle/>
          <a:p>
            <a:r>
              <a:rPr lang="en-US" sz="6600" dirty="0"/>
              <a:t>Public Implementation used in this Project</a:t>
            </a:r>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7</a:t>
            </a:fld>
            <a:endParaRPr lang="de-DE" altLang="de-DE" dirty="0"/>
          </a:p>
        </p:txBody>
      </p:sp>
      <p:pic>
        <p:nvPicPr>
          <p:cNvPr id="8" name="Picture 7">
            <a:extLst>
              <a:ext uri="{FF2B5EF4-FFF2-40B4-BE49-F238E27FC236}">
                <a16:creationId xmlns:a16="http://schemas.microsoft.com/office/drawing/2014/main" id="{841C0EA8-53DB-30B7-2BDB-DC034818437A}"/>
              </a:ext>
            </a:extLst>
          </p:cNvPr>
          <p:cNvPicPr>
            <a:picLocks noChangeAspect="1"/>
          </p:cNvPicPr>
          <p:nvPr/>
        </p:nvPicPr>
        <p:blipFill>
          <a:blip r:embed="rId3"/>
          <a:stretch>
            <a:fillRect/>
          </a:stretch>
        </p:blipFill>
        <p:spPr>
          <a:xfrm>
            <a:off x="3932694" y="7427547"/>
            <a:ext cx="14798110" cy="5615354"/>
          </a:xfrm>
          <a:prstGeom prst="rect">
            <a:avLst/>
          </a:prstGeom>
        </p:spPr>
      </p:pic>
    </p:spTree>
    <p:extLst>
      <p:ext uri="{BB962C8B-B14F-4D97-AF65-F5344CB8AC3E}">
        <p14:creationId xmlns:p14="http://schemas.microsoft.com/office/powerpoint/2010/main" val="238030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3159F0-F4AA-D886-81BA-B48D9B93EF1D}"/>
              </a:ext>
            </a:extLst>
          </p:cNvPr>
          <p:cNvSpPr>
            <a:spLocks noGrp="1"/>
          </p:cNvSpPr>
          <p:nvPr>
            <p:ph type="ftr" sz="quarter" idx="11"/>
          </p:nvPr>
        </p:nvSpPr>
        <p:spPr/>
        <p:txBody>
          <a:bodyPr/>
          <a:lstStyle/>
          <a:p>
            <a:pPr>
              <a:defRPr/>
            </a:pPr>
            <a:endParaRPr lang="de-DE" dirty="0"/>
          </a:p>
        </p:txBody>
      </p:sp>
      <p:sp>
        <p:nvSpPr>
          <p:cNvPr id="5" name="Slide Number Placeholder 4">
            <a:extLst>
              <a:ext uri="{FF2B5EF4-FFF2-40B4-BE49-F238E27FC236}">
                <a16:creationId xmlns:a16="http://schemas.microsoft.com/office/drawing/2014/main" id="{B358F183-093E-AA76-15FF-609ADC20B3E0}"/>
              </a:ext>
            </a:extLst>
          </p:cNvPr>
          <p:cNvSpPr>
            <a:spLocks noGrp="1"/>
          </p:cNvSpPr>
          <p:nvPr>
            <p:ph type="sldNum" sz="quarter" idx="10"/>
          </p:nvPr>
        </p:nvSpPr>
        <p:spPr/>
        <p:txBody>
          <a:bodyPr/>
          <a:lstStyle/>
          <a:p>
            <a:pPr>
              <a:defRPr/>
            </a:pPr>
            <a:fld id="{6D79B608-30BF-4780-AD74-2A39D90104E2}" type="slidenum">
              <a:rPr lang="de-DE" altLang="de-DE" smtClean="0"/>
              <a:pPr>
                <a:defRPr/>
              </a:pPr>
              <a:t>8</a:t>
            </a:fld>
            <a:endParaRPr lang="de-DE" altLang="de-DE" dirty="0"/>
          </a:p>
        </p:txBody>
      </p:sp>
      <p:pic>
        <p:nvPicPr>
          <p:cNvPr id="10" name="Picture 9">
            <a:extLst>
              <a:ext uri="{FF2B5EF4-FFF2-40B4-BE49-F238E27FC236}">
                <a16:creationId xmlns:a16="http://schemas.microsoft.com/office/drawing/2014/main" id="{C399D873-42A9-FE15-4902-C6303C31D375}"/>
              </a:ext>
            </a:extLst>
          </p:cNvPr>
          <p:cNvPicPr>
            <a:picLocks noChangeAspect="1"/>
          </p:cNvPicPr>
          <p:nvPr/>
        </p:nvPicPr>
        <p:blipFill>
          <a:blip r:embed="rId3"/>
          <a:stretch>
            <a:fillRect/>
          </a:stretch>
        </p:blipFill>
        <p:spPr>
          <a:xfrm>
            <a:off x="1678832" y="377280"/>
            <a:ext cx="15769752" cy="12818911"/>
          </a:xfrm>
          <a:prstGeom prst="rect">
            <a:avLst/>
          </a:prstGeom>
        </p:spPr>
      </p:pic>
      <p:pic>
        <p:nvPicPr>
          <p:cNvPr id="13" name="Picture 12">
            <a:extLst>
              <a:ext uri="{FF2B5EF4-FFF2-40B4-BE49-F238E27FC236}">
                <a16:creationId xmlns:a16="http://schemas.microsoft.com/office/drawing/2014/main" id="{61621F63-C076-DF56-0574-4B03C20F6F56}"/>
              </a:ext>
            </a:extLst>
          </p:cNvPr>
          <p:cNvPicPr>
            <a:picLocks noChangeAspect="1"/>
          </p:cNvPicPr>
          <p:nvPr/>
        </p:nvPicPr>
        <p:blipFill>
          <a:blip r:embed="rId4"/>
          <a:stretch>
            <a:fillRect/>
          </a:stretch>
        </p:blipFill>
        <p:spPr>
          <a:xfrm>
            <a:off x="17963335" y="2393504"/>
            <a:ext cx="6048665" cy="5736293"/>
          </a:xfrm>
          <a:prstGeom prst="rect">
            <a:avLst/>
          </a:prstGeom>
        </p:spPr>
      </p:pic>
    </p:spTree>
    <p:extLst>
      <p:ext uri="{BB962C8B-B14F-4D97-AF65-F5344CB8AC3E}">
        <p14:creationId xmlns:p14="http://schemas.microsoft.com/office/powerpoint/2010/main" val="243522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A327C0-4EEF-BE7C-130E-82DCA5E6245D}"/>
              </a:ext>
            </a:extLst>
          </p:cNvPr>
          <p:cNvSpPr>
            <a:spLocks noGrp="1"/>
          </p:cNvSpPr>
          <p:nvPr>
            <p:ph type="ftr" sz="quarter" idx="11"/>
          </p:nvPr>
        </p:nvSpPr>
        <p:spPr/>
        <p:txBody>
          <a:bodyPr/>
          <a:lstStyle/>
          <a:p>
            <a:pPr>
              <a:defRPr/>
            </a:pPr>
            <a:endParaRPr lang="de-DE" dirty="0"/>
          </a:p>
        </p:txBody>
      </p:sp>
      <p:sp>
        <p:nvSpPr>
          <p:cNvPr id="5" name="Slide Number Placeholder 4">
            <a:extLst>
              <a:ext uri="{FF2B5EF4-FFF2-40B4-BE49-F238E27FC236}">
                <a16:creationId xmlns:a16="http://schemas.microsoft.com/office/drawing/2014/main" id="{C209415A-BC8C-B930-53C8-38FA2E9E339F}"/>
              </a:ext>
            </a:extLst>
          </p:cNvPr>
          <p:cNvSpPr>
            <a:spLocks noGrp="1"/>
          </p:cNvSpPr>
          <p:nvPr>
            <p:ph type="sldNum" sz="quarter" idx="10"/>
          </p:nvPr>
        </p:nvSpPr>
        <p:spPr/>
        <p:txBody>
          <a:bodyPr/>
          <a:lstStyle/>
          <a:p>
            <a:pPr>
              <a:defRPr/>
            </a:pPr>
            <a:fld id="{6D79B608-30BF-4780-AD74-2A39D90104E2}" type="slidenum">
              <a:rPr lang="de-DE" altLang="de-DE" smtClean="0"/>
              <a:pPr>
                <a:defRPr/>
              </a:pPr>
              <a:t>9</a:t>
            </a:fld>
            <a:endParaRPr lang="de-DE" altLang="de-DE" dirty="0"/>
          </a:p>
        </p:txBody>
      </p:sp>
      <p:pic>
        <p:nvPicPr>
          <p:cNvPr id="6" name="Picture 5">
            <a:extLst>
              <a:ext uri="{FF2B5EF4-FFF2-40B4-BE49-F238E27FC236}">
                <a16:creationId xmlns:a16="http://schemas.microsoft.com/office/drawing/2014/main" id="{D625E134-A4E7-B894-BB27-CC445F8EF20A}"/>
              </a:ext>
            </a:extLst>
          </p:cNvPr>
          <p:cNvPicPr>
            <a:picLocks noChangeAspect="1"/>
          </p:cNvPicPr>
          <p:nvPr/>
        </p:nvPicPr>
        <p:blipFill>
          <a:blip r:embed="rId2"/>
          <a:stretch>
            <a:fillRect/>
          </a:stretch>
        </p:blipFill>
        <p:spPr>
          <a:xfrm>
            <a:off x="1946068" y="0"/>
            <a:ext cx="14930636" cy="11088322"/>
          </a:xfrm>
          <a:prstGeom prst="rect">
            <a:avLst/>
          </a:prstGeom>
        </p:spPr>
      </p:pic>
      <p:pic>
        <p:nvPicPr>
          <p:cNvPr id="7" name="Picture 6">
            <a:extLst>
              <a:ext uri="{FF2B5EF4-FFF2-40B4-BE49-F238E27FC236}">
                <a16:creationId xmlns:a16="http://schemas.microsoft.com/office/drawing/2014/main" id="{B3F4AAE2-CC65-4051-2546-9727BAE88E91}"/>
              </a:ext>
            </a:extLst>
          </p:cNvPr>
          <p:cNvPicPr>
            <a:picLocks noChangeAspect="1"/>
          </p:cNvPicPr>
          <p:nvPr/>
        </p:nvPicPr>
        <p:blipFill>
          <a:blip r:embed="rId3"/>
          <a:stretch>
            <a:fillRect/>
          </a:stretch>
        </p:blipFill>
        <p:spPr>
          <a:xfrm>
            <a:off x="9479210" y="11385893"/>
            <a:ext cx="7177286" cy="2352364"/>
          </a:xfrm>
          <a:prstGeom prst="rect">
            <a:avLst/>
          </a:prstGeom>
        </p:spPr>
      </p:pic>
      <p:sp>
        <p:nvSpPr>
          <p:cNvPr id="9" name="TextBox 8">
            <a:extLst>
              <a:ext uri="{FF2B5EF4-FFF2-40B4-BE49-F238E27FC236}">
                <a16:creationId xmlns:a16="http://schemas.microsoft.com/office/drawing/2014/main" id="{414AF418-DF55-50E5-E0F8-361D43CFA9AC}"/>
              </a:ext>
            </a:extLst>
          </p:cNvPr>
          <p:cNvSpPr txBox="1"/>
          <p:nvPr/>
        </p:nvSpPr>
        <p:spPr>
          <a:xfrm>
            <a:off x="12552040" y="10336148"/>
            <a:ext cx="2397060" cy="1200329"/>
          </a:xfrm>
          <a:prstGeom prst="rect">
            <a:avLst/>
          </a:prstGeom>
          <a:noFill/>
        </p:spPr>
        <p:txBody>
          <a:bodyPr wrap="square" rtlCol="0">
            <a:spAutoFit/>
          </a:bodyPr>
          <a:lstStyle/>
          <a:p>
            <a:r>
              <a:rPr lang="en-US" sz="7200" b="1" dirty="0">
                <a:solidFill>
                  <a:schemeClr val="tx2">
                    <a:lumMod val="50000"/>
                  </a:schemeClr>
                </a:solidFill>
                <a:latin typeface="+mn-lt"/>
              </a:rPr>
              <a:t>…</a:t>
            </a:r>
          </a:p>
        </p:txBody>
      </p:sp>
      <p:pic>
        <p:nvPicPr>
          <p:cNvPr id="10" name="Picture 9">
            <a:extLst>
              <a:ext uri="{FF2B5EF4-FFF2-40B4-BE49-F238E27FC236}">
                <a16:creationId xmlns:a16="http://schemas.microsoft.com/office/drawing/2014/main" id="{8D2C1D38-FAE0-4562-B5AD-148938795DEC}"/>
              </a:ext>
            </a:extLst>
          </p:cNvPr>
          <p:cNvPicPr>
            <a:picLocks noChangeAspect="1"/>
          </p:cNvPicPr>
          <p:nvPr/>
        </p:nvPicPr>
        <p:blipFill>
          <a:blip r:embed="rId4"/>
          <a:stretch>
            <a:fillRect/>
          </a:stretch>
        </p:blipFill>
        <p:spPr>
          <a:xfrm>
            <a:off x="2016654" y="11318273"/>
            <a:ext cx="7177286" cy="2438884"/>
          </a:xfrm>
          <a:prstGeom prst="rect">
            <a:avLst/>
          </a:prstGeom>
        </p:spPr>
      </p:pic>
      <p:sp>
        <p:nvSpPr>
          <p:cNvPr id="11" name="TextBox 10">
            <a:extLst>
              <a:ext uri="{FF2B5EF4-FFF2-40B4-BE49-F238E27FC236}">
                <a16:creationId xmlns:a16="http://schemas.microsoft.com/office/drawing/2014/main" id="{3EBDCC19-ABD9-4FE0-CFC8-B81601B8ACB2}"/>
              </a:ext>
            </a:extLst>
          </p:cNvPr>
          <p:cNvSpPr txBox="1"/>
          <p:nvPr/>
        </p:nvSpPr>
        <p:spPr>
          <a:xfrm>
            <a:off x="5593465" y="10385542"/>
            <a:ext cx="2397060" cy="1200329"/>
          </a:xfrm>
          <a:prstGeom prst="rect">
            <a:avLst/>
          </a:prstGeom>
          <a:noFill/>
        </p:spPr>
        <p:txBody>
          <a:bodyPr wrap="square" rtlCol="0">
            <a:spAutoFit/>
          </a:bodyPr>
          <a:lstStyle/>
          <a:p>
            <a:r>
              <a:rPr lang="en-US" sz="7200" b="1" dirty="0">
                <a:solidFill>
                  <a:schemeClr val="tx2">
                    <a:lumMod val="50000"/>
                  </a:schemeClr>
                </a:solidFill>
                <a:latin typeface="+mn-lt"/>
              </a:rPr>
              <a:t>…</a:t>
            </a:r>
          </a:p>
        </p:txBody>
      </p:sp>
    </p:spTree>
    <p:extLst>
      <p:ext uri="{BB962C8B-B14F-4D97-AF65-F5344CB8AC3E}">
        <p14:creationId xmlns:p14="http://schemas.microsoft.com/office/powerpoint/2010/main" val="495173673"/>
      </p:ext>
    </p:extLst>
  </p:cSld>
  <p:clrMapOvr>
    <a:masterClrMapping/>
  </p:clrMapOvr>
</p:sld>
</file>

<file path=ppt/theme/theme1.xml><?xml version="1.0" encoding="utf-8"?>
<a:theme xmlns:a="http://schemas.openxmlformats.org/drawingml/2006/main" name="GU-Design">
  <a:themeElements>
    <a:clrScheme name="GU Farben">
      <a:dk1>
        <a:srgbClr val="00618F"/>
      </a:dk1>
      <a:lt1>
        <a:srgbClr val="FFFFFF"/>
      </a:lt1>
      <a:dk2>
        <a:srgbClr val="4D4B46"/>
      </a:dk2>
      <a:lt2>
        <a:srgbClr val="F8F6F5"/>
      </a:lt2>
      <a:accent1>
        <a:srgbClr val="00618F"/>
      </a:accent1>
      <a:accent2>
        <a:srgbClr val="E4E3DD"/>
      </a:accent2>
      <a:accent3>
        <a:srgbClr val="A5AB52"/>
      </a:accent3>
      <a:accent4>
        <a:srgbClr val="4D4B46"/>
      </a:accent4>
      <a:accent5>
        <a:srgbClr val="B3062C"/>
      </a:accent5>
      <a:accent6>
        <a:srgbClr val="C96215"/>
      </a:accent6>
      <a:hlink>
        <a:srgbClr val="48A9DA"/>
      </a:hlink>
      <a:folHlink>
        <a:srgbClr val="00618F"/>
      </a:folHlink>
    </a:clrScheme>
    <a:fontScheme name="Goethe-Schriften">
      <a:majorFont>
        <a:latin typeface="Arial Narrow"/>
        <a:ea typeface="Arial Narrow"/>
        <a:cs typeface="Arial Narrow"/>
      </a:majorFont>
      <a:minorFont>
        <a:latin typeface="Arial Narrow"/>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91440" rIns="91440" bIns="9144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rgbClr val="004F8F"/>
            </a:solidFill>
            <a:effectLst/>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defPPr>
      </a:lstStyle>
    </a:spDef>
    <a:lnDef>
      <a:spPr bwMode="auto">
        <a:xfrm>
          <a:off x="0" y="0"/>
          <a:ext cx="1" cy="1"/>
        </a:xfrm>
        <a:custGeom>
          <a:avLst/>
          <a:gdLst/>
          <a:ahLst/>
          <a:cxnLst/>
          <a:rect l="0" t="0" r="0" b="0"/>
          <a:pathLst/>
        </a:cu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91440" rIns="91440" bIns="9144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rgbClr val="004F8F"/>
            </a:solidFill>
            <a:effectLst/>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defPPr>
      </a:lstStyle>
    </a:lnDef>
    <a:txDef>
      <a:spPr>
        <a:noFill/>
      </a:spPr>
      <a:bodyPr wrap="square" rtlCol="0">
        <a:spAutoFit/>
      </a:bodyPr>
      <a:lstStyle>
        <a:defPPr>
          <a:defRPr sz="4400" dirty="0" err="1" smtClean="0">
            <a:solidFill>
              <a:schemeClr val="tx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U-Design ohne Goethekopf">
  <a:themeElements>
    <a:clrScheme name="GU Farben">
      <a:dk1>
        <a:srgbClr val="00618F"/>
      </a:dk1>
      <a:lt1>
        <a:srgbClr val="FFFFFF"/>
      </a:lt1>
      <a:dk2>
        <a:srgbClr val="4D4B46"/>
      </a:dk2>
      <a:lt2>
        <a:srgbClr val="F8F6F5"/>
      </a:lt2>
      <a:accent1>
        <a:srgbClr val="00618F"/>
      </a:accent1>
      <a:accent2>
        <a:srgbClr val="E4E3DD"/>
      </a:accent2>
      <a:accent3>
        <a:srgbClr val="A5AB52"/>
      </a:accent3>
      <a:accent4>
        <a:srgbClr val="4D4B46"/>
      </a:accent4>
      <a:accent5>
        <a:srgbClr val="B3062C"/>
      </a:accent5>
      <a:accent6>
        <a:srgbClr val="C96215"/>
      </a:accent6>
      <a:hlink>
        <a:srgbClr val="48A9DA"/>
      </a:hlink>
      <a:folHlink>
        <a:srgbClr val="00618F"/>
      </a:folHlink>
    </a:clrScheme>
    <a:fontScheme name="Goethe-Schriften">
      <a:majorFont>
        <a:latin typeface="Arial Narrow"/>
        <a:ea typeface="Arial Narrow"/>
        <a:cs typeface="Arial Narrow"/>
      </a:majorFont>
      <a:minorFont>
        <a:latin typeface="Arial Narrow"/>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91440" rIns="91440" bIns="9144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rgbClr val="004F8F"/>
            </a:solidFill>
            <a:effectLst/>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defPPr>
      </a:lstStyle>
    </a:spDef>
    <a:lnDef>
      <a:spPr bwMode="auto">
        <a:xfrm>
          <a:off x="0" y="0"/>
          <a:ext cx="1" cy="1"/>
        </a:xfrm>
        <a:custGeom>
          <a:avLst/>
          <a:gdLst/>
          <a:ahLst/>
          <a:cxnLst/>
          <a:rect l="0" t="0" r="0" b="0"/>
          <a:pathLst/>
        </a:custGeom>
        <a:solidFill>
          <a:srgbClr val="FFFFFF"/>
        </a:solidFill>
        <a:ln w="50800" cap="flat" cmpd="sng" algn="ctr">
          <a:solidFill>
            <a:srgbClr val="004F8F"/>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91440" rIns="91440" bIns="9144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rgbClr val="004F8F"/>
            </a:solidFill>
            <a:effectLst/>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defRPr>
        </a:defPPr>
      </a:lstStyle>
    </a:lnDef>
    <a:txDef>
      <a:spPr>
        <a:noFill/>
      </a:spPr>
      <a:bodyPr wrap="square" rtlCol="0">
        <a:spAutoFit/>
      </a:bodyPr>
      <a:lstStyle>
        <a:defPPr>
          <a:defRPr sz="4400" dirty="0" err="1" smtClean="0">
            <a:solidFill>
              <a:schemeClr val="tx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004F8F"/>
      </a:accent1>
      <a:accent2>
        <a:srgbClr val="E4E3DD"/>
      </a:accent2>
      <a:accent3>
        <a:srgbClr val="FFFFFF"/>
      </a:accent3>
      <a:accent4>
        <a:srgbClr val="000000"/>
      </a:accent4>
      <a:accent5>
        <a:srgbClr val="AAB2C6"/>
      </a:accent5>
      <a:accent6>
        <a:srgbClr val="CFCEC8"/>
      </a:accent6>
      <a:hlink>
        <a:srgbClr val="0000FF"/>
      </a:hlink>
      <a:folHlink>
        <a:srgbClr val="FF00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9109</TotalTime>
  <Words>1058</Words>
  <Application>Microsoft Macintosh PowerPoint</Application>
  <PresentationFormat>Custom</PresentationFormat>
  <Paragraphs>106</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 Narrow</vt:lpstr>
      <vt:lpstr>Avenir</vt:lpstr>
      <vt:lpstr>Cambria Math</vt:lpstr>
      <vt:lpstr>Georgia</vt:lpstr>
      <vt:lpstr>GU-Design</vt:lpstr>
      <vt:lpstr>GU-Design ohne Goethekopf</vt:lpstr>
      <vt:lpstr>Data Science 1 - Programming Task Topic 5: Link Analytics </vt:lpstr>
      <vt:lpstr>Presentation Outline</vt:lpstr>
      <vt:lpstr>The PageRank Problem</vt:lpstr>
      <vt:lpstr>The PageRank Algorithm</vt:lpstr>
      <vt:lpstr>Algorithm - Example</vt:lpstr>
      <vt:lpstr>Dataset</vt:lpstr>
      <vt:lpstr>Public Implementation used in this Project</vt:lpstr>
      <vt:lpstr>PowerPoint Presentation</vt:lpstr>
      <vt:lpstr>PowerPoint Presentation</vt:lpstr>
      <vt:lpstr>PowerPoint Presentation</vt:lpstr>
      <vt:lpstr>Resources and Links</vt:lpstr>
      <vt:lpstr>Thanks for Listening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Arkadij Schewtschenko</dc:creator>
  <cp:lastModifiedBy>fbcgwog_pi@goetheuniversitaet.onmicrosoft.com</cp:lastModifiedBy>
  <cp:revision>90</cp:revision>
  <dcterms:modified xsi:type="dcterms:W3CDTF">2022-06-28T07:11:04Z</dcterms:modified>
</cp:coreProperties>
</file>