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CC366-F40E-3672-E948-ED7A87CEE682}" v="603" dt="2022-01-03T00:20:1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 Jianrui" userId="S::jianrui.shi@edu.devinci.fr::00f225f9-8df9-488c-ae8d-d4f8f1316522" providerId="AD" clId="Web-{646CC366-F40E-3672-E948-ED7A87CEE682}"/>
    <pc:docChg chg="addSld modSld">
      <pc:chgData name="SHI Jianrui" userId="S::jianrui.shi@edu.devinci.fr::00f225f9-8df9-488c-ae8d-d4f8f1316522" providerId="AD" clId="Web-{646CC366-F40E-3672-E948-ED7A87CEE682}" dt="2022-01-03T00:20:12.849" v="608" actId="1076"/>
      <pc:docMkLst>
        <pc:docMk/>
      </pc:docMkLst>
      <pc:sldChg chg="addSp delSp modSp">
        <pc:chgData name="SHI Jianrui" userId="S::jianrui.shi@edu.devinci.fr::00f225f9-8df9-488c-ae8d-d4f8f1316522" providerId="AD" clId="Web-{646CC366-F40E-3672-E948-ED7A87CEE682}" dt="2022-01-02T22:31:02.461" v="207" actId="1076"/>
        <pc:sldMkLst>
          <pc:docMk/>
          <pc:sldMk cId="3375392387" sldId="257"/>
        </pc:sldMkLst>
        <pc:spChg chg="mod">
          <ac:chgData name="SHI Jianrui" userId="S::jianrui.shi@edu.devinci.fr::00f225f9-8df9-488c-ae8d-d4f8f1316522" providerId="AD" clId="Web-{646CC366-F40E-3672-E948-ED7A87CEE682}" dt="2022-01-02T22:25:40.329" v="206" actId="1076"/>
          <ac:spMkLst>
            <pc:docMk/>
            <pc:sldMk cId="3375392387" sldId="257"/>
            <ac:spMk id="2" creationId="{A51731D9-05BB-4A50-9D09-C0FCC2F6C4FA}"/>
          </ac:spMkLst>
        </pc:spChg>
        <pc:spChg chg="mod">
          <ac:chgData name="SHI Jianrui" userId="S::jianrui.shi@edu.devinci.fr::00f225f9-8df9-488c-ae8d-d4f8f1316522" providerId="AD" clId="Web-{646CC366-F40E-3672-E948-ED7A87CEE682}" dt="2022-01-02T22:25:21.469" v="201" actId="1076"/>
          <ac:spMkLst>
            <pc:docMk/>
            <pc:sldMk cId="3375392387" sldId="257"/>
            <ac:spMk id="3" creationId="{EDB0FE3D-2C3B-4052-BBD9-7B301BE3102F}"/>
          </ac:spMkLst>
        </pc:spChg>
        <pc:spChg chg="add del">
          <ac:chgData name="SHI Jianrui" userId="S::jianrui.shi@edu.devinci.fr::00f225f9-8df9-488c-ae8d-d4f8f1316522" providerId="AD" clId="Web-{646CC366-F40E-3672-E948-ED7A87CEE682}" dt="2022-01-02T22:19:11.991" v="136"/>
          <ac:spMkLst>
            <pc:docMk/>
            <pc:sldMk cId="3375392387" sldId="257"/>
            <ac:spMk id="5" creationId="{0EC3F71E-0BAE-434F-B302-CED9606C69CD}"/>
          </ac:spMkLst>
        </pc:spChg>
        <pc:spChg chg="add del">
          <ac:chgData name="SHI Jianrui" userId="S::jianrui.shi@edu.devinci.fr::00f225f9-8df9-488c-ae8d-d4f8f1316522" providerId="AD" clId="Web-{646CC366-F40E-3672-E948-ED7A87CEE682}" dt="2022-01-02T22:23:39.331" v="180"/>
          <ac:spMkLst>
            <pc:docMk/>
            <pc:sldMk cId="3375392387" sldId="257"/>
            <ac:spMk id="6" creationId="{86C2ED5D-480E-4A87-8880-5F87618DC272}"/>
          </ac:spMkLst>
        </pc:spChg>
        <pc:spChg chg="add mod">
          <ac:chgData name="SHI Jianrui" userId="S::jianrui.shi@edu.devinci.fr::00f225f9-8df9-488c-ae8d-d4f8f1316522" providerId="AD" clId="Web-{646CC366-F40E-3672-E948-ED7A87CEE682}" dt="2022-01-02T22:24:57.313" v="196" actId="20577"/>
          <ac:spMkLst>
            <pc:docMk/>
            <pc:sldMk cId="3375392387" sldId="257"/>
            <ac:spMk id="8" creationId="{A4BDE919-8DED-49E2-A146-2D89F40C628F}"/>
          </ac:spMkLst>
        </pc:spChg>
        <pc:picChg chg="add mod">
          <ac:chgData name="SHI Jianrui" userId="S::jianrui.shi@edu.devinci.fr::00f225f9-8df9-488c-ae8d-d4f8f1316522" providerId="AD" clId="Web-{646CC366-F40E-3672-E948-ED7A87CEE682}" dt="2022-01-02T22:31:02.461" v="207" actId="1076"/>
          <ac:picMkLst>
            <pc:docMk/>
            <pc:sldMk cId="3375392387" sldId="257"/>
            <ac:picMk id="4" creationId="{EAC57D26-A97E-4C9D-8DE2-1EEF30E1DB9F}"/>
          </ac:picMkLst>
        </pc:picChg>
        <pc:picChg chg="del">
          <ac:chgData name="SHI Jianrui" userId="S::jianrui.shi@edu.devinci.fr::00f225f9-8df9-488c-ae8d-d4f8f1316522" providerId="AD" clId="Web-{646CC366-F40E-3672-E948-ED7A87CEE682}" dt="2022-01-02T22:09:01.070" v="78"/>
          <ac:picMkLst>
            <pc:docMk/>
            <pc:sldMk cId="3375392387" sldId="257"/>
            <ac:picMk id="7" creationId="{1E792320-07EB-435F-9E04-8BB17C62E503}"/>
          </ac:picMkLst>
        </pc:picChg>
        <pc:picChg chg="del">
          <ac:chgData name="SHI Jianrui" userId="S::jianrui.shi@edu.devinci.fr::00f225f9-8df9-488c-ae8d-d4f8f1316522" providerId="AD" clId="Web-{646CC366-F40E-3672-E948-ED7A87CEE682}" dt="2022-01-02T22:09:02.336" v="79"/>
          <ac:picMkLst>
            <pc:docMk/>
            <pc:sldMk cId="3375392387" sldId="257"/>
            <ac:picMk id="9" creationId="{723D85E5-5ED7-4FF1-B347-43644D96253F}"/>
          </ac:picMkLst>
        </pc:picChg>
      </pc:sldChg>
      <pc:sldChg chg="modSp">
        <pc:chgData name="SHI Jianrui" userId="S::jianrui.shi@edu.devinci.fr::00f225f9-8df9-488c-ae8d-d4f8f1316522" providerId="AD" clId="Web-{646CC366-F40E-3672-E948-ED7A87CEE682}" dt="2022-01-02T22:42:19.068" v="316" actId="20577"/>
        <pc:sldMkLst>
          <pc:docMk/>
          <pc:sldMk cId="1859069761" sldId="258"/>
        </pc:sldMkLst>
        <pc:spChg chg="mod">
          <ac:chgData name="SHI Jianrui" userId="S::jianrui.shi@edu.devinci.fr::00f225f9-8df9-488c-ae8d-d4f8f1316522" providerId="AD" clId="Web-{646CC366-F40E-3672-E948-ED7A87CEE682}" dt="2022-01-02T22:33:35.432" v="212" actId="1076"/>
          <ac:spMkLst>
            <pc:docMk/>
            <pc:sldMk cId="1859069761" sldId="258"/>
            <ac:spMk id="2" creationId="{F807537F-CA0E-464A-B4CB-49EDF1D7DF8E}"/>
          </ac:spMkLst>
        </pc:spChg>
        <pc:spChg chg="mod">
          <ac:chgData name="SHI Jianrui" userId="S::jianrui.shi@edu.devinci.fr::00f225f9-8df9-488c-ae8d-d4f8f1316522" providerId="AD" clId="Web-{646CC366-F40E-3672-E948-ED7A87CEE682}" dt="2022-01-02T22:42:19.068" v="316" actId="20577"/>
          <ac:spMkLst>
            <pc:docMk/>
            <pc:sldMk cId="1859069761" sldId="258"/>
            <ac:spMk id="3" creationId="{AA4D377D-F164-4129-8FC6-BC94A0841969}"/>
          </ac:spMkLst>
        </pc:spChg>
        <pc:picChg chg="mod">
          <ac:chgData name="SHI Jianrui" userId="S::jianrui.shi@edu.devinci.fr::00f225f9-8df9-488c-ae8d-d4f8f1316522" providerId="AD" clId="Web-{646CC366-F40E-3672-E948-ED7A87CEE682}" dt="2022-01-02T22:39:37.408" v="274" actId="1076"/>
          <ac:picMkLst>
            <pc:docMk/>
            <pc:sldMk cId="1859069761" sldId="258"/>
            <ac:picMk id="5" creationId="{D57F954A-2603-4CF8-9DA0-594B4F6F895D}"/>
          </ac:picMkLst>
        </pc:picChg>
      </pc:sldChg>
      <pc:sldChg chg="modSp">
        <pc:chgData name="SHI Jianrui" userId="S::jianrui.shi@edu.devinci.fr::00f225f9-8df9-488c-ae8d-d4f8f1316522" providerId="AD" clId="Web-{646CC366-F40E-3672-E948-ED7A87CEE682}" dt="2022-01-02T22:51:25.898" v="348" actId="1076"/>
        <pc:sldMkLst>
          <pc:docMk/>
          <pc:sldMk cId="23294650" sldId="259"/>
        </pc:sldMkLst>
        <pc:spChg chg="mod">
          <ac:chgData name="SHI Jianrui" userId="S::jianrui.shi@edu.devinci.fr::00f225f9-8df9-488c-ae8d-d4f8f1316522" providerId="AD" clId="Web-{646CC366-F40E-3672-E948-ED7A87CEE682}" dt="2022-01-02T22:44:31.196" v="318" actId="20577"/>
          <ac:spMkLst>
            <pc:docMk/>
            <pc:sldMk cId="23294650" sldId="259"/>
            <ac:spMk id="2" creationId="{F3183A6C-F402-4191-85C7-C62DA89D72EC}"/>
          </ac:spMkLst>
        </pc:spChg>
        <pc:spChg chg="mod">
          <ac:chgData name="SHI Jianrui" userId="S::jianrui.shi@edu.devinci.fr::00f225f9-8df9-488c-ae8d-d4f8f1316522" providerId="AD" clId="Web-{646CC366-F40E-3672-E948-ED7A87CEE682}" dt="2022-01-02T22:51:23.351" v="347" actId="1076"/>
          <ac:spMkLst>
            <pc:docMk/>
            <pc:sldMk cId="23294650" sldId="259"/>
            <ac:spMk id="3" creationId="{FA525A03-FA87-4C01-ADD6-ACAE8BC7C052}"/>
          </ac:spMkLst>
        </pc:spChg>
        <pc:picChg chg="mod">
          <ac:chgData name="SHI Jianrui" userId="S::jianrui.shi@edu.devinci.fr::00f225f9-8df9-488c-ae8d-d4f8f1316522" providerId="AD" clId="Web-{646CC366-F40E-3672-E948-ED7A87CEE682}" dt="2022-01-02T22:51:25.898" v="348" actId="1076"/>
          <ac:picMkLst>
            <pc:docMk/>
            <pc:sldMk cId="23294650" sldId="259"/>
            <ac:picMk id="7" creationId="{FFC7DF13-CD40-40DB-9E03-560B5118A5B4}"/>
          </ac:picMkLst>
        </pc:picChg>
      </pc:sldChg>
      <pc:sldChg chg="addSp delSp modSp">
        <pc:chgData name="SHI Jianrui" userId="S::jianrui.shi@edu.devinci.fr::00f225f9-8df9-488c-ae8d-d4f8f1316522" providerId="AD" clId="Web-{646CC366-F40E-3672-E948-ED7A87CEE682}" dt="2022-01-03T00:13:35.669" v="559" actId="1076"/>
        <pc:sldMkLst>
          <pc:docMk/>
          <pc:sldMk cId="1429491557" sldId="260"/>
        </pc:sldMkLst>
        <pc:spChg chg="mod">
          <ac:chgData name="SHI Jianrui" userId="S::jianrui.shi@edu.devinci.fr::00f225f9-8df9-488c-ae8d-d4f8f1316522" providerId="AD" clId="Web-{646CC366-F40E-3672-E948-ED7A87CEE682}" dt="2022-01-02T22:56:46.232" v="370" actId="1076"/>
          <ac:spMkLst>
            <pc:docMk/>
            <pc:sldMk cId="1429491557" sldId="260"/>
            <ac:spMk id="2" creationId="{8D564CE5-5DFD-459F-A8C3-0F3DDFAFCB45}"/>
          </ac:spMkLst>
        </pc:spChg>
        <pc:spChg chg="mod">
          <ac:chgData name="SHI Jianrui" userId="S::jianrui.shi@edu.devinci.fr::00f225f9-8df9-488c-ae8d-d4f8f1316522" providerId="AD" clId="Web-{646CC366-F40E-3672-E948-ED7A87CEE682}" dt="2022-01-03T00:13:25.793" v="557" actId="20577"/>
          <ac:spMkLst>
            <pc:docMk/>
            <pc:sldMk cId="1429491557" sldId="260"/>
            <ac:spMk id="3" creationId="{7FD2707E-0D37-4411-A287-2F3229D55ECD}"/>
          </ac:spMkLst>
        </pc:spChg>
        <pc:spChg chg="add del mod">
          <ac:chgData name="SHI Jianrui" userId="S::jianrui.shi@edu.devinci.fr::00f225f9-8df9-488c-ae8d-d4f8f1316522" providerId="AD" clId="Web-{646CC366-F40E-3672-E948-ED7A87CEE682}" dt="2022-01-02T23:54:43.688" v="471"/>
          <ac:spMkLst>
            <pc:docMk/>
            <pc:sldMk cId="1429491557" sldId="260"/>
            <ac:spMk id="4" creationId="{D2478A57-A2E4-4592-B7A8-733894919A77}"/>
          </ac:spMkLst>
        </pc:spChg>
        <pc:spChg chg="add del">
          <ac:chgData name="SHI Jianrui" userId="S::jianrui.shi@edu.devinci.fr::00f225f9-8df9-488c-ae8d-d4f8f1316522" providerId="AD" clId="Web-{646CC366-F40E-3672-E948-ED7A87CEE682}" dt="2022-01-03T00:03:10.906" v="508"/>
          <ac:spMkLst>
            <pc:docMk/>
            <pc:sldMk cId="1429491557" sldId="260"/>
            <ac:spMk id="10" creationId="{A2A16462-F110-4D2A-9078-4085385791B0}"/>
          </ac:spMkLst>
        </pc:spChg>
        <pc:spChg chg="add del mod">
          <ac:chgData name="SHI Jianrui" userId="S::jianrui.shi@edu.devinci.fr::00f225f9-8df9-488c-ae8d-d4f8f1316522" providerId="AD" clId="Web-{646CC366-F40E-3672-E948-ED7A87CEE682}" dt="2022-01-03T00:10:04.867" v="533"/>
          <ac:spMkLst>
            <pc:docMk/>
            <pc:sldMk cId="1429491557" sldId="260"/>
            <ac:spMk id="11" creationId="{232D40BE-DC1F-4EAC-A472-C1534E36DB94}"/>
          </ac:spMkLst>
        </pc:spChg>
        <pc:spChg chg="add mod">
          <ac:chgData name="SHI Jianrui" userId="S::jianrui.shi@edu.devinci.fr::00f225f9-8df9-488c-ae8d-d4f8f1316522" providerId="AD" clId="Web-{646CC366-F40E-3672-E948-ED7A87CEE682}" dt="2022-01-03T00:13:35.669" v="559" actId="1076"/>
          <ac:spMkLst>
            <pc:docMk/>
            <pc:sldMk cId="1429491557" sldId="260"/>
            <ac:spMk id="13" creationId="{E65F7A75-BABA-491E-8A7B-6A04BDB36DAC}"/>
          </ac:spMkLst>
        </pc:spChg>
        <pc:picChg chg="add del mod">
          <ac:chgData name="SHI Jianrui" userId="S::jianrui.shi@edu.devinci.fr::00f225f9-8df9-488c-ae8d-d4f8f1316522" providerId="AD" clId="Web-{646CC366-F40E-3672-E948-ED7A87CEE682}" dt="2022-01-03T00:08:26.537" v="511"/>
          <ac:picMkLst>
            <pc:docMk/>
            <pc:sldMk cId="1429491557" sldId="260"/>
            <ac:picMk id="5" creationId="{40DEEABC-06CD-468B-83DA-9A58104FE5B4}"/>
          </ac:picMkLst>
        </pc:picChg>
        <pc:picChg chg="add del mod">
          <ac:chgData name="SHI Jianrui" userId="S::jianrui.shi@edu.devinci.fr::00f225f9-8df9-488c-ae8d-d4f8f1316522" providerId="AD" clId="Web-{646CC366-F40E-3672-E948-ED7A87CEE682}" dt="2022-01-03T00:08:27.303" v="512"/>
          <ac:picMkLst>
            <pc:docMk/>
            <pc:sldMk cId="1429491557" sldId="260"/>
            <ac:picMk id="6" creationId="{89210700-A987-45EB-9196-D73319A71F23}"/>
          </ac:picMkLst>
        </pc:picChg>
        <pc:picChg chg="add del mod">
          <ac:chgData name="SHI Jianrui" userId="S::jianrui.shi@edu.devinci.fr::00f225f9-8df9-488c-ae8d-d4f8f1316522" providerId="AD" clId="Web-{646CC366-F40E-3672-E948-ED7A87CEE682}" dt="2022-01-03T00:08:27.803" v="513"/>
          <ac:picMkLst>
            <pc:docMk/>
            <pc:sldMk cId="1429491557" sldId="260"/>
            <ac:picMk id="7" creationId="{C4DC9BAC-B61F-4265-BA7B-F86E171EFA0A}"/>
          </ac:picMkLst>
        </pc:picChg>
        <pc:picChg chg="add del mod">
          <ac:chgData name="SHI Jianrui" userId="S::jianrui.shi@edu.devinci.fr::00f225f9-8df9-488c-ae8d-d4f8f1316522" providerId="AD" clId="Web-{646CC366-F40E-3672-E948-ED7A87CEE682}" dt="2022-01-03T00:08:28.241" v="514"/>
          <ac:picMkLst>
            <pc:docMk/>
            <pc:sldMk cId="1429491557" sldId="260"/>
            <ac:picMk id="8" creationId="{FEEE0A84-F59D-46F1-945B-14C3F0484696}"/>
          </ac:picMkLst>
        </pc:picChg>
        <pc:picChg chg="add del mod">
          <ac:chgData name="SHI Jianrui" userId="S::jianrui.shi@edu.devinci.fr::00f225f9-8df9-488c-ae8d-d4f8f1316522" providerId="AD" clId="Web-{646CC366-F40E-3672-E948-ED7A87CEE682}" dt="2022-01-03T00:08:28.694" v="515"/>
          <ac:picMkLst>
            <pc:docMk/>
            <pc:sldMk cId="1429491557" sldId="260"/>
            <ac:picMk id="9" creationId="{1859C083-640E-41ED-82AE-7513386394FA}"/>
          </ac:picMkLst>
        </pc:picChg>
        <pc:picChg chg="add mod">
          <ac:chgData name="SHI Jianrui" userId="S::jianrui.shi@edu.devinci.fr::00f225f9-8df9-488c-ae8d-d4f8f1316522" providerId="AD" clId="Web-{646CC366-F40E-3672-E948-ED7A87CEE682}" dt="2022-01-03T00:13:32.169" v="558" actId="1076"/>
          <ac:picMkLst>
            <pc:docMk/>
            <pc:sldMk cId="1429491557" sldId="260"/>
            <ac:picMk id="12" creationId="{971DF80D-D551-4CDD-BE32-211C2C9BBAA7}"/>
          </ac:picMkLst>
        </pc:picChg>
      </pc:sldChg>
      <pc:sldChg chg="addSp delSp modSp">
        <pc:chgData name="SHI Jianrui" userId="S::jianrui.shi@edu.devinci.fr::00f225f9-8df9-488c-ae8d-d4f8f1316522" providerId="AD" clId="Web-{646CC366-F40E-3672-E948-ED7A87CEE682}" dt="2022-01-03T00:19:25.941" v="599" actId="1076"/>
        <pc:sldMkLst>
          <pc:docMk/>
          <pc:sldMk cId="3276525986" sldId="261"/>
        </pc:sldMkLst>
        <pc:spChg chg="mod">
          <ac:chgData name="SHI Jianrui" userId="S::jianrui.shi@edu.devinci.fr::00f225f9-8df9-488c-ae8d-d4f8f1316522" providerId="AD" clId="Web-{646CC366-F40E-3672-E948-ED7A87CEE682}" dt="2022-01-03T00:19:23.066" v="598" actId="20577"/>
          <ac:spMkLst>
            <pc:docMk/>
            <pc:sldMk cId="3276525986" sldId="261"/>
            <ac:spMk id="2" creationId="{75175468-6FD3-4589-8E93-573154B010A4}"/>
          </ac:spMkLst>
        </pc:spChg>
        <pc:spChg chg="mod">
          <ac:chgData name="SHI Jianrui" userId="S::jianrui.shi@edu.devinci.fr::00f225f9-8df9-488c-ae8d-d4f8f1316522" providerId="AD" clId="Web-{646CC366-F40E-3672-E948-ED7A87CEE682}" dt="2022-01-03T00:18:26.768" v="592" actId="1076"/>
          <ac:spMkLst>
            <pc:docMk/>
            <pc:sldMk cId="3276525986" sldId="261"/>
            <ac:spMk id="3" creationId="{64C22F7D-15FB-4E4E-AB42-8B70AE3593B5}"/>
          </ac:spMkLst>
        </pc:spChg>
        <pc:picChg chg="add mod">
          <ac:chgData name="SHI Jianrui" userId="S::jianrui.shi@edu.devinci.fr::00f225f9-8df9-488c-ae8d-d4f8f1316522" providerId="AD" clId="Web-{646CC366-F40E-3672-E948-ED7A87CEE682}" dt="2022-01-03T00:19:25.941" v="599" actId="1076"/>
          <ac:picMkLst>
            <pc:docMk/>
            <pc:sldMk cId="3276525986" sldId="261"/>
            <ac:picMk id="4" creationId="{718197B8-470C-42FC-9299-9B0D110C97B4}"/>
          </ac:picMkLst>
        </pc:picChg>
        <pc:picChg chg="del">
          <ac:chgData name="SHI Jianrui" userId="S::jianrui.shi@edu.devinci.fr::00f225f9-8df9-488c-ae8d-d4f8f1316522" providerId="AD" clId="Web-{646CC366-F40E-3672-E948-ED7A87CEE682}" dt="2022-01-03T00:12:01.510" v="543"/>
          <ac:picMkLst>
            <pc:docMk/>
            <pc:sldMk cId="3276525986" sldId="261"/>
            <ac:picMk id="5" creationId="{5DED1D44-985F-494A-A073-E7B9AA946E2D}"/>
          </ac:picMkLst>
        </pc:picChg>
      </pc:sldChg>
      <pc:sldChg chg="modSp add replId">
        <pc:chgData name="SHI Jianrui" userId="S::jianrui.shi@edu.devinci.fr::00f225f9-8df9-488c-ae8d-d4f8f1316522" providerId="AD" clId="Web-{646CC366-F40E-3672-E948-ED7A87CEE682}" dt="2022-01-02T22:25:36.642" v="205" actId="1076"/>
        <pc:sldMkLst>
          <pc:docMk/>
          <pc:sldMk cId="649625565" sldId="262"/>
        </pc:sldMkLst>
        <pc:spChg chg="mod">
          <ac:chgData name="SHI Jianrui" userId="S::jianrui.shi@edu.devinci.fr::00f225f9-8df9-488c-ae8d-d4f8f1316522" providerId="AD" clId="Web-{646CC366-F40E-3672-E948-ED7A87CEE682}" dt="2022-01-02T22:25:36.642" v="205" actId="1076"/>
          <ac:spMkLst>
            <pc:docMk/>
            <pc:sldMk cId="649625565" sldId="262"/>
            <ac:spMk id="2" creationId="{A51731D9-05BB-4A50-9D09-C0FCC2F6C4FA}"/>
          </ac:spMkLst>
        </pc:spChg>
        <pc:spChg chg="mod">
          <ac:chgData name="SHI Jianrui" userId="S::jianrui.shi@edu.devinci.fr::00f225f9-8df9-488c-ae8d-d4f8f1316522" providerId="AD" clId="Web-{646CC366-F40E-3672-E948-ED7A87CEE682}" dt="2022-01-02T22:25:32.095" v="204" actId="20577"/>
          <ac:spMkLst>
            <pc:docMk/>
            <pc:sldMk cId="649625565" sldId="262"/>
            <ac:spMk id="3" creationId="{EDB0FE3D-2C3B-4052-BBD9-7B301BE3102F}"/>
          </ac:spMkLst>
        </pc:spChg>
      </pc:sldChg>
      <pc:sldChg chg="addSp delSp modSp add replId">
        <pc:chgData name="SHI Jianrui" userId="S::jianrui.shi@edu.devinci.fr::00f225f9-8df9-488c-ae8d-d4f8f1316522" providerId="AD" clId="Web-{646CC366-F40E-3672-E948-ED7A87CEE682}" dt="2022-01-03T00:20:12.849" v="608" actId="1076"/>
        <pc:sldMkLst>
          <pc:docMk/>
          <pc:sldMk cId="1280107125" sldId="263"/>
        </pc:sldMkLst>
        <pc:spChg chg="mod">
          <ac:chgData name="SHI Jianrui" userId="S::jianrui.shi@edu.devinci.fr::00f225f9-8df9-488c-ae8d-d4f8f1316522" providerId="AD" clId="Web-{646CC366-F40E-3672-E948-ED7A87CEE682}" dt="2022-01-02T23:44:48.965" v="468" actId="20577"/>
          <ac:spMkLst>
            <pc:docMk/>
            <pc:sldMk cId="1280107125" sldId="263"/>
            <ac:spMk id="2" creationId="{8D564CE5-5DFD-459F-A8C3-0F3DDFAFCB45}"/>
          </ac:spMkLst>
        </pc:spChg>
        <pc:spChg chg="mod">
          <ac:chgData name="SHI Jianrui" userId="S::jianrui.shi@edu.devinci.fr::00f225f9-8df9-488c-ae8d-d4f8f1316522" providerId="AD" clId="Web-{646CC366-F40E-3672-E948-ED7A87CEE682}" dt="2022-01-03T00:20:02.411" v="601" actId="20577"/>
          <ac:spMkLst>
            <pc:docMk/>
            <pc:sldMk cId="1280107125" sldId="263"/>
            <ac:spMk id="3" creationId="{7FD2707E-0D37-4411-A287-2F3229D55ECD}"/>
          </ac:spMkLst>
        </pc:spChg>
        <pc:spChg chg="add mod">
          <ac:chgData name="SHI Jianrui" userId="S::jianrui.shi@edu.devinci.fr::00f225f9-8df9-488c-ae8d-d4f8f1316522" providerId="AD" clId="Web-{646CC366-F40E-3672-E948-ED7A87CEE682}" dt="2022-01-03T00:12:09.245" v="545" actId="20577"/>
          <ac:spMkLst>
            <pc:docMk/>
            <pc:sldMk cId="1280107125" sldId="263"/>
            <ac:spMk id="5" creationId="{9E5C2DF4-9D9F-4B85-BCFD-B676B8466B74}"/>
          </ac:spMkLst>
        </pc:spChg>
        <pc:picChg chg="add mod">
          <ac:chgData name="SHI Jianrui" userId="S::jianrui.shi@edu.devinci.fr::00f225f9-8df9-488c-ae8d-d4f8f1316522" providerId="AD" clId="Web-{646CC366-F40E-3672-E948-ED7A87CEE682}" dt="2022-01-03T00:20:11.849" v="607" actId="1076"/>
          <ac:picMkLst>
            <pc:docMk/>
            <pc:sldMk cId="1280107125" sldId="263"/>
            <ac:picMk id="4" creationId="{F2E336A2-78E7-40D1-960E-234D734A034B}"/>
          </ac:picMkLst>
        </pc:picChg>
        <pc:picChg chg="add del mod">
          <ac:chgData name="SHI Jianrui" userId="S::jianrui.shi@edu.devinci.fr::00f225f9-8df9-488c-ae8d-d4f8f1316522" providerId="AD" clId="Web-{646CC366-F40E-3672-E948-ED7A87CEE682}" dt="2022-01-03T00:17:49.721" v="582"/>
          <ac:picMkLst>
            <pc:docMk/>
            <pc:sldMk cId="1280107125" sldId="263"/>
            <ac:picMk id="6" creationId="{C00CE9C6-90C2-4EFA-B2C2-82CCA39FE550}"/>
          </ac:picMkLst>
        </pc:picChg>
        <pc:picChg chg="add mod">
          <ac:chgData name="SHI Jianrui" userId="S::jianrui.shi@edu.devinci.fr::00f225f9-8df9-488c-ae8d-d4f8f1316522" providerId="AD" clId="Web-{646CC366-F40E-3672-E948-ED7A87CEE682}" dt="2022-01-03T00:20:12.849" v="608" actId="1076"/>
          <ac:picMkLst>
            <pc:docMk/>
            <pc:sldMk cId="1280107125" sldId="263"/>
            <ac:picMk id="7" creationId="{47CFBA40-23A4-465C-B54A-425C0E3DC1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521-018-3523-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C51B4-93AB-47B7-972B-84181634B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484" y="1964268"/>
            <a:ext cx="7197726" cy="2421464"/>
          </a:xfrm>
        </p:spPr>
        <p:txBody>
          <a:bodyPr/>
          <a:lstStyle/>
          <a:p>
            <a:pPr algn="l"/>
            <a:r>
              <a:rPr lang="fr-FR" dirty="0"/>
              <a:t>Machine Learning for online shopping intentions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C9BA9-AEF7-4C32-8CA4-2C094C550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484" y="4385732"/>
            <a:ext cx="9783582" cy="1405467"/>
          </a:xfrm>
        </p:spPr>
        <p:txBody>
          <a:bodyPr/>
          <a:lstStyle/>
          <a:p>
            <a:pPr algn="l"/>
            <a:r>
              <a:rPr lang="en-US" dirty="0"/>
              <a:t>The goal of this project is to create a python model that uses </a:t>
            </a:r>
            <a:r>
              <a:rPr lang="en-US" dirty="0" err="1"/>
              <a:t>machinee</a:t>
            </a:r>
            <a:r>
              <a:rPr lang="en-US" dirty="0"/>
              <a:t> learning techniques to predict with the highest amount of accuracy if an online costumer will buy or not a product</a:t>
            </a:r>
          </a:p>
        </p:txBody>
      </p:sp>
    </p:spTree>
    <p:extLst>
      <p:ext uri="{BB962C8B-B14F-4D97-AF65-F5344CB8AC3E}">
        <p14:creationId xmlns:p14="http://schemas.microsoft.com/office/powerpoint/2010/main" val="43898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731D9-05BB-4A50-9D09-C0FCC2F6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-79514"/>
            <a:ext cx="10131425" cy="1456267"/>
          </a:xfrm>
        </p:spPr>
        <p:txBody>
          <a:bodyPr/>
          <a:lstStyle/>
          <a:p>
            <a:r>
              <a:rPr lang="en-US" dirty="0"/>
              <a:t>ins and outs of the problem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0FE3D-2C3B-4052-BBD9-7B301BE3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77" y="783841"/>
            <a:ext cx="9256782" cy="54077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We are given quite a “RAW” dataset, meaning that is full of unnecessary data that can compromise the learning and training of our model.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 first thing we need to do is to look at the data to see whether it has a positive or negative impact (or no impact at all) on our model, and also to do some processing and harmonisation of the format of the data.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图片 4" descr="表格&#10;&#10;已自动生成说明">
            <a:extLst>
              <a:ext uri="{FF2B5EF4-FFF2-40B4-BE49-F238E27FC236}">
                <a16:creationId xmlns:a16="http://schemas.microsoft.com/office/drawing/2014/main" id="{EAC57D26-A97E-4C9D-8DE2-1EEF30E1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1" y="2418732"/>
            <a:ext cx="8950960" cy="17596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BDE919-8DED-49E2-A146-2D89F40C628F}"/>
              </a:ext>
            </a:extLst>
          </p:cNvPr>
          <p:cNvSpPr txBox="1"/>
          <p:nvPr/>
        </p:nvSpPr>
        <p:spPr>
          <a:xfrm>
            <a:off x="6947866" y="6020213"/>
            <a:ext cx="54201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>
                <a:ea typeface="宋体"/>
              </a:rPr>
              <a:t>Dataset :</a:t>
            </a:r>
            <a:r>
              <a:rPr lang="zh-CN" altLang="en-US" sz="1600">
                <a:ea typeface="宋体"/>
                <a:cs typeface="+mn-lt"/>
              </a:rPr>
              <a:t> </a:t>
            </a:r>
            <a:r>
              <a:rPr lang="zh-CN" sz="1600">
                <a:ea typeface="+mn-lt"/>
                <a:cs typeface="+mn-lt"/>
              </a:rPr>
              <a:t>Sakar, C.O., Polat, S.O., Katircioglu, M. et al. Neural Comput &amp; Applic (2018). </a:t>
            </a:r>
            <a:r>
              <a:rPr lang="zh-CN" sz="1600" dirty="0">
                <a:ea typeface="+mn-lt"/>
                <a:cs typeface="+mn-lt"/>
                <a:hlinkClick r:id="rId3"/>
              </a:rPr>
              <a:t>[Web Link]</a:t>
            </a:r>
            <a:endParaRPr lang="zh-CN" altLang="en-US" sz="160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539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731D9-05BB-4A50-9D09-C0FCC2F6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83" y="-39757"/>
            <a:ext cx="10131425" cy="14562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Initial analysis</a:t>
            </a:r>
            <a:endParaRPr lang="zh-CN" alt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0FE3D-2C3B-4052-BBD9-7B301BE3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9" y="856728"/>
            <a:ext cx="6288295" cy="54077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sz="2000" dirty="0"/>
              <a:t>In the first diagram we see that </a:t>
            </a:r>
            <a:r>
              <a:rPr lang="en-US" sz="2000" u="sng" dirty="0"/>
              <a:t>two months are missing </a:t>
            </a:r>
            <a:r>
              <a:rPr lang="en-US" sz="2000" dirty="0"/>
              <a:t>and 6 out of thee 10 months that we have very low entry counts。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r>
              <a:rPr lang="en-US" sz="2000" dirty="0"/>
              <a:t>As with the second diagram most people use Google, this could create a bias in our model that favors the data that he </a:t>
            </a:r>
            <a:r>
              <a:rPr lang="en-US" sz="2000"/>
              <a:t>is  Abundant in. Knowing that is cand of variables are not important (using Google does not impact your shopping intention).</a:t>
            </a:r>
            <a:endParaRPr lang="en-US" sz="2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u="sng"/>
              <a:t>We will remove this variables from the dataframe.</a:t>
            </a:r>
            <a:endParaRPr lang="en-US" sz="2000" u="sng">
              <a:cs typeface="Calibri" panose="020F0502020204030204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792320-07EB-435F-9E04-8BB17C62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460" y="601931"/>
            <a:ext cx="4172291" cy="28270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3D85E5-5ED7-4FF1-B347-43644D962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459" y="3428999"/>
            <a:ext cx="4172291" cy="29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7537F-CA0E-464A-B4CB-49EDF1D7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2" y="576469"/>
            <a:ext cx="10131425" cy="145626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INS AND OUTS OF THE PROBLEM</a:t>
            </a:r>
          </a:p>
          <a:p>
            <a:endParaRPr lang="en-US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4D377D-F164-4129-8FC6-BC94A084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1" y="1346936"/>
            <a:ext cx="5407025" cy="46297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/>
              <a:t>The next problem is way more “problematic”, the Disproportionality off our labels is very concerning,this may create a bias in our model the favors a statistical approach rather than a feature's one, reducing the overwhelming data labeled “False” will reduce the Generalization capacity of our model.</a:t>
            </a:r>
            <a:endParaRPr lang="zh-CN" altLang="en-US" sz="2000">
              <a:ea typeface="宋体" panose="02010600030101010101" pitchFamily="2" charset="-122"/>
              <a:cs typeface="Calibri" panose="020F0502020204030204"/>
            </a:endParaRPr>
          </a:p>
          <a:p>
            <a:r>
              <a:rPr lang="en-US" sz="2000"/>
              <a:t>To solve this, we will use an ROC/AUC metric to include The false positives and negatives, and also used a "</a:t>
            </a:r>
            <a:r>
              <a:rPr lang="fr-BE" sz="2000"/>
              <a:t>stratified </a:t>
            </a:r>
            <a:r>
              <a:rPr lang="fr-BE" sz="2000" err="1"/>
              <a:t>shuffle</a:t>
            </a:r>
            <a:r>
              <a:rPr lang="fr-BE" sz="2000"/>
              <a:t> split"method.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fr-BE" sz="1400" dirty="0"/>
              <a:t>       </a:t>
            </a:r>
            <a:r>
              <a:rPr lang="fr-BE" sz="1600"/>
              <a:t>(</a:t>
            </a:r>
            <a:r>
              <a:rPr lang="fr-BE" sz="1600">
                <a:ea typeface="+mn-lt"/>
                <a:cs typeface="+mn-lt"/>
              </a:rPr>
              <a:t>See code for details）</a:t>
            </a:r>
            <a:endParaRPr lang="fr-BE" sz="1600"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7F954A-2603-4CF8-9DA0-594B4F6F8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93" y="1711372"/>
            <a:ext cx="5185958" cy="365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6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83A6C-F402-4191-85C7-C62DA89D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0" y="92765"/>
            <a:ext cx="10131425" cy="145626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Analysis and selection of variables</a:t>
            </a:r>
            <a:endParaRPr lang="zh-CN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525A03-FA87-4C01-ADD6-ACAE8BC7C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41" y="1605354"/>
            <a:ext cx="5161860" cy="3649133"/>
          </a:xfrm>
        </p:spPr>
        <p:txBody>
          <a:bodyPr/>
          <a:lstStyle/>
          <a:p>
            <a:r>
              <a:rPr lang="en-US" sz="2000"/>
              <a:t>It is true that we are given a multitude of variables to help in the training of our model, but reading their description. </a:t>
            </a:r>
            <a:endParaRPr lang="zh-CN" altLang="en-US" sz="2000">
              <a:ea typeface="宋体" panose="02010600030101010101" pitchFamily="2" charset="-122"/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0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000"/>
              <a:t>We notice that some of them are just useless in the context of This project, so removing them is advised.</a:t>
            </a:r>
            <a:endParaRPr lang="zh-CN" altLang="en-US" sz="2000">
              <a:ea typeface="宋体" panose="02010600030101010101" pitchFamily="2" charset="-122"/>
              <a:cs typeface="Calibri" panose="020F0502020204030204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C7DF13-CD40-40DB-9E03-560B5118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950" y="1428849"/>
            <a:ext cx="3948758" cy="45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64CE5-5DFD-459F-A8C3-0F3DDFAF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" y="1606"/>
            <a:ext cx="10131425" cy="145626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Models and training</a:t>
            </a:r>
            <a:endParaRPr lang="zh-CN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2707E-0D37-4411-A287-2F3229D55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12" y="359984"/>
            <a:ext cx="10767530" cy="7041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Given that this project is about a classification problem we will use ：</a:t>
            </a:r>
            <a:endParaRPr lang="zh-CN" altLang="en-US" sz="2000">
              <a:ea typeface="宋体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/>
              <a:t>Gaussian naïve bayes </a:t>
            </a:r>
          </a:p>
          <a:p>
            <a:pPr>
              <a:buClr>
                <a:srgbClr val="FFFFFF"/>
              </a:buClr>
            </a:pPr>
            <a:r>
              <a:rPr lang="en-US"/>
              <a:t>Random Forest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Extra Trees 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Logstic Model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Support Vector Machines（SVM）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 panose="020F0502020204030204"/>
              </a:rPr>
              <a:t>Deep Learning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a typeface="+mn-lt"/>
                <a:cs typeface="+mn-lt"/>
              </a:rPr>
              <a:t>A good model is not only determined by the model itself, but also by the setting of the parameters. For model types with a large number of parameters and a large impact on the model, we use </a:t>
            </a:r>
            <a:r>
              <a:rPr lang="en-US" u="sng">
                <a:ea typeface="+mn-lt"/>
                <a:cs typeface="+mn-lt"/>
              </a:rPr>
              <a:t>GridSearch</a:t>
            </a:r>
            <a:r>
              <a:rPr lang="en-US">
                <a:ea typeface="+mn-lt"/>
                <a:cs typeface="+mn-lt"/>
              </a:rPr>
              <a:t> to automatically adjust the parameters to select the best ones.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12" name="图片 12" descr="手机屏幕截图&#10;&#10;已自动生成说明">
            <a:extLst>
              <a:ext uri="{FF2B5EF4-FFF2-40B4-BE49-F238E27FC236}">
                <a16:creationId xmlns:a16="http://schemas.microsoft.com/office/drawing/2014/main" id="{971DF80D-D551-4CDD-BE32-211C2C9B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82" y="2253662"/>
            <a:ext cx="6824869" cy="186034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65F7A75-BABA-491E-8A7B-6A04BDB36DAC}"/>
              </a:ext>
            </a:extLst>
          </p:cNvPr>
          <p:cNvSpPr/>
          <p:nvPr/>
        </p:nvSpPr>
        <p:spPr>
          <a:xfrm>
            <a:off x="10098985" y="2687706"/>
            <a:ext cx="735497" cy="3578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9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64CE5-5DFD-459F-A8C3-0F3DDFAF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" y="1606"/>
            <a:ext cx="10131425" cy="145626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Evaluation of the model</a:t>
            </a:r>
            <a:endParaRPr lang="zh-C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2707E-0D37-4411-A287-2F3229D55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1" y="-170103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/>
              <a:t>we will not consider the accuracy metric because of the severe disproportionality of the data's labels </a:t>
            </a:r>
            <a:r>
              <a:rPr lang="en-US" dirty="0"/>
              <a:t>but will rather refer to the area under the ROC curve score. 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/>
              <a:t>Also add a dummy model to compare with only guessing (</a:t>
            </a:r>
            <a:r>
              <a:rPr lang="fr-BE" err="1"/>
              <a:t>stratified</a:t>
            </a:r>
            <a:r>
              <a:rPr lang="fr-BE" dirty="0"/>
              <a:t> </a:t>
            </a:r>
            <a:r>
              <a:rPr lang="fr-BE"/>
              <a:t>dataset</a:t>
            </a:r>
            <a:r>
              <a:rPr lang="en-US"/>
              <a:t>) 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图片 4" descr="图表, 折线图&#10;&#10;已自动生成说明">
            <a:extLst>
              <a:ext uri="{FF2B5EF4-FFF2-40B4-BE49-F238E27FC236}">
                <a16:creationId xmlns:a16="http://schemas.microsoft.com/office/drawing/2014/main" id="{F2E336A2-78E7-40D1-960E-234D734A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47" y="2655237"/>
            <a:ext cx="4554773" cy="30507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E5C2DF4-9D9F-4B85-BCFD-B676B8466B7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宋体"/>
              </a:rPr>
              <a:t>单</a:t>
            </a:r>
          </a:p>
        </p:txBody>
      </p:sp>
      <p:pic>
        <p:nvPicPr>
          <p:cNvPr id="7" name="图片 7" descr="图表, 折线图&#10;&#10;已自动生成说明">
            <a:extLst>
              <a:ext uri="{FF2B5EF4-FFF2-40B4-BE49-F238E27FC236}">
                <a16:creationId xmlns:a16="http://schemas.microsoft.com/office/drawing/2014/main" id="{47CFBA40-23A4-465C-B54A-425C0E3D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26" y="2654030"/>
            <a:ext cx="4552122" cy="30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0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75468-6FD3-4589-8E93-573154B0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14" y="119270"/>
            <a:ext cx="10131425" cy="1456267"/>
          </a:xfrm>
        </p:spPr>
        <p:txBody>
          <a:bodyPr/>
          <a:lstStyle/>
          <a:p>
            <a:r>
              <a:rPr lang="en-US">
                <a:cs typeface="Calibri Light"/>
              </a:rPr>
              <a:t>Results</a:t>
            </a:r>
            <a:endParaRPr lang="en-US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22F7D-15FB-4E4E-AB42-8B70AE359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27" y="1578849"/>
            <a:ext cx="4790800" cy="4590037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Inter"/>
              </a:rPr>
              <a:t>The model seems to be much more accurate than </a:t>
            </a:r>
            <a:r>
              <a:rPr lang="en-US">
                <a:latin typeface="Inter"/>
              </a:rPr>
              <a:t>guessing by</a:t>
            </a:r>
            <a:r>
              <a:rPr lang="en-US" b="0" i="0">
                <a:effectLst/>
                <a:latin typeface="Inter"/>
              </a:rPr>
              <a:t> using a random forest classifier,it is able to achieve</a:t>
            </a:r>
            <a:r>
              <a:rPr lang="en-US">
                <a:latin typeface="Inter"/>
              </a:rPr>
              <a:t> </a:t>
            </a:r>
            <a:r>
              <a:rPr lang="en-US" b="0" i="0">
                <a:effectLst/>
                <a:latin typeface="Inter"/>
              </a:rPr>
              <a:t>approximately 90% accuracy.</a:t>
            </a:r>
            <a:r>
              <a:rPr lang="en-US">
                <a:latin typeface="Inter"/>
              </a:rPr>
              <a:t> </a:t>
            </a:r>
            <a:endParaRPr lang="en-US">
              <a:latin typeface="Calibri" panose="020F0502020204030204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b="0" i="0">
                <a:effectLst/>
                <a:latin typeface="Inter"/>
              </a:rPr>
              <a:t>The dummy classifier</a:t>
            </a:r>
            <a:r>
              <a:rPr lang="en-US">
                <a:latin typeface="Inter"/>
              </a:rPr>
              <a:t> </a:t>
            </a:r>
            <a:r>
              <a:rPr lang="en-US" b="0" i="0">
                <a:effectLst/>
                <a:latin typeface="Inter"/>
              </a:rPr>
              <a:t>seems to be right </a:t>
            </a:r>
            <a:r>
              <a:rPr lang="en-US">
                <a:latin typeface="Inter"/>
              </a:rPr>
              <a:t>about 50</a:t>
            </a:r>
            <a:r>
              <a:rPr lang="en-US" b="0" i="0">
                <a:effectLst/>
                <a:latin typeface="Inter"/>
              </a:rPr>
              <a:t>% of the time, which was expected</a:t>
            </a:r>
            <a:r>
              <a:rPr lang="en-US">
                <a:latin typeface="Inter"/>
              </a:rPr>
              <a:t> </a:t>
            </a:r>
            <a:r>
              <a:rPr lang="en-US" b="0" i="0">
                <a:effectLst/>
                <a:latin typeface="Inter"/>
              </a:rPr>
              <a:t>to see, as it is making guesses based on the distribution of a</a:t>
            </a:r>
            <a:r>
              <a:rPr lang="en-US">
                <a:latin typeface="Inter"/>
              </a:rPr>
              <a:t> </a:t>
            </a:r>
            <a:r>
              <a:rPr lang="en-US" b="0" i="0">
                <a:effectLst/>
                <a:latin typeface="Inter"/>
              </a:rPr>
              <a:t>stratified dataset. If we were to deploy this model, the most</a:t>
            </a:r>
            <a:r>
              <a:rPr lang="en-US">
                <a:latin typeface="Inter"/>
              </a:rPr>
              <a:t> </a:t>
            </a:r>
            <a:r>
              <a:rPr lang="en-US" b="0" i="0">
                <a:effectLst/>
                <a:latin typeface="Inter"/>
              </a:rPr>
              <a:t>efficient model to select would </a:t>
            </a:r>
            <a:r>
              <a:rPr lang="en-US">
                <a:latin typeface="Inter"/>
              </a:rPr>
              <a:t>be our</a:t>
            </a:r>
            <a:r>
              <a:rPr lang="en-US" b="0" i="0">
                <a:effectLst/>
                <a:latin typeface="Inter"/>
              </a:rPr>
              <a:t> simple model.</a:t>
            </a:r>
            <a:r>
              <a:rPr lang="en-US">
                <a:latin typeface="Inter"/>
              </a:rPr>
              <a:t> </a:t>
            </a:r>
            <a:endParaRPr lang="en-US">
              <a:latin typeface="Calibri" panose="020F0502020204030204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b="0" i="0">
                <a:effectLst/>
                <a:latin typeface="Inter"/>
              </a:rPr>
              <a:t>The simple model performs similarly to our other models,and only bases its classification by five features.</a:t>
            </a:r>
            <a:endParaRPr lang="en-US">
              <a:cs typeface="Calibri"/>
            </a:endParaRPr>
          </a:p>
        </p:txBody>
      </p:sp>
      <p:pic>
        <p:nvPicPr>
          <p:cNvPr id="4" name="图片 5" descr="图表, 折线图&#10;&#10;已自动生成说明">
            <a:extLst>
              <a:ext uri="{FF2B5EF4-FFF2-40B4-BE49-F238E27FC236}">
                <a16:creationId xmlns:a16="http://schemas.microsoft.com/office/drawing/2014/main" id="{718197B8-470C-42FC-9299-9B0D110C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080" y="2059265"/>
            <a:ext cx="5388428" cy="35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25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61</TotalTime>
  <Words>484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Céleste</vt:lpstr>
      <vt:lpstr>Machine Learning for online shopping intentions</vt:lpstr>
      <vt:lpstr>ins and outs of the problem</vt:lpstr>
      <vt:lpstr>Initial analysis</vt:lpstr>
      <vt:lpstr>INS AND OUTS OF THE PROBLEM  </vt:lpstr>
      <vt:lpstr>Analysis and selection of variables</vt:lpstr>
      <vt:lpstr>Models and training</vt:lpstr>
      <vt:lpstr>Evaluation of the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online shopping intentions</dc:title>
  <dc:creator>Aymen Bouguerra</dc:creator>
  <cp:lastModifiedBy>Aymen Bouguerra</cp:lastModifiedBy>
  <cp:revision>272</cp:revision>
  <dcterms:created xsi:type="dcterms:W3CDTF">2021-12-26T09:46:18Z</dcterms:created>
  <dcterms:modified xsi:type="dcterms:W3CDTF">2022-01-03T00:20:13Z</dcterms:modified>
</cp:coreProperties>
</file>