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7" r:id="rId3"/>
    <p:sldId id="270" r:id="rId4"/>
    <p:sldId id="258" r:id="rId5"/>
    <p:sldId id="260" r:id="rId6"/>
    <p:sldId id="261" r:id="rId7"/>
    <p:sldId id="271" r:id="rId8"/>
    <p:sldId id="276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06A7F4-460F-4801-95C7-3FC8593131D9}" type="doc">
      <dgm:prSet loTypeId="urn:microsoft.com/office/officeart/2005/8/layout/vList3" loCatId="picture" qsTypeId="urn:microsoft.com/office/officeart/2005/8/quickstyle/simple5" qsCatId="simple" csTypeId="urn:microsoft.com/office/officeart/2005/8/colors/colorful1" csCatId="colorful" phldr="1"/>
      <dgm:spPr/>
    </dgm:pt>
    <dgm:pt modelId="{5A4BB763-6E03-4C03-85B1-0DAF3534AB2A}">
      <dgm:prSet phldrT="[Texte]"/>
      <dgm:spPr/>
      <dgm:t>
        <a:bodyPr/>
        <a:lstStyle/>
        <a:p>
          <a:r>
            <a:rPr lang="fr-FR" dirty="0"/>
            <a:t>Définition</a:t>
          </a:r>
        </a:p>
      </dgm:t>
    </dgm:pt>
    <dgm:pt modelId="{9A2B8CAC-6DC1-4E7A-8BBF-E9BB82AA1D60}" type="parTrans" cxnId="{0D80FBFD-18B0-4043-9B29-4C9EC9F6B560}">
      <dgm:prSet/>
      <dgm:spPr/>
      <dgm:t>
        <a:bodyPr/>
        <a:lstStyle/>
        <a:p>
          <a:endParaRPr lang="fr-FR"/>
        </a:p>
      </dgm:t>
    </dgm:pt>
    <dgm:pt modelId="{129859B6-14D6-4F9E-8652-393A15910FCE}" type="sibTrans" cxnId="{0D80FBFD-18B0-4043-9B29-4C9EC9F6B560}">
      <dgm:prSet/>
      <dgm:spPr/>
      <dgm:t>
        <a:bodyPr/>
        <a:lstStyle/>
        <a:p>
          <a:endParaRPr lang="fr-FR"/>
        </a:p>
      </dgm:t>
    </dgm:pt>
    <dgm:pt modelId="{65C9B7D6-100C-4D13-8444-134ECE1E9049}">
      <dgm:prSet phldrT="[Texte]"/>
      <dgm:spPr/>
      <dgm:t>
        <a:bodyPr/>
        <a:lstStyle/>
        <a:p>
          <a:r>
            <a:rPr lang="fr-FR" dirty="0"/>
            <a:t>Utilité</a:t>
          </a:r>
        </a:p>
      </dgm:t>
    </dgm:pt>
    <dgm:pt modelId="{7A3429FB-E620-4B69-978B-6B99A9C4AB0D}" type="parTrans" cxnId="{37E72661-BBD1-4935-B984-EF965012DEB6}">
      <dgm:prSet/>
      <dgm:spPr/>
      <dgm:t>
        <a:bodyPr/>
        <a:lstStyle/>
        <a:p>
          <a:endParaRPr lang="fr-FR"/>
        </a:p>
      </dgm:t>
    </dgm:pt>
    <dgm:pt modelId="{B6FECACE-4072-48D5-98E7-041FB4A00E8F}" type="sibTrans" cxnId="{37E72661-BBD1-4935-B984-EF965012DEB6}">
      <dgm:prSet/>
      <dgm:spPr/>
      <dgm:t>
        <a:bodyPr/>
        <a:lstStyle/>
        <a:p>
          <a:endParaRPr lang="fr-FR"/>
        </a:p>
      </dgm:t>
    </dgm:pt>
    <dgm:pt modelId="{19CD1E28-A039-4776-9461-6D6DA7ED7C77}">
      <dgm:prSet phldrT="[Texte]"/>
      <dgm:spPr/>
      <dgm:t>
        <a:bodyPr/>
        <a:lstStyle/>
        <a:p>
          <a:r>
            <a:rPr lang="fr-FR" dirty="0"/>
            <a:t>Mise en œuvre</a:t>
          </a:r>
        </a:p>
      </dgm:t>
    </dgm:pt>
    <dgm:pt modelId="{C8CBE54B-FC4E-44D1-BBDD-B42C8D08C445}" type="parTrans" cxnId="{2165151B-EDE7-49FB-AC0B-C9C858246515}">
      <dgm:prSet/>
      <dgm:spPr/>
      <dgm:t>
        <a:bodyPr/>
        <a:lstStyle/>
        <a:p>
          <a:endParaRPr lang="fr-FR"/>
        </a:p>
      </dgm:t>
    </dgm:pt>
    <dgm:pt modelId="{39D187ED-3DE7-4D2C-93C4-192D833B26B7}" type="sibTrans" cxnId="{2165151B-EDE7-49FB-AC0B-C9C858246515}">
      <dgm:prSet/>
      <dgm:spPr/>
      <dgm:t>
        <a:bodyPr/>
        <a:lstStyle/>
        <a:p>
          <a:endParaRPr lang="fr-FR"/>
        </a:p>
      </dgm:t>
    </dgm:pt>
    <dgm:pt modelId="{DC98598C-B0EB-4D29-AC35-A4D5BC62B38A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28890132-36B0-4215-AD36-2CB2F118BFB4}" type="parTrans" cxnId="{67A65474-438D-42D2-BE0C-33D93EC1DDD0}">
      <dgm:prSet/>
      <dgm:spPr/>
      <dgm:t>
        <a:bodyPr/>
        <a:lstStyle/>
        <a:p>
          <a:endParaRPr lang="fr-FR"/>
        </a:p>
      </dgm:t>
    </dgm:pt>
    <dgm:pt modelId="{0776FC56-1753-4288-8D06-08D310B517A8}" type="sibTrans" cxnId="{67A65474-438D-42D2-BE0C-33D93EC1DDD0}">
      <dgm:prSet/>
      <dgm:spPr/>
      <dgm:t>
        <a:bodyPr/>
        <a:lstStyle/>
        <a:p>
          <a:endParaRPr lang="fr-FR"/>
        </a:p>
      </dgm:t>
    </dgm:pt>
    <dgm:pt modelId="{CFBCF668-D325-4804-AC2C-5626C41972A9}" type="pres">
      <dgm:prSet presAssocID="{A906A7F4-460F-4801-95C7-3FC8593131D9}" presName="linearFlow" presStyleCnt="0">
        <dgm:presLayoutVars>
          <dgm:dir/>
          <dgm:resizeHandles val="exact"/>
        </dgm:presLayoutVars>
      </dgm:prSet>
      <dgm:spPr/>
    </dgm:pt>
    <dgm:pt modelId="{4617CC46-D4CF-4BE6-B22D-9D3ACE8B1A85}" type="pres">
      <dgm:prSet presAssocID="{5A4BB763-6E03-4C03-85B1-0DAF3534AB2A}" presName="composite" presStyleCnt="0"/>
      <dgm:spPr/>
    </dgm:pt>
    <dgm:pt modelId="{C37A26FF-5C9E-41EE-8F3F-18382622CCD7}" type="pres">
      <dgm:prSet presAssocID="{5A4BB763-6E03-4C03-85B1-0DAF3534AB2A}" presName="imgShp" presStyleLbl="fgImgPlace1" presStyleIdx="0" presStyleCnt="4"/>
      <dgm:spPr/>
    </dgm:pt>
    <dgm:pt modelId="{A2BA6DE0-565C-4D27-A30A-982F0BB5CC02}" type="pres">
      <dgm:prSet presAssocID="{5A4BB763-6E03-4C03-85B1-0DAF3534AB2A}" presName="txShp" presStyleLbl="node1" presStyleIdx="0" presStyleCnt="4">
        <dgm:presLayoutVars>
          <dgm:bulletEnabled val="1"/>
        </dgm:presLayoutVars>
      </dgm:prSet>
      <dgm:spPr/>
    </dgm:pt>
    <dgm:pt modelId="{406A7A5F-B266-429E-B884-0A08349C09A6}" type="pres">
      <dgm:prSet presAssocID="{129859B6-14D6-4F9E-8652-393A15910FCE}" presName="spacing" presStyleCnt="0"/>
      <dgm:spPr/>
    </dgm:pt>
    <dgm:pt modelId="{539CD8DC-8351-4C6C-A241-A521DDC2049F}" type="pres">
      <dgm:prSet presAssocID="{65C9B7D6-100C-4D13-8444-134ECE1E9049}" presName="composite" presStyleCnt="0"/>
      <dgm:spPr/>
    </dgm:pt>
    <dgm:pt modelId="{4FAA67E0-7F4C-4A67-84E9-D23AB2951F4D}" type="pres">
      <dgm:prSet presAssocID="{65C9B7D6-100C-4D13-8444-134ECE1E9049}" presName="imgShp" presStyleLbl="fgImgPlace1" presStyleIdx="1" presStyleCnt="4"/>
      <dgm:spPr/>
    </dgm:pt>
    <dgm:pt modelId="{C9DD6E4D-AD6A-499F-8971-171D9A36B68A}" type="pres">
      <dgm:prSet presAssocID="{65C9B7D6-100C-4D13-8444-134ECE1E9049}" presName="txShp" presStyleLbl="node1" presStyleIdx="1" presStyleCnt="4">
        <dgm:presLayoutVars>
          <dgm:bulletEnabled val="1"/>
        </dgm:presLayoutVars>
      </dgm:prSet>
      <dgm:spPr/>
    </dgm:pt>
    <dgm:pt modelId="{3B83A718-8A2E-4B81-91D4-204ABE87FEB3}" type="pres">
      <dgm:prSet presAssocID="{B6FECACE-4072-48D5-98E7-041FB4A00E8F}" presName="spacing" presStyleCnt="0"/>
      <dgm:spPr/>
    </dgm:pt>
    <dgm:pt modelId="{FC9517FC-896B-4AE4-B927-B20387AA416E}" type="pres">
      <dgm:prSet presAssocID="{19CD1E28-A039-4776-9461-6D6DA7ED7C77}" presName="composite" presStyleCnt="0"/>
      <dgm:spPr/>
    </dgm:pt>
    <dgm:pt modelId="{D2FCF773-5800-462B-8921-04C099056DB2}" type="pres">
      <dgm:prSet presAssocID="{19CD1E28-A039-4776-9461-6D6DA7ED7C77}" presName="imgShp" presStyleLbl="fgImgPlace1" presStyleIdx="2" presStyleCnt="4"/>
      <dgm:spPr/>
    </dgm:pt>
    <dgm:pt modelId="{8BB203F1-8046-44E0-992F-693D1D5A2273}" type="pres">
      <dgm:prSet presAssocID="{19CD1E28-A039-4776-9461-6D6DA7ED7C77}" presName="txShp" presStyleLbl="node1" presStyleIdx="2" presStyleCnt="4">
        <dgm:presLayoutVars>
          <dgm:bulletEnabled val="1"/>
        </dgm:presLayoutVars>
      </dgm:prSet>
      <dgm:spPr/>
    </dgm:pt>
    <dgm:pt modelId="{556E3660-43DF-47BB-9DA5-624B09074688}" type="pres">
      <dgm:prSet presAssocID="{39D187ED-3DE7-4D2C-93C4-192D833B26B7}" presName="spacing" presStyleCnt="0"/>
      <dgm:spPr/>
    </dgm:pt>
    <dgm:pt modelId="{F4A30B37-86F7-4757-B7DB-D5EED5C1AE54}" type="pres">
      <dgm:prSet presAssocID="{DC98598C-B0EB-4D29-AC35-A4D5BC62B38A}" presName="composite" presStyleCnt="0"/>
      <dgm:spPr/>
    </dgm:pt>
    <dgm:pt modelId="{2CE109F8-097A-456B-B1A1-4349B71DAEFE}" type="pres">
      <dgm:prSet presAssocID="{DC98598C-B0EB-4D29-AC35-A4D5BC62B38A}" presName="imgShp" presStyleLbl="fgImgPlace1" presStyleIdx="3" presStyleCnt="4"/>
      <dgm:spPr/>
    </dgm:pt>
    <dgm:pt modelId="{14C990D4-0EAE-4DCF-B615-ED9BE1ABB4C6}" type="pres">
      <dgm:prSet presAssocID="{DC98598C-B0EB-4D29-AC35-A4D5BC62B38A}" presName="txShp" presStyleLbl="node1" presStyleIdx="3" presStyleCnt="4">
        <dgm:presLayoutVars>
          <dgm:bulletEnabled val="1"/>
        </dgm:presLayoutVars>
      </dgm:prSet>
      <dgm:spPr/>
    </dgm:pt>
  </dgm:ptLst>
  <dgm:cxnLst>
    <dgm:cxn modelId="{EC49BA13-D29A-4FB1-AAEB-AB6DEF26EBBD}" type="presOf" srcId="{DC98598C-B0EB-4D29-AC35-A4D5BC62B38A}" destId="{14C990D4-0EAE-4DCF-B615-ED9BE1ABB4C6}" srcOrd="0" destOrd="0" presId="urn:microsoft.com/office/officeart/2005/8/layout/vList3"/>
    <dgm:cxn modelId="{2165151B-EDE7-49FB-AC0B-C9C858246515}" srcId="{A906A7F4-460F-4801-95C7-3FC8593131D9}" destId="{19CD1E28-A039-4776-9461-6D6DA7ED7C77}" srcOrd="2" destOrd="0" parTransId="{C8CBE54B-FC4E-44D1-BBDD-B42C8D08C445}" sibTransId="{39D187ED-3DE7-4D2C-93C4-192D833B26B7}"/>
    <dgm:cxn modelId="{D019812B-B6A2-48AA-93F4-6BBBA16E2E1F}" type="presOf" srcId="{A906A7F4-460F-4801-95C7-3FC8593131D9}" destId="{CFBCF668-D325-4804-AC2C-5626C41972A9}" srcOrd="0" destOrd="0" presId="urn:microsoft.com/office/officeart/2005/8/layout/vList3"/>
    <dgm:cxn modelId="{37E72661-BBD1-4935-B984-EF965012DEB6}" srcId="{A906A7F4-460F-4801-95C7-3FC8593131D9}" destId="{65C9B7D6-100C-4D13-8444-134ECE1E9049}" srcOrd="1" destOrd="0" parTransId="{7A3429FB-E620-4B69-978B-6B99A9C4AB0D}" sibTransId="{B6FECACE-4072-48D5-98E7-041FB4A00E8F}"/>
    <dgm:cxn modelId="{83ED7362-8C0E-440B-A448-7BC388651693}" type="presOf" srcId="{19CD1E28-A039-4776-9461-6D6DA7ED7C77}" destId="{8BB203F1-8046-44E0-992F-693D1D5A2273}" srcOrd="0" destOrd="0" presId="urn:microsoft.com/office/officeart/2005/8/layout/vList3"/>
    <dgm:cxn modelId="{6348824B-24C9-4B91-A3F1-C9534B40E999}" type="presOf" srcId="{65C9B7D6-100C-4D13-8444-134ECE1E9049}" destId="{C9DD6E4D-AD6A-499F-8971-171D9A36B68A}" srcOrd="0" destOrd="0" presId="urn:microsoft.com/office/officeart/2005/8/layout/vList3"/>
    <dgm:cxn modelId="{67A65474-438D-42D2-BE0C-33D93EC1DDD0}" srcId="{A906A7F4-460F-4801-95C7-3FC8593131D9}" destId="{DC98598C-B0EB-4D29-AC35-A4D5BC62B38A}" srcOrd="3" destOrd="0" parTransId="{28890132-36B0-4215-AD36-2CB2F118BFB4}" sibTransId="{0776FC56-1753-4288-8D06-08D310B517A8}"/>
    <dgm:cxn modelId="{ED3E137D-02E3-4162-9B15-734BC317F4EB}" type="presOf" srcId="{5A4BB763-6E03-4C03-85B1-0DAF3534AB2A}" destId="{A2BA6DE0-565C-4D27-A30A-982F0BB5CC02}" srcOrd="0" destOrd="0" presId="urn:microsoft.com/office/officeart/2005/8/layout/vList3"/>
    <dgm:cxn modelId="{0D80FBFD-18B0-4043-9B29-4C9EC9F6B560}" srcId="{A906A7F4-460F-4801-95C7-3FC8593131D9}" destId="{5A4BB763-6E03-4C03-85B1-0DAF3534AB2A}" srcOrd="0" destOrd="0" parTransId="{9A2B8CAC-6DC1-4E7A-8BBF-E9BB82AA1D60}" sibTransId="{129859B6-14D6-4F9E-8652-393A15910FCE}"/>
    <dgm:cxn modelId="{10477D2C-5E59-4D76-919C-2603965098DA}" type="presParOf" srcId="{CFBCF668-D325-4804-AC2C-5626C41972A9}" destId="{4617CC46-D4CF-4BE6-B22D-9D3ACE8B1A85}" srcOrd="0" destOrd="0" presId="urn:microsoft.com/office/officeart/2005/8/layout/vList3"/>
    <dgm:cxn modelId="{8733706D-39DC-49E0-B041-481066E407E9}" type="presParOf" srcId="{4617CC46-D4CF-4BE6-B22D-9D3ACE8B1A85}" destId="{C37A26FF-5C9E-41EE-8F3F-18382622CCD7}" srcOrd="0" destOrd="0" presId="urn:microsoft.com/office/officeart/2005/8/layout/vList3"/>
    <dgm:cxn modelId="{53A04DA1-7B77-4A8A-8DA1-13195EA05A2B}" type="presParOf" srcId="{4617CC46-D4CF-4BE6-B22D-9D3ACE8B1A85}" destId="{A2BA6DE0-565C-4D27-A30A-982F0BB5CC02}" srcOrd="1" destOrd="0" presId="urn:microsoft.com/office/officeart/2005/8/layout/vList3"/>
    <dgm:cxn modelId="{DDB5A098-5CFB-47DB-98FF-CEE84E49EBB7}" type="presParOf" srcId="{CFBCF668-D325-4804-AC2C-5626C41972A9}" destId="{406A7A5F-B266-429E-B884-0A08349C09A6}" srcOrd="1" destOrd="0" presId="urn:microsoft.com/office/officeart/2005/8/layout/vList3"/>
    <dgm:cxn modelId="{4A839F7C-1CB8-46D3-A05D-A79E250F803D}" type="presParOf" srcId="{CFBCF668-D325-4804-AC2C-5626C41972A9}" destId="{539CD8DC-8351-4C6C-A241-A521DDC2049F}" srcOrd="2" destOrd="0" presId="urn:microsoft.com/office/officeart/2005/8/layout/vList3"/>
    <dgm:cxn modelId="{5A24F1AB-EC73-47D0-91A5-6DA4B1C467A7}" type="presParOf" srcId="{539CD8DC-8351-4C6C-A241-A521DDC2049F}" destId="{4FAA67E0-7F4C-4A67-84E9-D23AB2951F4D}" srcOrd="0" destOrd="0" presId="urn:microsoft.com/office/officeart/2005/8/layout/vList3"/>
    <dgm:cxn modelId="{2E683609-3F5D-4682-93B3-73FC9E3E428B}" type="presParOf" srcId="{539CD8DC-8351-4C6C-A241-A521DDC2049F}" destId="{C9DD6E4D-AD6A-499F-8971-171D9A36B68A}" srcOrd="1" destOrd="0" presId="urn:microsoft.com/office/officeart/2005/8/layout/vList3"/>
    <dgm:cxn modelId="{6D445B64-577D-445B-BE69-CE4E1D5D3BFA}" type="presParOf" srcId="{CFBCF668-D325-4804-AC2C-5626C41972A9}" destId="{3B83A718-8A2E-4B81-91D4-204ABE87FEB3}" srcOrd="3" destOrd="0" presId="urn:microsoft.com/office/officeart/2005/8/layout/vList3"/>
    <dgm:cxn modelId="{8398F96D-C860-4269-9F0F-E24AAF95843D}" type="presParOf" srcId="{CFBCF668-D325-4804-AC2C-5626C41972A9}" destId="{FC9517FC-896B-4AE4-B927-B20387AA416E}" srcOrd="4" destOrd="0" presId="urn:microsoft.com/office/officeart/2005/8/layout/vList3"/>
    <dgm:cxn modelId="{5E5ACC5B-B991-45B5-B297-D7B0BFEA2037}" type="presParOf" srcId="{FC9517FC-896B-4AE4-B927-B20387AA416E}" destId="{D2FCF773-5800-462B-8921-04C099056DB2}" srcOrd="0" destOrd="0" presId="urn:microsoft.com/office/officeart/2005/8/layout/vList3"/>
    <dgm:cxn modelId="{3F0D8B9A-79DE-4D4E-8E94-0CC4793502B7}" type="presParOf" srcId="{FC9517FC-896B-4AE4-B927-B20387AA416E}" destId="{8BB203F1-8046-44E0-992F-693D1D5A2273}" srcOrd="1" destOrd="0" presId="urn:microsoft.com/office/officeart/2005/8/layout/vList3"/>
    <dgm:cxn modelId="{C9AB0EC2-50F7-4A5A-94C4-AF3AD89EAD83}" type="presParOf" srcId="{CFBCF668-D325-4804-AC2C-5626C41972A9}" destId="{556E3660-43DF-47BB-9DA5-624B09074688}" srcOrd="5" destOrd="0" presId="urn:microsoft.com/office/officeart/2005/8/layout/vList3"/>
    <dgm:cxn modelId="{0143EA6F-2FB5-4BAE-8F4F-A3A074CA2E5D}" type="presParOf" srcId="{CFBCF668-D325-4804-AC2C-5626C41972A9}" destId="{F4A30B37-86F7-4757-B7DB-D5EED5C1AE54}" srcOrd="6" destOrd="0" presId="urn:microsoft.com/office/officeart/2005/8/layout/vList3"/>
    <dgm:cxn modelId="{5C2AFB93-9BEB-4ECD-B049-12D101F3BE90}" type="presParOf" srcId="{F4A30B37-86F7-4757-B7DB-D5EED5C1AE54}" destId="{2CE109F8-097A-456B-B1A1-4349B71DAEFE}" srcOrd="0" destOrd="0" presId="urn:microsoft.com/office/officeart/2005/8/layout/vList3"/>
    <dgm:cxn modelId="{91B7CDDF-A9AB-4EC9-82CF-F07C93602CD2}" type="presParOf" srcId="{F4A30B37-86F7-4757-B7DB-D5EED5C1AE54}" destId="{14C990D4-0EAE-4DCF-B615-ED9BE1ABB4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A6DE0-565C-4D27-A30A-982F0BB5CC02}">
      <dsp:nvSpPr>
        <dsp:cNvPr id="0" name=""/>
        <dsp:cNvSpPr/>
      </dsp:nvSpPr>
      <dsp:spPr>
        <a:xfrm rot="10800000">
          <a:off x="1569956" y="1026"/>
          <a:ext cx="5397508" cy="84173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1182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Définition</a:t>
          </a:r>
        </a:p>
      </dsp:txBody>
      <dsp:txXfrm rot="10800000">
        <a:off x="1780390" y="1026"/>
        <a:ext cx="5187074" cy="841735"/>
      </dsp:txXfrm>
    </dsp:sp>
    <dsp:sp modelId="{C37A26FF-5C9E-41EE-8F3F-18382622CCD7}">
      <dsp:nvSpPr>
        <dsp:cNvPr id="0" name=""/>
        <dsp:cNvSpPr/>
      </dsp:nvSpPr>
      <dsp:spPr>
        <a:xfrm>
          <a:off x="1149088" y="1026"/>
          <a:ext cx="841735" cy="84173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9DD6E4D-AD6A-499F-8971-171D9A36B68A}">
      <dsp:nvSpPr>
        <dsp:cNvPr id="0" name=""/>
        <dsp:cNvSpPr/>
      </dsp:nvSpPr>
      <dsp:spPr>
        <a:xfrm rot="10800000">
          <a:off x="1569956" y="1094026"/>
          <a:ext cx="5397508" cy="84173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1182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Utilité</a:t>
          </a:r>
        </a:p>
      </dsp:txBody>
      <dsp:txXfrm rot="10800000">
        <a:off x="1780390" y="1094026"/>
        <a:ext cx="5187074" cy="841735"/>
      </dsp:txXfrm>
    </dsp:sp>
    <dsp:sp modelId="{4FAA67E0-7F4C-4A67-84E9-D23AB2951F4D}">
      <dsp:nvSpPr>
        <dsp:cNvPr id="0" name=""/>
        <dsp:cNvSpPr/>
      </dsp:nvSpPr>
      <dsp:spPr>
        <a:xfrm>
          <a:off x="1149088" y="1094026"/>
          <a:ext cx="841735" cy="84173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BB203F1-8046-44E0-992F-693D1D5A2273}">
      <dsp:nvSpPr>
        <dsp:cNvPr id="0" name=""/>
        <dsp:cNvSpPr/>
      </dsp:nvSpPr>
      <dsp:spPr>
        <a:xfrm rot="10800000">
          <a:off x="1569956" y="2187027"/>
          <a:ext cx="5397508" cy="841735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1182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Mise en œuvre</a:t>
          </a:r>
        </a:p>
      </dsp:txBody>
      <dsp:txXfrm rot="10800000">
        <a:off x="1780390" y="2187027"/>
        <a:ext cx="5187074" cy="841735"/>
      </dsp:txXfrm>
    </dsp:sp>
    <dsp:sp modelId="{D2FCF773-5800-462B-8921-04C099056DB2}">
      <dsp:nvSpPr>
        <dsp:cNvPr id="0" name=""/>
        <dsp:cNvSpPr/>
      </dsp:nvSpPr>
      <dsp:spPr>
        <a:xfrm>
          <a:off x="1149088" y="2187027"/>
          <a:ext cx="841735" cy="84173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C990D4-0EAE-4DCF-B615-ED9BE1ABB4C6}">
      <dsp:nvSpPr>
        <dsp:cNvPr id="0" name=""/>
        <dsp:cNvSpPr/>
      </dsp:nvSpPr>
      <dsp:spPr>
        <a:xfrm rot="10800000">
          <a:off x="1569956" y="3280027"/>
          <a:ext cx="5397508" cy="841735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71182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Conclusion</a:t>
          </a:r>
        </a:p>
      </dsp:txBody>
      <dsp:txXfrm rot="10800000">
        <a:off x="1780390" y="3280027"/>
        <a:ext cx="5187074" cy="841735"/>
      </dsp:txXfrm>
    </dsp:sp>
    <dsp:sp modelId="{2CE109F8-097A-456B-B1A1-4349B71DAEFE}">
      <dsp:nvSpPr>
        <dsp:cNvPr id="0" name=""/>
        <dsp:cNvSpPr/>
      </dsp:nvSpPr>
      <dsp:spPr>
        <a:xfrm>
          <a:off x="1149088" y="3280027"/>
          <a:ext cx="841735" cy="841735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eux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REMARQUE 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Pour modifier l’image présente sur cette diapositive, sélectionnez l’image, puis supprimez-la. Cliquez ensuite sur l’icône Images dans l’espace réservé pour insérer votre propre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noProof="1"/>
              <a:t>Atelier Génie Logiciel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91751" y="5468518"/>
            <a:ext cx="4376242" cy="1438851"/>
          </a:xfrm>
        </p:spPr>
        <p:txBody>
          <a:bodyPr>
            <a:noAutofit/>
          </a:bodyPr>
          <a:lstStyle/>
          <a:p>
            <a:r>
              <a:rPr lang="fr-FR" sz="1800" noProof="1"/>
              <a:t> Réalisé par:</a:t>
            </a:r>
          </a:p>
          <a:p>
            <a:r>
              <a:rPr lang="fr-FR" sz="1800" noProof="1"/>
              <a:t>CHLA Aymen</a:t>
            </a:r>
          </a:p>
          <a:p>
            <a:r>
              <a:rPr lang="fr-FR" sz="1800" noProof="1"/>
              <a:t>JABBARI Youssef</a:t>
            </a:r>
          </a:p>
        </p:txBody>
      </p:sp>
      <p:pic>
        <p:nvPicPr>
          <p:cNvPr id="5" name="Espace réservé de l’image 4" descr="Rue avec un effet de flou animé" title="Exemple d’imag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7" name="Sous-titre 2"/>
          <p:cNvSpPr txBox="1">
            <a:spLocks/>
          </p:cNvSpPr>
          <p:nvPr/>
        </p:nvSpPr>
        <p:spPr>
          <a:xfrm>
            <a:off x="1447801" y="4724400"/>
            <a:ext cx="1666740" cy="73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noProof="1"/>
              <a:t> JUnit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85141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			Pratique!</a:t>
            </a:r>
          </a:p>
        </p:txBody>
      </p:sp>
    </p:spTree>
    <p:extLst>
      <p:ext uri="{BB962C8B-B14F-4D97-AF65-F5344CB8AC3E}">
        <p14:creationId xmlns:p14="http://schemas.microsoft.com/office/powerpoint/2010/main" val="40482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pour votre attention!</a:t>
            </a:r>
          </a:p>
        </p:txBody>
      </p:sp>
    </p:spTree>
    <p:extLst>
      <p:ext uri="{BB962C8B-B14F-4D97-AF65-F5344CB8AC3E}">
        <p14:creationId xmlns:p14="http://schemas.microsoft.com/office/powerpoint/2010/main" val="27601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442350028"/>
              </p:ext>
            </p:extLst>
          </p:nvPr>
        </p:nvGraphicFramePr>
        <p:xfrm>
          <a:off x="1939344" y="2110584"/>
          <a:ext cx="8116554" cy="412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08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/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803820"/>
          </a:xfrm>
        </p:spPr>
        <p:txBody>
          <a:bodyPr>
            <a:normAutofit lnSpcReduction="10000"/>
          </a:bodyPr>
          <a:lstStyle/>
          <a:p>
            <a:pPr>
              <a:buClr>
                <a:srgbClr val="595959"/>
              </a:buClr>
            </a:pPr>
            <a:r>
              <a:rPr lang="fr-FR" noProof="1"/>
              <a:t>Junit est Framework de test unitaire pour Java.</a:t>
            </a:r>
          </a:p>
          <a:p>
            <a:pPr>
              <a:buClr>
                <a:srgbClr val="595959"/>
              </a:buClr>
            </a:pPr>
            <a:r>
              <a:rPr lang="fr-FR" noProof="1"/>
              <a:t>Opensource, Créé par Kent Beck et Erich Gamma.</a:t>
            </a:r>
          </a:p>
          <a:p>
            <a:pPr>
              <a:buClr>
                <a:srgbClr val="595959"/>
              </a:buClr>
            </a:pPr>
            <a:endParaRPr lang="fr-FR" noProof="1"/>
          </a:p>
          <a:p>
            <a:pPr>
              <a:buClr>
                <a:srgbClr val="595959"/>
              </a:buClr>
            </a:pPr>
            <a:endParaRPr lang="fr-FR" noProof="1"/>
          </a:p>
          <a:p>
            <a:pPr>
              <a:buClr>
                <a:srgbClr val="595959"/>
              </a:buClr>
            </a:pPr>
            <a:endParaRPr lang="fr-FR" noProof="1"/>
          </a:p>
          <a:p>
            <a:pPr>
              <a:buClr>
                <a:srgbClr val="595959"/>
              </a:buClr>
            </a:pPr>
            <a:endParaRPr lang="fr-FR" noProof="1"/>
          </a:p>
          <a:p>
            <a:pPr>
              <a:buClr>
                <a:srgbClr val="595959"/>
              </a:buClr>
            </a:pPr>
            <a:endParaRPr lang="fr-FR" noProof="1"/>
          </a:p>
          <a:p>
            <a:pPr>
              <a:buClr>
                <a:srgbClr val="595959"/>
              </a:buClr>
            </a:pPr>
            <a:r>
              <a:rPr lang="fr-FR" noProof="1"/>
              <a:t>Junit fait partie de la série des xUnit connaissant le plus de succès.</a:t>
            </a:r>
          </a:p>
          <a:p>
            <a:pPr>
              <a:buClr>
                <a:srgbClr val="595959"/>
              </a:buClr>
            </a:pPr>
            <a:r>
              <a:rPr lang="fr-FR" noProof="1"/>
              <a:t>Junit est intégré à Eclipse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997222"/>
            <a:ext cx="38100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/>
              <a:t>Utilité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9033456" cy="1751527"/>
          </a:xfrm>
        </p:spPr>
        <p:txBody>
          <a:bodyPr>
            <a:normAutofit/>
          </a:bodyPr>
          <a:lstStyle/>
          <a:p>
            <a:pPr>
              <a:buClr>
                <a:srgbClr val="595959"/>
              </a:buClr>
            </a:pPr>
            <a:r>
              <a:rPr lang="fr-FR" noProof="1"/>
              <a:t>Les tests unitaires aident à définir la source d’erreur.</a:t>
            </a:r>
          </a:p>
          <a:p>
            <a:pPr>
              <a:buClr>
                <a:srgbClr val="595959"/>
              </a:buClr>
            </a:pPr>
            <a:r>
              <a:rPr lang="fr-FR" noProof="1"/>
              <a:t>Séparer le code test du code programme.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88955"/>
              </p:ext>
            </p:extLst>
          </p:nvPr>
        </p:nvGraphicFramePr>
        <p:xfrm>
          <a:off x="2550015" y="3150083"/>
          <a:ext cx="6708462" cy="193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53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Test unitaire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Test personnel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30">
                <a:tc>
                  <a:txBody>
                    <a:bodyPr/>
                    <a:lstStyle/>
                    <a:p>
                      <a:r>
                        <a:rPr lang="fr-FR" dirty="0"/>
                        <a:t>Reproductible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30">
                <a:tc>
                  <a:txBody>
                    <a:bodyPr/>
                    <a:lstStyle/>
                    <a:p>
                      <a:r>
                        <a:rPr lang="fr-FR" dirty="0"/>
                        <a:t>Compréhensible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30">
                <a:tc>
                  <a:txBody>
                    <a:bodyPr/>
                    <a:lstStyle/>
                    <a:p>
                      <a:r>
                        <a:rPr lang="fr-FR" dirty="0"/>
                        <a:t>Documenté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/>
              <a:t>Mise en œuvre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une classe de test pour chaque classe de notre programme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879" y="2292216"/>
            <a:ext cx="8628251" cy="456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200" dirty="0"/>
              <a:t>La classe de test contient une méthode de test pour chaque méthode de classe</a:t>
            </a:r>
          </a:p>
          <a:p>
            <a:r>
              <a:rPr lang="fr-FR" sz="2200" dirty="0"/>
              <a:t>Appel de la méthode à tester avec les paramètres du cas de tests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81" y="3078010"/>
            <a:ext cx="5456514" cy="37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2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A115-3DE8-476D-9AFF-9C140B61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fr-FR" dirty="0"/>
              <a:t>Mise en œuvre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8EA914-DBAF-42C8-9856-7089CE7B9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033795"/>
            <a:ext cx="9752107" cy="3624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127E6A-F464-4F1D-B2E3-AAE3AC175E3A}"/>
              </a:ext>
            </a:extLst>
          </p:cNvPr>
          <p:cNvSpPr txBox="1"/>
          <p:nvPr/>
        </p:nvSpPr>
        <p:spPr>
          <a:xfrm>
            <a:off x="1444487" y="603115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http://junit.sourceforge.net/javadoc/org/junit/Assert.html</a:t>
            </a:r>
          </a:p>
        </p:txBody>
      </p:sp>
    </p:spTree>
    <p:extLst>
      <p:ext uri="{BB962C8B-B14F-4D97-AF65-F5344CB8AC3E}">
        <p14:creationId xmlns:p14="http://schemas.microsoft.com/office/powerpoint/2010/main" val="14175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Comparaison du résultat attendu avec le résultat obtenu : en cas d'échec, une exception est levée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009" y="2560120"/>
            <a:ext cx="3295691" cy="42920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940" y="2560120"/>
            <a:ext cx="3496116" cy="42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1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1020417"/>
          </a:xfrm>
        </p:spPr>
        <p:txBody>
          <a:bodyPr/>
          <a:lstStyle/>
          <a:p>
            <a:r>
              <a:rPr lang="fr-FR" dirty="0"/>
              <a:t>Couverture du code:  </a:t>
            </a:r>
            <a:r>
              <a:rPr lang="en-US" dirty="0"/>
              <a:t>Help &gt;&gt; Install New Software &gt;&gt; Add</a:t>
            </a:r>
          </a:p>
          <a:p>
            <a:pPr marL="320040" lvl="1" indent="0">
              <a:buNone/>
            </a:pPr>
            <a:r>
              <a:rPr lang="en-US" dirty="0"/>
              <a:t>Nom: </a:t>
            </a:r>
            <a:r>
              <a:rPr lang="fr-FR" dirty="0" err="1"/>
              <a:t>EclEmma</a:t>
            </a:r>
            <a:r>
              <a:rPr lang="fr-FR" dirty="0"/>
              <a:t> Adresse: http://update.eclemma.org/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09" y="2743200"/>
            <a:ext cx="5675350" cy="235095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09" y="5226370"/>
            <a:ext cx="936438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2DBCA58D-250D-4B03-9133-E4987247397F}" vid="{B1105903-6ECF-477A-90BF-C7D6111C13B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207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Book Antiqua</vt:lpstr>
      <vt:lpstr>Sales Direction 16X9</vt:lpstr>
      <vt:lpstr>Atelier Génie Logiciel</vt:lpstr>
      <vt:lpstr>Plan</vt:lpstr>
      <vt:lpstr>Définition</vt:lpstr>
      <vt:lpstr>Utilité</vt:lpstr>
      <vt:lpstr>Mise en œuvre </vt:lpstr>
      <vt:lpstr>Mise en œuvre </vt:lpstr>
      <vt:lpstr>Mise en œuvre</vt:lpstr>
      <vt:lpstr>Mise en œuvre </vt:lpstr>
      <vt:lpstr>Mise en œuvre </vt:lpstr>
      <vt:lpstr>   Pratique!</vt:lpstr>
      <vt:lpstr>Merci pour votre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2017-10-25T17:37:20Z</dcterms:created>
  <dcterms:modified xsi:type="dcterms:W3CDTF">2017-10-26T01:33:51Z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