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6"/>
  </p:notesMasterIdLst>
  <p:sldIdLst>
    <p:sldId id="256" r:id="rId2"/>
    <p:sldId id="257" r:id="rId3"/>
    <p:sldId id="258" r:id="rId4"/>
    <p:sldId id="259" r:id="rId5"/>
    <p:sldId id="277" r:id="rId6"/>
    <p:sldId id="278" r:id="rId7"/>
    <p:sldId id="279" r:id="rId8"/>
    <p:sldId id="284" r:id="rId9"/>
    <p:sldId id="280" r:id="rId10"/>
    <p:sldId id="285" r:id="rId11"/>
    <p:sldId id="282" r:id="rId12"/>
    <p:sldId id="286" r:id="rId13"/>
    <p:sldId id="283" r:id="rId14"/>
    <p:sldId id="263" r:id="rId15"/>
  </p:sldIdLst>
  <p:sldSz cx="18288000" cy="10287000"/>
  <p:notesSz cx="6858000" cy="9144000"/>
  <p:embeddedFontLst>
    <p:embeddedFont>
      <p:font typeface="Assistant" pitchFamily="2" charset="-79"/>
      <p:regular r:id="rId17"/>
      <p:bold r:id="rId18"/>
    </p:embeddedFont>
    <p:embeddedFont>
      <p:font typeface="Calibri" panose="020F0502020204030204" pitchFamily="34" charset="0"/>
      <p:regular r:id="rId19"/>
      <p:bold r:id="rId20"/>
      <p:italic r:id="rId21"/>
      <p:boldItalic r:id="rId22"/>
    </p:embeddedFont>
    <p:embeddedFont>
      <p:font typeface="Tenor Sans" panose="02000000000000000000" pitchFamily="2" charset="77"/>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273D6-8B69-3D4B-9ECF-CC2871D57292}" v="322" dt="2023-04-12T11:57:12.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9"/>
  </p:normalViewPr>
  <p:slideViewPr>
    <p:cSldViewPr snapToGrid="0">
      <p:cViewPr varScale="1">
        <p:scale>
          <a:sx n="69" d="100"/>
          <a:sy n="69" d="100"/>
        </p:scale>
        <p:origin x="920"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Akram, Abbib" userId="cbe56948-3062-4c31-8868-8cdb15d532b0" providerId="ADAL" clId="{830273D6-8B69-3D4B-9ECF-CC2871D57292}"/>
    <pc:docChg chg="undo custSel addSld delSld modSld sldOrd">
      <pc:chgData name="UG-Akram, Abbib" userId="cbe56948-3062-4c31-8868-8cdb15d532b0" providerId="ADAL" clId="{830273D6-8B69-3D4B-9ECF-CC2871D57292}" dt="2023-04-12T12:09:25.439" v="5864" actId="1076"/>
      <pc:docMkLst>
        <pc:docMk/>
      </pc:docMkLst>
      <pc:sldChg chg="modNotesTx">
        <pc:chgData name="UG-Akram, Abbib" userId="cbe56948-3062-4c31-8868-8cdb15d532b0" providerId="ADAL" clId="{830273D6-8B69-3D4B-9ECF-CC2871D57292}" dt="2023-04-12T11:51:09.326" v="5854" actId="20577"/>
        <pc:sldMkLst>
          <pc:docMk/>
          <pc:sldMk cId="0" sldId="256"/>
        </pc:sldMkLst>
      </pc:sldChg>
      <pc:sldChg chg="addSp delSp modSp mod modAnim">
        <pc:chgData name="UG-Akram, Abbib" userId="cbe56948-3062-4c31-8868-8cdb15d532b0" providerId="ADAL" clId="{830273D6-8B69-3D4B-9ECF-CC2871D57292}" dt="2023-04-12T11:21:38.684" v="5172"/>
        <pc:sldMkLst>
          <pc:docMk/>
          <pc:sldMk cId="0" sldId="257"/>
        </pc:sldMkLst>
        <pc:spChg chg="add del mod">
          <ac:chgData name="UG-Akram, Abbib" userId="cbe56948-3062-4c31-8868-8cdb15d532b0" providerId="ADAL" clId="{830273D6-8B69-3D4B-9ECF-CC2871D57292}" dt="2023-04-11T16:36:09.339" v="355"/>
          <ac:spMkLst>
            <pc:docMk/>
            <pc:sldMk cId="0" sldId="257"/>
            <ac:spMk id="2" creationId="{8AA59DB3-F689-FFBA-E9F1-872D679EF2DD}"/>
          </ac:spMkLst>
        </pc:spChg>
        <pc:spChg chg="mod">
          <ac:chgData name="UG-Akram, Abbib" userId="cbe56948-3062-4c31-8868-8cdb15d532b0" providerId="ADAL" clId="{830273D6-8B69-3D4B-9ECF-CC2871D57292}" dt="2023-04-11T16:35:59.656" v="352" actId="1076"/>
          <ac:spMkLst>
            <pc:docMk/>
            <pc:sldMk cId="0" sldId="257"/>
            <ac:spMk id="68" creationId="{00000000-0000-0000-0000-000000000000}"/>
          </ac:spMkLst>
        </pc:spChg>
        <pc:spChg chg="mod">
          <ac:chgData name="UG-Akram, Abbib" userId="cbe56948-3062-4c31-8868-8cdb15d532b0" providerId="ADAL" clId="{830273D6-8B69-3D4B-9ECF-CC2871D57292}" dt="2023-04-11T22:42:00.135" v="1208" actId="33524"/>
          <ac:spMkLst>
            <pc:docMk/>
            <pc:sldMk cId="0" sldId="257"/>
            <ac:spMk id="69" creationId="{00000000-0000-0000-0000-000000000000}"/>
          </ac:spMkLst>
        </pc:spChg>
        <pc:spChg chg="mod">
          <ac:chgData name="UG-Akram, Abbib" userId="cbe56948-3062-4c31-8868-8cdb15d532b0" providerId="ADAL" clId="{830273D6-8B69-3D4B-9ECF-CC2871D57292}" dt="2023-04-11T16:36:05.294" v="353" actId="1076"/>
          <ac:spMkLst>
            <pc:docMk/>
            <pc:sldMk cId="0" sldId="257"/>
            <ac:spMk id="75" creationId="{00000000-0000-0000-0000-000000000000}"/>
          </ac:spMkLst>
        </pc:spChg>
      </pc:sldChg>
      <pc:sldChg chg="addSp delSp modSp mod modAnim">
        <pc:chgData name="UG-Akram, Abbib" userId="cbe56948-3062-4c31-8868-8cdb15d532b0" providerId="ADAL" clId="{830273D6-8B69-3D4B-9ECF-CC2871D57292}" dt="2023-04-12T11:21:56.247" v="5173"/>
        <pc:sldMkLst>
          <pc:docMk/>
          <pc:sldMk cId="0" sldId="258"/>
        </pc:sldMkLst>
        <pc:spChg chg="add del mod">
          <ac:chgData name="UG-Akram, Abbib" userId="cbe56948-3062-4c31-8868-8cdb15d532b0" providerId="ADAL" clId="{830273D6-8B69-3D4B-9ECF-CC2871D57292}" dt="2023-04-11T16:34:31.989" v="347"/>
          <ac:spMkLst>
            <pc:docMk/>
            <pc:sldMk cId="0" sldId="258"/>
            <ac:spMk id="2" creationId="{D5E3A204-7849-F0AB-38E9-AB39708425CF}"/>
          </ac:spMkLst>
        </pc:spChg>
        <pc:spChg chg="add mod">
          <ac:chgData name="UG-Akram, Abbib" userId="cbe56948-3062-4c31-8868-8cdb15d532b0" providerId="ADAL" clId="{830273D6-8B69-3D4B-9ECF-CC2871D57292}" dt="2023-04-11T16:37:57.999" v="410" actId="255"/>
          <ac:spMkLst>
            <pc:docMk/>
            <pc:sldMk cId="0" sldId="258"/>
            <ac:spMk id="3" creationId="{6A2A5670-83EE-5A6D-3E45-5ADD3F730711}"/>
          </ac:spMkLst>
        </pc:spChg>
        <pc:spChg chg="add mod">
          <ac:chgData name="UG-Akram, Abbib" userId="cbe56948-3062-4c31-8868-8cdb15d532b0" providerId="ADAL" clId="{830273D6-8B69-3D4B-9ECF-CC2871D57292}" dt="2023-04-12T08:49:48.014" v="1215" actId="113"/>
          <ac:spMkLst>
            <pc:docMk/>
            <pc:sldMk cId="0" sldId="258"/>
            <ac:spMk id="4" creationId="{9F642DE6-5005-5A43-BFF2-873E6508141E}"/>
          </ac:spMkLst>
        </pc:spChg>
        <pc:spChg chg="del">
          <ac:chgData name="UG-Akram, Abbib" userId="cbe56948-3062-4c31-8868-8cdb15d532b0" providerId="ADAL" clId="{830273D6-8B69-3D4B-9ECF-CC2871D57292}" dt="2023-04-11T16:33:53.850" v="337" actId="21"/>
          <ac:spMkLst>
            <pc:docMk/>
            <pc:sldMk cId="0" sldId="258"/>
            <ac:spMk id="93" creationId="{00000000-0000-0000-0000-000000000000}"/>
          </ac:spMkLst>
        </pc:spChg>
        <pc:spChg chg="del">
          <ac:chgData name="UG-Akram, Abbib" userId="cbe56948-3062-4c31-8868-8cdb15d532b0" providerId="ADAL" clId="{830273D6-8B69-3D4B-9ECF-CC2871D57292}" dt="2023-04-11T16:33:57.586" v="338" actId="21"/>
          <ac:spMkLst>
            <pc:docMk/>
            <pc:sldMk cId="0" sldId="258"/>
            <ac:spMk id="94" creationId="{00000000-0000-0000-0000-000000000000}"/>
          </ac:spMkLst>
        </pc:spChg>
        <pc:spChg chg="del">
          <ac:chgData name="UG-Akram, Abbib" userId="cbe56948-3062-4c31-8868-8cdb15d532b0" providerId="ADAL" clId="{830273D6-8B69-3D4B-9ECF-CC2871D57292}" dt="2023-04-11T16:34:01.700" v="339" actId="21"/>
          <ac:spMkLst>
            <pc:docMk/>
            <pc:sldMk cId="0" sldId="258"/>
            <ac:spMk id="96" creationId="{00000000-0000-0000-0000-000000000000}"/>
          </ac:spMkLst>
        </pc:spChg>
        <pc:spChg chg="del">
          <ac:chgData name="UG-Akram, Abbib" userId="cbe56948-3062-4c31-8868-8cdb15d532b0" providerId="ADAL" clId="{830273D6-8B69-3D4B-9ECF-CC2871D57292}" dt="2023-04-11T16:34:07.317" v="340" actId="21"/>
          <ac:spMkLst>
            <pc:docMk/>
            <pc:sldMk cId="0" sldId="258"/>
            <ac:spMk id="97" creationId="{00000000-0000-0000-0000-000000000000}"/>
          </ac:spMkLst>
        </pc:spChg>
        <pc:spChg chg="del">
          <ac:chgData name="UG-Akram, Abbib" userId="cbe56948-3062-4c31-8868-8cdb15d532b0" providerId="ADAL" clId="{830273D6-8B69-3D4B-9ECF-CC2871D57292}" dt="2023-04-11T16:34:10.684" v="341" actId="21"/>
          <ac:spMkLst>
            <pc:docMk/>
            <pc:sldMk cId="0" sldId="258"/>
            <ac:spMk id="99" creationId="{00000000-0000-0000-0000-000000000000}"/>
          </ac:spMkLst>
        </pc:spChg>
        <pc:spChg chg="del">
          <ac:chgData name="UG-Akram, Abbib" userId="cbe56948-3062-4c31-8868-8cdb15d532b0" providerId="ADAL" clId="{830273D6-8B69-3D4B-9ECF-CC2871D57292}" dt="2023-04-11T16:34:13.456" v="342" actId="21"/>
          <ac:spMkLst>
            <pc:docMk/>
            <pc:sldMk cId="0" sldId="258"/>
            <ac:spMk id="100" creationId="{00000000-0000-0000-0000-000000000000}"/>
          </ac:spMkLst>
        </pc:spChg>
        <pc:spChg chg="del">
          <ac:chgData name="UG-Akram, Abbib" userId="cbe56948-3062-4c31-8868-8cdb15d532b0" providerId="ADAL" clId="{830273D6-8B69-3D4B-9ECF-CC2871D57292}" dt="2023-04-11T16:34:16.326" v="343" actId="21"/>
          <ac:spMkLst>
            <pc:docMk/>
            <pc:sldMk cId="0" sldId="258"/>
            <ac:spMk id="101" creationId="{00000000-0000-0000-0000-000000000000}"/>
          </ac:spMkLst>
        </pc:spChg>
        <pc:picChg chg="del">
          <ac:chgData name="UG-Akram, Abbib" userId="cbe56948-3062-4c31-8868-8cdb15d532b0" providerId="ADAL" clId="{830273D6-8B69-3D4B-9ECF-CC2871D57292}" dt="2023-04-11T16:34:19.982" v="344" actId="21"/>
          <ac:picMkLst>
            <pc:docMk/>
            <pc:sldMk cId="0" sldId="258"/>
            <ac:picMk id="92" creationId="{00000000-0000-0000-0000-000000000000}"/>
          </ac:picMkLst>
        </pc:picChg>
      </pc:sldChg>
      <pc:sldChg chg="addSp delSp modSp mod modAnim modNotesTx">
        <pc:chgData name="UG-Akram, Abbib" userId="cbe56948-3062-4c31-8868-8cdb15d532b0" providerId="ADAL" clId="{830273D6-8B69-3D4B-9ECF-CC2871D57292}" dt="2023-04-12T11:26:04.059" v="5240" actId="207"/>
        <pc:sldMkLst>
          <pc:docMk/>
          <pc:sldMk cId="0" sldId="259"/>
        </pc:sldMkLst>
        <pc:spChg chg="add mod">
          <ac:chgData name="UG-Akram, Abbib" userId="cbe56948-3062-4c31-8868-8cdb15d532b0" providerId="ADAL" clId="{830273D6-8B69-3D4B-9ECF-CC2871D57292}" dt="2023-04-12T11:26:04.059" v="5240" actId="207"/>
          <ac:spMkLst>
            <pc:docMk/>
            <pc:sldMk cId="0" sldId="259"/>
            <ac:spMk id="2" creationId="{DC578047-8B88-977B-2E27-166E402B341B}"/>
          </ac:spMkLst>
        </pc:spChg>
        <pc:spChg chg="mod">
          <ac:chgData name="UG-Akram, Abbib" userId="cbe56948-3062-4c31-8868-8cdb15d532b0" providerId="ADAL" clId="{830273D6-8B69-3D4B-9ECF-CC2871D57292}" dt="2023-04-12T08:51:33.063" v="1314" actId="113"/>
          <ac:spMkLst>
            <pc:docMk/>
            <pc:sldMk cId="0" sldId="259"/>
            <ac:spMk id="106"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07" creationId="{00000000-0000-0000-0000-000000000000}"/>
          </ac:spMkLst>
        </pc:spChg>
        <pc:spChg chg="del">
          <ac:chgData name="UG-Akram, Abbib" userId="cbe56948-3062-4c31-8868-8cdb15d532b0" providerId="ADAL" clId="{830273D6-8B69-3D4B-9ECF-CC2871D57292}" dt="2023-04-12T08:49:59.895" v="1216" actId="21"/>
          <ac:spMkLst>
            <pc:docMk/>
            <pc:sldMk cId="0" sldId="259"/>
            <ac:spMk id="108" creationId="{00000000-0000-0000-0000-000000000000}"/>
          </ac:spMkLst>
        </pc:spChg>
        <pc:spChg chg="del mod">
          <ac:chgData name="UG-Akram, Abbib" userId="cbe56948-3062-4c31-8868-8cdb15d532b0" providerId="ADAL" clId="{830273D6-8B69-3D4B-9ECF-CC2871D57292}" dt="2023-04-12T08:50:31.369" v="1222"/>
          <ac:spMkLst>
            <pc:docMk/>
            <pc:sldMk cId="0" sldId="259"/>
            <ac:spMk id="109"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14"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15"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16"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17"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18"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20"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21"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22"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23"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25"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26"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27"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28"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30"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31"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32"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33"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35"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36" creationId="{00000000-0000-0000-0000-000000000000}"/>
          </ac:spMkLst>
        </pc:spChg>
        <pc:spChg chg="del">
          <ac:chgData name="UG-Akram, Abbib" userId="cbe56948-3062-4c31-8868-8cdb15d532b0" providerId="ADAL" clId="{830273D6-8B69-3D4B-9ECF-CC2871D57292}" dt="2023-04-12T08:50:14.529" v="1219" actId="478"/>
          <ac:spMkLst>
            <pc:docMk/>
            <pc:sldMk cId="0" sldId="259"/>
            <ac:spMk id="137" creationId="{00000000-0000-0000-0000-000000000000}"/>
          </ac:spMkLst>
        </pc:spChg>
        <pc:spChg chg="del">
          <ac:chgData name="UG-Akram, Abbib" userId="cbe56948-3062-4c31-8868-8cdb15d532b0" providerId="ADAL" clId="{830273D6-8B69-3D4B-9ECF-CC2871D57292}" dt="2023-04-12T08:50:14.529" v="1219" actId="478"/>
          <ac:spMkLst>
            <pc:docMk/>
            <pc:sldMk cId="0" sldId="259"/>
            <ac:spMk id="138"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40"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41"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42"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43"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44"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45"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46"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47"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48" creationId="{00000000-0000-0000-0000-000000000000}"/>
          </ac:spMkLst>
        </pc:spChg>
        <pc:spChg chg="del">
          <ac:chgData name="UG-Akram, Abbib" userId="cbe56948-3062-4c31-8868-8cdb15d532b0" providerId="ADAL" clId="{830273D6-8B69-3D4B-9ECF-CC2871D57292}" dt="2023-04-12T08:50:10.594" v="1218" actId="478"/>
          <ac:spMkLst>
            <pc:docMk/>
            <pc:sldMk cId="0" sldId="259"/>
            <ac:spMk id="149" creationId="{00000000-0000-0000-0000-000000000000}"/>
          </ac:spMkLst>
        </pc:spChg>
        <pc:grpChg chg="del">
          <ac:chgData name="UG-Akram, Abbib" userId="cbe56948-3062-4c31-8868-8cdb15d532b0" providerId="ADAL" clId="{830273D6-8B69-3D4B-9ECF-CC2871D57292}" dt="2023-04-12T08:50:10.594" v="1218" actId="478"/>
          <ac:grpSpMkLst>
            <pc:docMk/>
            <pc:sldMk cId="0" sldId="259"/>
            <ac:grpSpMk id="110" creationId="{00000000-0000-0000-0000-000000000000}"/>
          </ac:grpSpMkLst>
        </pc:grpChg>
        <pc:cxnChg chg="del">
          <ac:chgData name="UG-Akram, Abbib" userId="cbe56948-3062-4c31-8868-8cdb15d532b0" providerId="ADAL" clId="{830273D6-8B69-3D4B-9ECF-CC2871D57292}" dt="2023-04-12T08:50:10.594" v="1218" actId="478"/>
          <ac:cxnSpMkLst>
            <pc:docMk/>
            <pc:sldMk cId="0" sldId="259"/>
            <ac:cxnSpMk id="113" creationId="{00000000-0000-0000-0000-000000000000}"/>
          </ac:cxnSpMkLst>
        </pc:cxnChg>
        <pc:cxnChg chg="del">
          <ac:chgData name="UG-Akram, Abbib" userId="cbe56948-3062-4c31-8868-8cdb15d532b0" providerId="ADAL" clId="{830273D6-8B69-3D4B-9ECF-CC2871D57292}" dt="2023-04-12T08:50:10.594" v="1218" actId="478"/>
          <ac:cxnSpMkLst>
            <pc:docMk/>
            <pc:sldMk cId="0" sldId="259"/>
            <ac:cxnSpMk id="119" creationId="{00000000-0000-0000-0000-000000000000}"/>
          </ac:cxnSpMkLst>
        </pc:cxnChg>
        <pc:cxnChg chg="del">
          <ac:chgData name="UG-Akram, Abbib" userId="cbe56948-3062-4c31-8868-8cdb15d532b0" providerId="ADAL" clId="{830273D6-8B69-3D4B-9ECF-CC2871D57292}" dt="2023-04-12T08:50:10.594" v="1218" actId="478"/>
          <ac:cxnSpMkLst>
            <pc:docMk/>
            <pc:sldMk cId="0" sldId="259"/>
            <ac:cxnSpMk id="124" creationId="{00000000-0000-0000-0000-000000000000}"/>
          </ac:cxnSpMkLst>
        </pc:cxnChg>
        <pc:cxnChg chg="del">
          <ac:chgData name="UG-Akram, Abbib" userId="cbe56948-3062-4c31-8868-8cdb15d532b0" providerId="ADAL" clId="{830273D6-8B69-3D4B-9ECF-CC2871D57292}" dt="2023-04-12T08:50:10.594" v="1218" actId="478"/>
          <ac:cxnSpMkLst>
            <pc:docMk/>
            <pc:sldMk cId="0" sldId="259"/>
            <ac:cxnSpMk id="129" creationId="{00000000-0000-0000-0000-000000000000}"/>
          </ac:cxnSpMkLst>
        </pc:cxnChg>
        <pc:cxnChg chg="del">
          <ac:chgData name="UG-Akram, Abbib" userId="cbe56948-3062-4c31-8868-8cdb15d532b0" providerId="ADAL" clId="{830273D6-8B69-3D4B-9ECF-CC2871D57292}" dt="2023-04-12T08:50:10.594" v="1218" actId="478"/>
          <ac:cxnSpMkLst>
            <pc:docMk/>
            <pc:sldMk cId="0" sldId="259"/>
            <ac:cxnSpMk id="134" creationId="{00000000-0000-0000-0000-000000000000}"/>
          </ac:cxnSpMkLst>
        </pc:cxnChg>
        <pc:cxnChg chg="del">
          <ac:chgData name="UG-Akram, Abbib" userId="cbe56948-3062-4c31-8868-8cdb15d532b0" providerId="ADAL" clId="{830273D6-8B69-3D4B-9ECF-CC2871D57292}" dt="2023-04-12T08:50:10.594" v="1218" actId="478"/>
          <ac:cxnSpMkLst>
            <pc:docMk/>
            <pc:sldMk cId="0" sldId="259"/>
            <ac:cxnSpMk id="139" creationId="{00000000-0000-0000-0000-000000000000}"/>
          </ac:cxnSpMkLst>
        </pc:cxnChg>
      </pc:sldChg>
      <pc:sldChg chg="del">
        <pc:chgData name="UG-Akram, Abbib" userId="cbe56948-3062-4c31-8868-8cdb15d532b0" providerId="ADAL" clId="{830273D6-8B69-3D4B-9ECF-CC2871D57292}" dt="2023-04-12T11:17:57.919" v="5160" actId="2696"/>
        <pc:sldMkLst>
          <pc:docMk/>
          <pc:sldMk cId="0" sldId="260"/>
        </pc:sldMkLst>
      </pc:sldChg>
      <pc:sldChg chg="del">
        <pc:chgData name="UG-Akram, Abbib" userId="cbe56948-3062-4c31-8868-8cdb15d532b0" providerId="ADAL" clId="{830273D6-8B69-3D4B-9ECF-CC2871D57292}" dt="2023-04-12T11:16:44.631" v="5074" actId="2696"/>
        <pc:sldMkLst>
          <pc:docMk/>
          <pc:sldMk cId="0" sldId="261"/>
        </pc:sldMkLst>
      </pc:sldChg>
      <pc:sldChg chg="del">
        <pc:chgData name="UG-Akram, Abbib" userId="cbe56948-3062-4c31-8868-8cdb15d532b0" providerId="ADAL" clId="{830273D6-8B69-3D4B-9ECF-CC2871D57292}" dt="2023-04-12T11:16:41.893" v="5073" actId="2696"/>
        <pc:sldMkLst>
          <pc:docMk/>
          <pc:sldMk cId="0" sldId="262"/>
        </pc:sldMkLst>
      </pc:sldChg>
      <pc:sldChg chg="delSp modSp mod ord modAnim modNotesTx">
        <pc:chgData name="UG-Akram, Abbib" userId="cbe56948-3062-4c31-8868-8cdb15d532b0" providerId="ADAL" clId="{830273D6-8B69-3D4B-9ECF-CC2871D57292}" dt="2023-04-12T11:24:03.617" v="5195"/>
        <pc:sldMkLst>
          <pc:docMk/>
          <pc:sldMk cId="0" sldId="263"/>
        </pc:sldMkLst>
        <pc:spChg chg="mod">
          <ac:chgData name="UG-Akram, Abbib" userId="cbe56948-3062-4c31-8868-8cdb15d532b0" providerId="ADAL" clId="{830273D6-8B69-3D4B-9ECF-CC2871D57292}" dt="2023-04-12T11:17:34.267" v="5120" actId="1076"/>
          <ac:spMkLst>
            <pc:docMk/>
            <pc:sldMk cId="0" sldId="263"/>
            <ac:spMk id="220" creationId="{00000000-0000-0000-0000-000000000000}"/>
          </ac:spMkLst>
        </pc:spChg>
        <pc:spChg chg="del">
          <ac:chgData name="UG-Akram, Abbib" userId="cbe56948-3062-4c31-8868-8cdb15d532b0" providerId="ADAL" clId="{830273D6-8B69-3D4B-9ECF-CC2871D57292}" dt="2023-04-12T11:17:31.219" v="5119" actId="21"/>
          <ac:spMkLst>
            <pc:docMk/>
            <pc:sldMk cId="0" sldId="263"/>
            <ac:spMk id="221" creationId="{00000000-0000-0000-0000-000000000000}"/>
          </ac:spMkLst>
        </pc:spChg>
        <pc:picChg chg="mod">
          <ac:chgData name="UG-Akram, Abbib" userId="cbe56948-3062-4c31-8868-8cdb15d532b0" providerId="ADAL" clId="{830273D6-8B69-3D4B-9ECF-CC2871D57292}" dt="2023-04-12T11:17:20.982" v="5118" actId="1076"/>
          <ac:picMkLst>
            <pc:docMk/>
            <pc:sldMk cId="0" sldId="263"/>
            <ac:picMk id="219" creationId="{00000000-0000-0000-0000-000000000000}"/>
          </ac:picMkLst>
        </pc:picChg>
      </pc:sldChg>
      <pc:sldChg chg="del">
        <pc:chgData name="UG-Akram, Abbib" userId="cbe56948-3062-4c31-8868-8cdb15d532b0" providerId="ADAL" clId="{830273D6-8B69-3D4B-9ECF-CC2871D57292}" dt="2023-04-12T11:16:38.012" v="5072" actId="2696"/>
        <pc:sldMkLst>
          <pc:docMk/>
          <pc:sldMk cId="0" sldId="264"/>
        </pc:sldMkLst>
      </pc:sldChg>
      <pc:sldChg chg="del">
        <pc:chgData name="UG-Akram, Abbib" userId="cbe56948-3062-4c31-8868-8cdb15d532b0" providerId="ADAL" clId="{830273D6-8B69-3D4B-9ECF-CC2871D57292}" dt="2023-04-12T11:16:35.097" v="5071" actId="2696"/>
        <pc:sldMkLst>
          <pc:docMk/>
          <pc:sldMk cId="0" sldId="265"/>
        </pc:sldMkLst>
      </pc:sldChg>
      <pc:sldChg chg="del">
        <pc:chgData name="UG-Akram, Abbib" userId="cbe56948-3062-4c31-8868-8cdb15d532b0" providerId="ADAL" clId="{830273D6-8B69-3D4B-9ECF-CC2871D57292}" dt="2023-04-12T11:16:32.527" v="5070" actId="2696"/>
        <pc:sldMkLst>
          <pc:docMk/>
          <pc:sldMk cId="0" sldId="266"/>
        </pc:sldMkLst>
      </pc:sldChg>
      <pc:sldChg chg="del">
        <pc:chgData name="UG-Akram, Abbib" userId="cbe56948-3062-4c31-8868-8cdb15d532b0" providerId="ADAL" clId="{830273D6-8B69-3D4B-9ECF-CC2871D57292}" dt="2023-04-12T11:16:30.002" v="5069" actId="2696"/>
        <pc:sldMkLst>
          <pc:docMk/>
          <pc:sldMk cId="0" sldId="267"/>
        </pc:sldMkLst>
      </pc:sldChg>
      <pc:sldChg chg="del">
        <pc:chgData name="UG-Akram, Abbib" userId="cbe56948-3062-4c31-8868-8cdb15d532b0" providerId="ADAL" clId="{830273D6-8B69-3D4B-9ECF-CC2871D57292}" dt="2023-04-12T11:16:27.615" v="5068" actId="2696"/>
        <pc:sldMkLst>
          <pc:docMk/>
          <pc:sldMk cId="0" sldId="268"/>
        </pc:sldMkLst>
      </pc:sldChg>
      <pc:sldChg chg="del">
        <pc:chgData name="UG-Akram, Abbib" userId="cbe56948-3062-4c31-8868-8cdb15d532b0" providerId="ADAL" clId="{830273D6-8B69-3D4B-9ECF-CC2871D57292}" dt="2023-04-12T11:16:24.824" v="5067" actId="2696"/>
        <pc:sldMkLst>
          <pc:docMk/>
          <pc:sldMk cId="0" sldId="269"/>
        </pc:sldMkLst>
      </pc:sldChg>
      <pc:sldChg chg="del">
        <pc:chgData name="UG-Akram, Abbib" userId="cbe56948-3062-4c31-8868-8cdb15d532b0" providerId="ADAL" clId="{830273D6-8B69-3D4B-9ECF-CC2871D57292}" dt="2023-04-12T11:16:21.835" v="5066" actId="2696"/>
        <pc:sldMkLst>
          <pc:docMk/>
          <pc:sldMk cId="0" sldId="270"/>
        </pc:sldMkLst>
      </pc:sldChg>
      <pc:sldChg chg="del">
        <pc:chgData name="UG-Akram, Abbib" userId="cbe56948-3062-4c31-8868-8cdb15d532b0" providerId="ADAL" clId="{830273D6-8B69-3D4B-9ECF-CC2871D57292}" dt="2023-04-12T11:16:19.162" v="5065" actId="2696"/>
        <pc:sldMkLst>
          <pc:docMk/>
          <pc:sldMk cId="0" sldId="271"/>
        </pc:sldMkLst>
      </pc:sldChg>
      <pc:sldChg chg="del">
        <pc:chgData name="UG-Akram, Abbib" userId="cbe56948-3062-4c31-8868-8cdb15d532b0" providerId="ADAL" clId="{830273D6-8B69-3D4B-9ECF-CC2871D57292}" dt="2023-04-12T11:16:16.001" v="5064" actId="2696"/>
        <pc:sldMkLst>
          <pc:docMk/>
          <pc:sldMk cId="0" sldId="272"/>
        </pc:sldMkLst>
      </pc:sldChg>
      <pc:sldChg chg="del">
        <pc:chgData name="UG-Akram, Abbib" userId="cbe56948-3062-4c31-8868-8cdb15d532b0" providerId="ADAL" clId="{830273D6-8B69-3D4B-9ECF-CC2871D57292}" dt="2023-04-12T11:16:13.198" v="5063" actId="2696"/>
        <pc:sldMkLst>
          <pc:docMk/>
          <pc:sldMk cId="0" sldId="273"/>
        </pc:sldMkLst>
      </pc:sldChg>
      <pc:sldChg chg="del">
        <pc:chgData name="UG-Akram, Abbib" userId="cbe56948-3062-4c31-8868-8cdb15d532b0" providerId="ADAL" clId="{830273D6-8B69-3D4B-9ECF-CC2871D57292}" dt="2023-04-12T11:16:10.631" v="5062" actId="2696"/>
        <pc:sldMkLst>
          <pc:docMk/>
          <pc:sldMk cId="0" sldId="274"/>
        </pc:sldMkLst>
      </pc:sldChg>
      <pc:sldChg chg="del">
        <pc:chgData name="UG-Akram, Abbib" userId="cbe56948-3062-4c31-8868-8cdb15d532b0" providerId="ADAL" clId="{830273D6-8B69-3D4B-9ECF-CC2871D57292}" dt="2023-04-12T11:16:07.845" v="5061" actId="2696"/>
        <pc:sldMkLst>
          <pc:docMk/>
          <pc:sldMk cId="0" sldId="275"/>
        </pc:sldMkLst>
      </pc:sldChg>
      <pc:sldChg chg="del">
        <pc:chgData name="UG-Akram, Abbib" userId="cbe56948-3062-4c31-8868-8cdb15d532b0" providerId="ADAL" clId="{830273D6-8B69-3D4B-9ECF-CC2871D57292}" dt="2023-04-12T11:16:04.884" v="5060" actId="2696"/>
        <pc:sldMkLst>
          <pc:docMk/>
          <pc:sldMk cId="0" sldId="276"/>
        </pc:sldMkLst>
      </pc:sldChg>
      <pc:sldChg chg="modSp add mod modAnim">
        <pc:chgData name="UG-Akram, Abbib" userId="cbe56948-3062-4c31-8868-8cdb15d532b0" providerId="ADAL" clId="{830273D6-8B69-3D4B-9ECF-CC2871D57292}" dt="2023-04-12T11:22:17.632" v="5179"/>
        <pc:sldMkLst>
          <pc:docMk/>
          <pc:sldMk cId="127890163" sldId="277"/>
        </pc:sldMkLst>
        <pc:spChg chg="mod">
          <ac:chgData name="UG-Akram, Abbib" userId="cbe56948-3062-4c31-8868-8cdb15d532b0" providerId="ADAL" clId="{830273D6-8B69-3D4B-9ECF-CC2871D57292}" dt="2023-04-12T09:09:50.084" v="2183" actId="113"/>
          <ac:spMkLst>
            <pc:docMk/>
            <pc:sldMk cId="127890163" sldId="277"/>
            <ac:spMk id="2" creationId="{DC578047-8B88-977B-2E27-166E402B341B}"/>
          </ac:spMkLst>
        </pc:spChg>
      </pc:sldChg>
      <pc:sldChg chg="addSp delSp modSp add mod ord modAnim">
        <pc:chgData name="UG-Akram, Abbib" userId="cbe56948-3062-4c31-8868-8cdb15d532b0" providerId="ADAL" clId="{830273D6-8B69-3D4B-9ECF-CC2871D57292}" dt="2023-04-12T11:56:27.531" v="5857" actId="113"/>
        <pc:sldMkLst>
          <pc:docMk/>
          <pc:sldMk cId="3080668138" sldId="278"/>
        </pc:sldMkLst>
        <pc:spChg chg="del mod">
          <ac:chgData name="UG-Akram, Abbib" userId="cbe56948-3062-4c31-8868-8cdb15d532b0" providerId="ADAL" clId="{830273D6-8B69-3D4B-9ECF-CC2871D57292}" dt="2023-04-12T09:09:45.127" v="2182"/>
          <ac:spMkLst>
            <pc:docMk/>
            <pc:sldMk cId="3080668138" sldId="278"/>
            <ac:spMk id="2" creationId="{DC578047-8B88-977B-2E27-166E402B341B}"/>
          </ac:spMkLst>
        </pc:spChg>
        <pc:spChg chg="add mod">
          <ac:chgData name="UG-Akram, Abbib" userId="cbe56948-3062-4c31-8868-8cdb15d532b0" providerId="ADAL" clId="{830273D6-8B69-3D4B-9ECF-CC2871D57292}" dt="2023-04-12T11:56:19.351" v="5855" actId="113"/>
          <ac:spMkLst>
            <pc:docMk/>
            <pc:sldMk cId="3080668138" sldId="278"/>
            <ac:spMk id="3" creationId="{DD205D80-9AFF-EDE8-2BAF-B8CDCEA4B487}"/>
          </ac:spMkLst>
        </pc:spChg>
        <pc:spChg chg="add mod">
          <ac:chgData name="UG-Akram, Abbib" userId="cbe56948-3062-4c31-8868-8cdb15d532b0" providerId="ADAL" clId="{830273D6-8B69-3D4B-9ECF-CC2871D57292}" dt="2023-04-12T11:56:23.250" v="5856" actId="113"/>
          <ac:spMkLst>
            <pc:docMk/>
            <pc:sldMk cId="3080668138" sldId="278"/>
            <ac:spMk id="4" creationId="{A336782F-79C2-5A2F-D41A-D32176F1D8EC}"/>
          </ac:spMkLst>
        </pc:spChg>
        <pc:spChg chg="add mod">
          <ac:chgData name="UG-Akram, Abbib" userId="cbe56948-3062-4c31-8868-8cdb15d532b0" providerId="ADAL" clId="{830273D6-8B69-3D4B-9ECF-CC2871D57292}" dt="2023-04-12T11:56:27.531" v="5857" actId="113"/>
          <ac:spMkLst>
            <pc:docMk/>
            <pc:sldMk cId="3080668138" sldId="278"/>
            <ac:spMk id="5" creationId="{1EF3DA94-0307-EF6B-1D69-E2F5CFF4EBDE}"/>
          </ac:spMkLst>
        </pc:spChg>
      </pc:sldChg>
      <pc:sldChg chg="addSp modSp add mod ord modAnim">
        <pc:chgData name="UG-Akram, Abbib" userId="cbe56948-3062-4c31-8868-8cdb15d532b0" providerId="ADAL" clId="{830273D6-8B69-3D4B-9ECF-CC2871D57292}" dt="2023-04-12T11:56:50.615" v="5860" actId="113"/>
        <pc:sldMkLst>
          <pc:docMk/>
          <pc:sldMk cId="1726021165" sldId="279"/>
        </pc:sldMkLst>
        <pc:spChg chg="mod">
          <ac:chgData name="UG-Akram, Abbib" userId="cbe56948-3062-4c31-8868-8cdb15d532b0" providerId="ADAL" clId="{830273D6-8B69-3D4B-9ECF-CC2871D57292}" dt="2023-04-12T11:56:38.083" v="5858" actId="113"/>
          <ac:spMkLst>
            <pc:docMk/>
            <pc:sldMk cId="1726021165" sldId="279"/>
            <ac:spMk id="2" creationId="{DC578047-8B88-977B-2E27-166E402B341B}"/>
          </ac:spMkLst>
        </pc:spChg>
        <pc:spChg chg="add mod">
          <ac:chgData name="UG-Akram, Abbib" userId="cbe56948-3062-4c31-8868-8cdb15d532b0" providerId="ADAL" clId="{830273D6-8B69-3D4B-9ECF-CC2871D57292}" dt="2023-04-12T11:56:42.748" v="5859" actId="113"/>
          <ac:spMkLst>
            <pc:docMk/>
            <pc:sldMk cId="1726021165" sldId="279"/>
            <ac:spMk id="3" creationId="{1C96B42D-69B1-20B6-CB94-DC31B7ECEBDC}"/>
          </ac:spMkLst>
        </pc:spChg>
        <pc:spChg chg="add mod">
          <ac:chgData name="UG-Akram, Abbib" userId="cbe56948-3062-4c31-8868-8cdb15d532b0" providerId="ADAL" clId="{830273D6-8B69-3D4B-9ECF-CC2871D57292}" dt="2023-04-12T11:56:50.615" v="5860" actId="113"/>
          <ac:spMkLst>
            <pc:docMk/>
            <pc:sldMk cId="1726021165" sldId="279"/>
            <ac:spMk id="4" creationId="{DA2C2CAC-867A-9B89-3CED-7D285251A53A}"/>
          </ac:spMkLst>
        </pc:spChg>
      </pc:sldChg>
      <pc:sldChg chg="addSp delSp modSp add mod ord modAnim">
        <pc:chgData name="UG-Akram, Abbib" userId="cbe56948-3062-4c31-8868-8cdb15d532b0" providerId="ADAL" clId="{830273D6-8B69-3D4B-9ECF-CC2871D57292}" dt="2023-04-12T11:57:01.767" v="5862" actId="113"/>
        <pc:sldMkLst>
          <pc:docMk/>
          <pc:sldMk cId="1055520913" sldId="280"/>
        </pc:sldMkLst>
        <pc:spChg chg="del mod">
          <ac:chgData name="UG-Akram, Abbib" userId="cbe56948-3062-4c31-8868-8cdb15d532b0" providerId="ADAL" clId="{830273D6-8B69-3D4B-9ECF-CC2871D57292}" dt="2023-04-12T09:42:34.100" v="3219"/>
          <ac:spMkLst>
            <pc:docMk/>
            <pc:sldMk cId="1055520913" sldId="280"/>
            <ac:spMk id="2" creationId="{DC578047-8B88-977B-2E27-166E402B341B}"/>
          </ac:spMkLst>
        </pc:spChg>
        <pc:spChg chg="add del mod">
          <ac:chgData name="UG-Akram, Abbib" userId="cbe56948-3062-4c31-8868-8cdb15d532b0" providerId="ADAL" clId="{830273D6-8B69-3D4B-9ECF-CC2871D57292}" dt="2023-04-12T09:43:35.174" v="3261"/>
          <ac:spMkLst>
            <pc:docMk/>
            <pc:sldMk cId="1055520913" sldId="280"/>
            <ac:spMk id="3" creationId="{A21D75A4-D9A4-0BBA-3086-8377CC891E78}"/>
          </ac:spMkLst>
        </pc:spChg>
        <pc:spChg chg="add mod">
          <ac:chgData name="UG-Akram, Abbib" userId="cbe56948-3062-4c31-8868-8cdb15d532b0" providerId="ADAL" clId="{830273D6-8B69-3D4B-9ECF-CC2871D57292}" dt="2023-04-12T11:56:57.801" v="5861" actId="113"/>
          <ac:spMkLst>
            <pc:docMk/>
            <pc:sldMk cId="1055520913" sldId="280"/>
            <ac:spMk id="4" creationId="{FFCC07C8-1699-B0B2-C4FC-14CECA483E2E}"/>
          </ac:spMkLst>
        </pc:spChg>
        <pc:spChg chg="add mod">
          <ac:chgData name="UG-Akram, Abbib" userId="cbe56948-3062-4c31-8868-8cdb15d532b0" providerId="ADAL" clId="{830273D6-8B69-3D4B-9ECF-CC2871D57292}" dt="2023-04-12T11:57:01.767" v="5862" actId="113"/>
          <ac:spMkLst>
            <pc:docMk/>
            <pc:sldMk cId="1055520913" sldId="280"/>
            <ac:spMk id="5" creationId="{67865A9E-9633-FDF8-AEE4-04BA675DF60D}"/>
          </ac:spMkLst>
        </pc:spChg>
        <pc:spChg chg="mod">
          <ac:chgData name="UG-Akram, Abbib" userId="cbe56948-3062-4c31-8868-8cdb15d532b0" providerId="ADAL" clId="{830273D6-8B69-3D4B-9ECF-CC2871D57292}" dt="2023-04-12T09:43:11.859" v="3258" actId="20577"/>
          <ac:spMkLst>
            <pc:docMk/>
            <pc:sldMk cId="1055520913" sldId="280"/>
            <ac:spMk id="106" creationId="{00000000-0000-0000-0000-000000000000}"/>
          </ac:spMkLst>
        </pc:spChg>
      </pc:sldChg>
      <pc:sldChg chg="new del">
        <pc:chgData name="UG-Akram, Abbib" userId="cbe56948-3062-4c31-8868-8cdb15d532b0" providerId="ADAL" clId="{830273D6-8B69-3D4B-9ECF-CC2871D57292}" dt="2023-04-12T09:51:56.519" v="3719" actId="2696"/>
        <pc:sldMkLst>
          <pc:docMk/>
          <pc:sldMk cId="2778492557" sldId="281"/>
        </pc:sldMkLst>
      </pc:sldChg>
      <pc:sldChg chg="delSp modSp add mod modAnim">
        <pc:chgData name="UG-Akram, Abbib" userId="cbe56948-3062-4c31-8868-8cdb15d532b0" providerId="ADAL" clId="{830273D6-8B69-3D4B-9ECF-CC2871D57292}" dt="2023-04-12T11:57:12.165" v="5863" actId="113"/>
        <pc:sldMkLst>
          <pc:docMk/>
          <pc:sldMk cId="1886818128" sldId="282"/>
        </pc:sldMkLst>
        <pc:spChg chg="mod">
          <ac:chgData name="UG-Akram, Abbib" userId="cbe56948-3062-4c31-8868-8cdb15d532b0" providerId="ADAL" clId="{830273D6-8B69-3D4B-9ECF-CC2871D57292}" dt="2023-04-12T11:57:12.165" v="5863" actId="113"/>
          <ac:spMkLst>
            <pc:docMk/>
            <pc:sldMk cId="1886818128" sldId="282"/>
            <ac:spMk id="4" creationId="{FFCC07C8-1699-B0B2-C4FC-14CECA483E2E}"/>
          </ac:spMkLst>
        </pc:spChg>
        <pc:spChg chg="del mod">
          <ac:chgData name="UG-Akram, Abbib" userId="cbe56948-3062-4c31-8868-8cdb15d532b0" providerId="ADAL" clId="{830273D6-8B69-3D4B-9ECF-CC2871D57292}" dt="2023-04-12T10:11:03.825" v="4146"/>
          <ac:spMkLst>
            <pc:docMk/>
            <pc:sldMk cId="1886818128" sldId="282"/>
            <ac:spMk id="5" creationId="{67865A9E-9633-FDF8-AEE4-04BA675DF60D}"/>
          </ac:spMkLst>
        </pc:spChg>
        <pc:spChg chg="mod">
          <ac:chgData name="UG-Akram, Abbib" userId="cbe56948-3062-4c31-8868-8cdb15d532b0" providerId="ADAL" clId="{830273D6-8B69-3D4B-9ECF-CC2871D57292}" dt="2023-04-12T10:11:28.112" v="4159" actId="20577"/>
          <ac:spMkLst>
            <pc:docMk/>
            <pc:sldMk cId="1886818128" sldId="282"/>
            <ac:spMk id="106" creationId="{00000000-0000-0000-0000-000000000000}"/>
          </ac:spMkLst>
        </pc:spChg>
      </pc:sldChg>
      <pc:sldChg chg="addSp modSp add mod modAnim">
        <pc:chgData name="UG-Akram, Abbib" userId="cbe56948-3062-4c31-8868-8cdb15d532b0" providerId="ADAL" clId="{830273D6-8B69-3D4B-9ECF-CC2871D57292}" dt="2023-04-12T12:09:25.439" v="5864" actId="1076"/>
        <pc:sldMkLst>
          <pc:docMk/>
          <pc:sldMk cId="1133819094" sldId="283"/>
        </pc:sldMkLst>
        <pc:spChg chg="add mod">
          <ac:chgData name="UG-Akram, Abbib" userId="cbe56948-3062-4c31-8868-8cdb15d532b0" providerId="ADAL" clId="{830273D6-8B69-3D4B-9ECF-CC2871D57292}" dt="2023-04-12T11:31:53.502" v="5445" actId="20577"/>
          <ac:spMkLst>
            <pc:docMk/>
            <pc:sldMk cId="1133819094" sldId="283"/>
            <ac:spMk id="2" creationId="{809F880B-9012-48A4-43C6-E868A1C17673}"/>
          </ac:spMkLst>
        </pc:spChg>
        <pc:spChg chg="add mod">
          <ac:chgData name="UG-Akram, Abbib" userId="cbe56948-3062-4c31-8868-8cdb15d532b0" providerId="ADAL" clId="{830273D6-8B69-3D4B-9ECF-CC2871D57292}" dt="2023-04-12T11:32:01.046" v="5455" actId="20577"/>
          <ac:spMkLst>
            <pc:docMk/>
            <pc:sldMk cId="1133819094" sldId="283"/>
            <ac:spMk id="3" creationId="{2A0AA3EA-35FA-9717-7F1B-CE8C1AA6A965}"/>
          </ac:spMkLst>
        </pc:spChg>
        <pc:spChg chg="mod">
          <ac:chgData name="UG-Akram, Abbib" userId="cbe56948-3062-4c31-8868-8cdb15d532b0" providerId="ADAL" clId="{830273D6-8B69-3D4B-9ECF-CC2871D57292}" dt="2023-04-12T12:09:25.439" v="5864" actId="1076"/>
          <ac:spMkLst>
            <pc:docMk/>
            <pc:sldMk cId="1133819094" sldId="283"/>
            <ac:spMk id="4" creationId="{FFCC07C8-1699-B0B2-C4FC-14CECA483E2E}"/>
          </ac:spMkLst>
        </pc:spChg>
        <pc:spChg chg="mod">
          <ac:chgData name="UG-Akram, Abbib" userId="cbe56948-3062-4c31-8868-8cdb15d532b0" providerId="ADAL" clId="{830273D6-8B69-3D4B-9ECF-CC2871D57292}" dt="2023-04-12T10:12:49.933" v="4188" actId="20577"/>
          <ac:spMkLst>
            <pc:docMk/>
            <pc:sldMk cId="1133819094" sldId="283"/>
            <ac:spMk id="106" creationId="{00000000-0000-0000-0000-000000000000}"/>
          </ac:spMkLst>
        </pc:spChg>
      </pc:sldChg>
      <pc:sldChg chg="modSp add mod ord modAnim">
        <pc:chgData name="UG-Akram, Abbib" userId="cbe56948-3062-4c31-8868-8cdb15d532b0" providerId="ADAL" clId="{830273D6-8B69-3D4B-9ECF-CC2871D57292}" dt="2023-04-12T11:26:29.634" v="5281" actId="207"/>
        <pc:sldMkLst>
          <pc:docMk/>
          <pc:sldMk cId="3123993671" sldId="284"/>
        </pc:sldMkLst>
        <pc:spChg chg="mod">
          <ac:chgData name="UG-Akram, Abbib" userId="cbe56948-3062-4c31-8868-8cdb15d532b0" providerId="ADAL" clId="{830273D6-8B69-3D4B-9ECF-CC2871D57292}" dt="2023-04-12T11:26:29.634" v="5281" actId="207"/>
          <ac:spMkLst>
            <pc:docMk/>
            <pc:sldMk cId="3123993671" sldId="284"/>
            <ac:spMk id="2" creationId="{DC578047-8B88-977B-2E27-166E402B341B}"/>
          </ac:spMkLst>
        </pc:spChg>
        <pc:spChg chg="mod">
          <ac:chgData name="UG-Akram, Abbib" userId="cbe56948-3062-4c31-8868-8cdb15d532b0" providerId="ADAL" clId="{830273D6-8B69-3D4B-9ECF-CC2871D57292}" dt="2023-04-12T11:07:10.561" v="4708" actId="20577"/>
          <ac:spMkLst>
            <pc:docMk/>
            <pc:sldMk cId="3123993671" sldId="284"/>
            <ac:spMk id="106" creationId="{00000000-0000-0000-0000-000000000000}"/>
          </ac:spMkLst>
        </pc:spChg>
      </pc:sldChg>
      <pc:sldChg chg="modSp add mod ord modAnim">
        <pc:chgData name="UG-Akram, Abbib" userId="cbe56948-3062-4c31-8868-8cdb15d532b0" providerId="ADAL" clId="{830273D6-8B69-3D4B-9ECF-CC2871D57292}" dt="2023-04-12T11:28:53.598" v="5357" actId="207"/>
        <pc:sldMkLst>
          <pc:docMk/>
          <pc:sldMk cId="3527379044" sldId="285"/>
        </pc:sldMkLst>
        <pc:spChg chg="mod">
          <ac:chgData name="UG-Akram, Abbib" userId="cbe56948-3062-4c31-8868-8cdb15d532b0" providerId="ADAL" clId="{830273D6-8B69-3D4B-9ECF-CC2871D57292}" dt="2023-04-12T11:28:53.598" v="5357" actId="207"/>
          <ac:spMkLst>
            <pc:docMk/>
            <pc:sldMk cId="3527379044" sldId="285"/>
            <ac:spMk id="2" creationId="{DC578047-8B88-977B-2E27-166E402B341B}"/>
          </ac:spMkLst>
        </pc:spChg>
        <pc:spChg chg="mod">
          <ac:chgData name="UG-Akram, Abbib" userId="cbe56948-3062-4c31-8868-8cdb15d532b0" providerId="ADAL" clId="{830273D6-8B69-3D4B-9ECF-CC2871D57292}" dt="2023-04-12T11:08:52.249" v="4774" actId="20577"/>
          <ac:spMkLst>
            <pc:docMk/>
            <pc:sldMk cId="3527379044" sldId="285"/>
            <ac:spMk id="106" creationId="{00000000-0000-0000-0000-000000000000}"/>
          </ac:spMkLst>
        </pc:spChg>
      </pc:sldChg>
      <pc:sldChg chg="modSp add mod ord modAnim">
        <pc:chgData name="UG-Akram, Abbib" userId="cbe56948-3062-4c31-8868-8cdb15d532b0" providerId="ADAL" clId="{830273D6-8B69-3D4B-9ECF-CC2871D57292}" dt="2023-04-12T11:23:41.882" v="5191"/>
        <pc:sldMkLst>
          <pc:docMk/>
          <pc:sldMk cId="3949940538" sldId="286"/>
        </pc:sldMkLst>
        <pc:spChg chg="mod">
          <ac:chgData name="UG-Akram, Abbib" userId="cbe56948-3062-4c31-8868-8cdb15d532b0" providerId="ADAL" clId="{830273D6-8B69-3D4B-9ECF-CC2871D57292}" dt="2023-04-12T11:15:48.195" v="5059" actId="20577"/>
          <ac:spMkLst>
            <pc:docMk/>
            <pc:sldMk cId="3949940538" sldId="286"/>
            <ac:spMk id="2" creationId="{DC578047-8B88-977B-2E27-166E402B341B}"/>
          </ac:spMkLst>
        </pc:spChg>
        <pc:spChg chg="mod">
          <ac:chgData name="UG-Akram, Abbib" userId="cbe56948-3062-4c31-8868-8cdb15d532b0" providerId="ADAL" clId="{830273D6-8B69-3D4B-9ECF-CC2871D57292}" dt="2023-04-12T11:14:31.234" v="4872" actId="113"/>
          <ac:spMkLst>
            <pc:docMk/>
            <pc:sldMk cId="3949940538" sldId="286"/>
            <ac:spMk id="10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Introduction: </a:t>
            </a:r>
            <a:r>
              <a:rPr lang="en-GB" dirty="0" err="1"/>
              <a:t>Abbib</a:t>
            </a:r>
            <a:r>
              <a:rPr lang="en-GB" dirty="0"/>
              <a:t> </a:t>
            </a:r>
            <a:r>
              <a:rPr lang="en-GB" dirty="0" err="1"/>
              <a:t>akram</a:t>
            </a:r>
            <a:endParaRPr lang="en-GB" dirty="0"/>
          </a:p>
          <a:p>
            <a:pPr marL="0" lvl="0" indent="0" algn="l" rtl="0">
              <a:spcBef>
                <a:spcPts val="0"/>
              </a:spcBef>
              <a:spcAft>
                <a:spcPts val="0"/>
              </a:spcAft>
              <a:buNone/>
            </a:pPr>
            <a:r>
              <a:rPr lang="en-GB" dirty="0"/>
              <a:t>Stock </a:t>
            </a:r>
            <a:r>
              <a:rPr lang="en-GB" dirty="0" err="1"/>
              <a:t>control:Ethan</a:t>
            </a:r>
            <a:r>
              <a:rPr lang="en-GB" dirty="0"/>
              <a:t> Brewer</a:t>
            </a:r>
          </a:p>
          <a:p>
            <a:pPr marL="0" lvl="0" indent="0" algn="l" rtl="0">
              <a:spcBef>
                <a:spcPts val="0"/>
              </a:spcBef>
              <a:spcAft>
                <a:spcPts val="0"/>
              </a:spcAft>
              <a:buNone/>
            </a:pPr>
            <a:r>
              <a:rPr lang="en-GB" dirty="0"/>
              <a:t>Sales </a:t>
            </a:r>
            <a:r>
              <a:rPr lang="en-GB" dirty="0" err="1"/>
              <a:t>control:Aymen</a:t>
            </a:r>
            <a:r>
              <a:rPr lang="en-GB" dirty="0"/>
              <a:t> Said</a:t>
            </a:r>
          </a:p>
          <a:p>
            <a:pPr marL="0" lvl="0" indent="0" algn="l" rtl="0">
              <a:spcBef>
                <a:spcPts val="0"/>
              </a:spcBef>
              <a:spcAft>
                <a:spcPts val="0"/>
              </a:spcAft>
              <a:buNone/>
            </a:pPr>
            <a:r>
              <a:rPr lang="en-GB" dirty="0"/>
              <a:t>Sales </a:t>
            </a:r>
            <a:r>
              <a:rPr lang="en-GB" dirty="0" err="1"/>
              <a:t>report:Abbib</a:t>
            </a:r>
            <a:r>
              <a:rPr lang="en-GB" dirty="0"/>
              <a:t> </a:t>
            </a:r>
            <a:r>
              <a:rPr lang="en-GB" dirty="0" err="1"/>
              <a:t>Akram</a:t>
            </a:r>
            <a:endParaRPr lang="en-GB" dirty="0"/>
          </a:p>
          <a:p>
            <a:pPr marL="0" lvl="0" indent="0" algn="l" rtl="0">
              <a:spcBef>
                <a:spcPts val="0"/>
              </a:spcBef>
              <a:spcAft>
                <a:spcPts val="0"/>
              </a:spcAft>
              <a:buNone/>
            </a:pPr>
            <a:r>
              <a:rPr lang="en-GB" dirty="0"/>
              <a:t>General </a:t>
            </a:r>
            <a:r>
              <a:rPr lang="en-GB" dirty="0" err="1"/>
              <a:t>functionality:Rati</a:t>
            </a:r>
            <a:r>
              <a:rPr lang="en-GB" dirty="0"/>
              <a:t> </a:t>
            </a:r>
            <a:r>
              <a:rPr lang="en-GB" dirty="0" err="1"/>
              <a:t>Sturua</a:t>
            </a:r>
            <a:endParaRPr lang="en-GB" dirty="0"/>
          </a:p>
          <a:p>
            <a:pPr marL="0" lvl="0" indent="0" algn="l" rtl="0">
              <a:spcBef>
                <a:spcPts val="0"/>
              </a:spcBef>
              <a:spcAft>
                <a:spcPts val="0"/>
              </a:spcAft>
              <a:buNone/>
            </a:pPr>
            <a:r>
              <a:rPr lang="en-GB" dirty="0" err="1"/>
              <a:t>Questions:Abbib</a:t>
            </a:r>
            <a:r>
              <a:rPr lang="en-GB" dirty="0"/>
              <a:t> </a:t>
            </a:r>
            <a:r>
              <a:rPr lang="en-GB" dirty="0" err="1"/>
              <a:t>Akram</a:t>
            </a:r>
            <a:r>
              <a:rPr lang="en-GB" dirty="0"/>
              <a:t> will read the slide however the whole team will answer questions based on their speciality.</a:t>
            </a:r>
          </a:p>
          <a:p>
            <a:pPr marL="0" lvl="0" indent="0" algn="l" rtl="0">
              <a:spcBef>
                <a:spcPts val="0"/>
              </a:spcBef>
              <a:spcAft>
                <a:spcPts val="0"/>
              </a:spcAft>
              <a:buNone/>
            </a:pPr>
            <a:endParaRPr lang="en-GB" dirty="0"/>
          </a:p>
          <a:p>
            <a:pPr marL="0" lvl="0" indent="0" algn="l" rtl="0">
              <a:spcBef>
                <a:spcPts val="0"/>
              </a:spcBef>
              <a:spcAft>
                <a:spcPts val="0"/>
              </a:spcAft>
              <a:buNone/>
            </a:pPr>
            <a:endParaRPr dirty="0"/>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 are on the next slide</a:t>
            </a:r>
            <a:endParaRPr dirty="0"/>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3929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 are on the next slide</a:t>
            </a:r>
            <a:endParaRPr dirty="0"/>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275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 are on the next slide</a:t>
            </a:r>
            <a:endParaRPr dirty="0"/>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9286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 are on the next slide</a:t>
            </a:r>
            <a:endParaRPr dirty="0"/>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542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Do you have any questions for us?</a:t>
            </a:r>
            <a:endParaRPr dirty="0"/>
          </a:p>
        </p:txBody>
      </p:sp>
      <p:sp>
        <p:nvSpPr>
          <p:cNvPr id="217" name="Google Shape;2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 are on the next slide</a:t>
            </a:r>
            <a:endParaRPr dirty="0"/>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141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 are on the next slide</a:t>
            </a:r>
            <a:endParaRPr dirty="0"/>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6142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 are on the next slide</a:t>
            </a:r>
            <a:endParaRPr dirty="0"/>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0069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 are on the next slide</a:t>
            </a:r>
            <a:endParaRPr dirty="0"/>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965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Instructions are on the next slide</a:t>
            </a:r>
            <a:endParaRPr dirty="0"/>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988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p:nvPr/>
        </p:nvSpPr>
        <p:spPr>
          <a:xfrm>
            <a:off x="0" y="8631788"/>
            <a:ext cx="18288118" cy="1655221"/>
          </a:xfrm>
          <a:custGeom>
            <a:avLst/>
            <a:gdLst/>
            <a:ahLst/>
            <a:cxnLst/>
            <a:rect l="l" t="t" r="r" b="b"/>
            <a:pathLst>
              <a:path w="4816592" h="435940" extrusionOk="0">
                <a:moveTo>
                  <a:pt x="0" y="0"/>
                </a:moveTo>
                <a:lnTo>
                  <a:pt x="4816592" y="0"/>
                </a:lnTo>
                <a:lnTo>
                  <a:pt x="4816592" y="435940"/>
                </a:lnTo>
                <a:lnTo>
                  <a:pt x="0" y="435940"/>
                </a:lnTo>
                <a:close/>
              </a:path>
            </a:pathLst>
          </a:custGeom>
          <a:solidFill>
            <a:srgbClr val="0C48BB"/>
          </a:solidFill>
          <a:ln>
            <a:noFill/>
          </a:ln>
        </p:spPr>
      </p:sp>
      <p:sp>
        <p:nvSpPr>
          <p:cNvPr id="11" name="Google Shape;11;p3"/>
          <p:cNvSpPr txBox="1">
            <a:spLocks noGrp="1"/>
          </p:cNvSpPr>
          <p:nvPr>
            <p:ph type="body" idx="1"/>
          </p:nvPr>
        </p:nvSpPr>
        <p:spPr>
          <a:xfrm>
            <a:off x="1507350" y="4731850"/>
            <a:ext cx="8229600" cy="4526100"/>
          </a:xfrm>
          <a:prstGeom prst="rect">
            <a:avLst/>
          </a:prstGeom>
          <a:noFill/>
          <a:ln>
            <a:noFill/>
          </a:ln>
        </p:spPr>
        <p:txBody>
          <a:bodyPr spcFirstLastPara="1" wrap="square" lIns="91425" tIns="45700" rIns="91425" bIns="45700" anchor="t" anchorCtr="0">
            <a:normAutofit/>
          </a:bodyPr>
          <a:lstStyle>
            <a:lvl1pPr marL="457200" lvl="0" indent="-444500" algn="l" rtl="0">
              <a:spcBef>
                <a:spcPts val="360"/>
              </a:spcBef>
              <a:spcAft>
                <a:spcPts val="0"/>
              </a:spcAft>
              <a:buClr>
                <a:schemeClr val="dk1"/>
              </a:buClr>
              <a:buSzPts val="3400"/>
              <a:buFont typeface="Assistant"/>
              <a:buChar char="●"/>
              <a:defRPr sz="3400">
                <a:latin typeface="Assistant"/>
                <a:ea typeface="Assistant"/>
                <a:cs typeface="Assistant"/>
                <a:sym typeface="Assistant"/>
              </a:defRPr>
            </a:lvl1pPr>
            <a:lvl2pPr marL="914400" lvl="1" indent="-444500" algn="l" rtl="0">
              <a:spcBef>
                <a:spcPts val="360"/>
              </a:spcBef>
              <a:spcAft>
                <a:spcPts val="0"/>
              </a:spcAft>
              <a:buClr>
                <a:schemeClr val="dk1"/>
              </a:buClr>
              <a:buSzPts val="3400"/>
              <a:buFont typeface="Assistant"/>
              <a:buChar char="○"/>
              <a:defRPr sz="3400">
                <a:latin typeface="Assistant"/>
                <a:ea typeface="Assistant"/>
                <a:cs typeface="Assistant"/>
                <a:sym typeface="Assistant"/>
              </a:defRPr>
            </a:lvl2pPr>
            <a:lvl3pPr marL="1371600" lvl="2" indent="-444500" algn="l" rtl="0">
              <a:spcBef>
                <a:spcPts val="360"/>
              </a:spcBef>
              <a:spcAft>
                <a:spcPts val="0"/>
              </a:spcAft>
              <a:buClr>
                <a:schemeClr val="dk1"/>
              </a:buClr>
              <a:buSzPts val="3400"/>
              <a:buFont typeface="Assistant"/>
              <a:buChar char="■"/>
              <a:defRPr sz="3400">
                <a:latin typeface="Assistant"/>
                <a:ea typeface="Assistant"/>
                <a:cs typeface="Assistant"/>
                <a:sym typeface="Assistant"/>
              </a:defRPr>
            </a:lvl3pPr>
            <a:lvl4pPr marL="1828800" lvl="3" indent="-444500" algn="l" rtl="0">
              <a:spcBef>
                <a:spcPts val="360"/>
              </a:spcBef>
              <a:spcAft>
                <a:spcPts val="0"/>
              </a:spcAft>
              <a:buClr>
                <a:schemeClr val="dk1"/>
              </a:buClr>
              <a:buSzPts val="3400"/>
              <a:buFont typeface="Assistant"/>
              <a:buChar char="●"/>
              <a:defRPr sz="3400">
                <a:latin typeface="Assistant"/>
                <a:ea typeface="Assistant"/>
                <a:cs typeface="Assistant"/>
                <a:sym typeface="Assistant"/>
              </a:defRPr>
            </a:lvl4pPr>
            <a:lvl5pPr marL="2286000" lvl="4" indent="-444500" algn="l" rtl="0">
              <a:spcBef>
                <a:spcPts val="360"/>
              </a:spcBef>
              <a:spcAft>
                <a:spcPts val="0"/>
              </a:spcAft>
              <a:buClr>
                <a:schemeClr val="dk1"/>
              </a:buClr>
              <a:buSzPts val="3400"/>
              <a:buFont typeface="Assistant"/>
              <a:buChar char="○"/>
              <a:defRPr sz="3400">
                <a:latin typeface="Assistant"/>
                <a:ea typeface="Assistant"/>
                <a:cs typeface="Assistant"/>
                <a:sym typeface="Assistant"/>
              </a:defRPr>
            </a:lvl5pPr>
            <a:lvl6pPr marL="2743200" lvl="5" indent="-444500" algn="l" rtl="0">
              <a:spcBef>
                <a:spcPts val="360"/>
              </a:spcBef>
              <a:spcAft>
                <a:spcPts val="0"/>
              </a:spcAft>
              <a:buClr>
                <a:schemeClr val="dk1"/>
              </a:buClr>
              <a:buSzPts val="3400"/>
              <a:buFont typeface="Assistant"/>
              <a:buChar char="■"/>
              <a:defRPr sz="3400">
                <a:latin typeface="Assistant"/>
                <a:ea typeface="Assistant"/>
                <a:cs typeface="Assistant"/>
                <a:sym typeface="Assistant"/>
              </a:defRPr>
            </a:lvl6pPr>
            <a:lvl7pPr marL="3200400" lvl="6" indent="-444500" algn="l" rtl="0">
              <a:spcBef>
                <a:spcPts val="360"/>
              </a:spcBef>
              <a:spcAft>
                <a:spcPts val="0"/>
              </a:spcAft>
              <a:buClr>
                <a:schemeClr val="dk1"/>
              </a:buClr>
              <a:buSzPts val="3400"/>
              <a:buFont typeface="Assistant"/>
              <a:buChar char="●"/>
              <a:defRPr sz="3400">
                <a:latin typeface="Assistant"/>
                <a:ea typeface="Assistant"/>
                <a:cs typeface="Assistant"/>
                <a:sym typeface="Assistant"/>
              </a:defRPr>
            </a:lvl7pPr>
            <a:lvl8pPr marL="3657600" lvl="7" indent="-444500" algn="l" rtl="0">
              <a:spcBef>
                <a:spcPts val="360"/>
              </a:spcBef>
              <a:spcAft>
                <a:spcPts val="0"/>
              </a:spcAft>
              <a:buClr>
                <a:schemeClr val="dk1"/>
              </a:buClr>
              <a:buSzPts val="3400"/>
              <a:buFont typeface="Assistant"/>
              <a:buChar char="○"/>
              <a:defRPr sz="3400">
                <a:latin typeface="Assistant"/>
                <a:ea typeface="Assistant"/>
                <a:cs typeface="Assistant"/>
                <a:sym typeface="Assistant"/>
              </a:defRPr>
            </a:lvl8pPr>
            <a:lvl9pPr marL="4114800" lvl="8" indent="-444500" algn="l" rtl="0">
              <a:spcBef>
                <a:spcPts val="360"/>
              </a:spcBef>
              <a:spcAft>
                <a:spcPts val="0"/>
              </a:spcAft>
              <a:buClr>
                <a:schemeClr val="dk1"/>
              </a:buClr>
              <a:buSzPts val="3400"/>
              <a:buFont typeface="Assistant"/>
              <a:buChar char="■"/>
              <a:defRPr sz="3400">
                <a:latin typeface="Assistant"/>
                <a:ea typeface="Assistant"/>
                <a:cs typeface="Assistant"/>
                <a:sym typeface="Assistant"/>
              </a:defRPr>
            </a:lvl9pPr>
          </a:lstStyle>
          <a:p>
            <a:endParaRPr/>
          </a:p>
        </p:txBody>
      </p:sp>
      <p:sp>
        <p:nvSpPr>
          <p:cNvPr id="12" name="Google Shape;12;p3"/>
          <p:cNvSpPr txBox="1">
            <a:spLocks noGrp="1"/>
          </p:cNvSpPr>
          <p:nvPr>
            <p:ph type="title"/>
          </p:nvPr>
        </p:nvSpPr>
        <p:spPr>
          <a:xfrm>
            <a:off x="1152300" y="649600"/>
            <a:ext cx="14335800" cy="3389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2300"/>
              <a:buFont typeface="Tenor Sans"/>
              <a:buNone/>
              <a:defRPr sz="12300">
                <a:solidFill>
                  <a:schemeClr val="dk2"/>
                </a:solidFill>
                <a:latin typeface="Tenor Sans"/>
                <a:ea typeface="Tenor Sans"/>
                <a:cs typeface="Tenor Sans"/>
                <a:sym typeface="Tenor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1296800" y="2430925"/>
            <a:ext cx="8229600" cy="4526100"/>
          </a:xfrm>
          <a:prstGeom prst="rect">
            <a:avLst/>
          </a:prstGeom>
          <a:noFill/>
          <a:ln>
            <a:noFill/>
          </a:ln>
        </p:spPr>
        <p:txBody>
          <a:bodyPr spcFirstLastPara="1" wrap="square" lIns="91425" tIns="45700" rIns="91425" bIns="45700" anchor="t" anchorCtr="0">
            <a:normAutofit/>
          </a:bodyPr>
          <a:lstStyle>
            <a:lvl1pPr marL="457200" lvl="0" indent="-374650" algn="l">
              <a:spcBef>
                <a:spcPts val="360"/>
              </a:spcBef>
              <a:spcAft>
                <a:spcPts val="0"/>
              </a:spcAft>
              <a:buClr>
                <a:schemeClr val="dk1"/>
              </a:buClr>
              <a:buSzPts val="2300"/>
              <a:buFont typeface="Assistant"/>
              <a:buChar char="●"/>
              <a:defRPr sz="2300">
                <a:latin typeface="Assistant"/>
                <a:ea typeface="Assistant"/>
                <a:cs typeface="Assistant"/>
                <a:sym typeface="Assistant"/>
              </a:defRPr>
            </a:lvl1pPr>
            <a:lvl2pPr marL="914400" lvl="1" indent="-374650" algn="l">
              <a:spcBef>
                <a:spcPts val="360"/>
              </a:spcBef>
              <a:spcAft>
                <a:spcPts val="0"/>
              </a:spcAft>
              <a:buClr>
                <a:schemeClr val="dk1"/>
              </a:buClr>
              <a:buSzPts val="2300"/>
              <a:buFont typeface="Assistant"/>
              <a:buChar char="○"/>
              <a:defRPr sz="2300">
                <a:latin typeface="Assistant"/>
                <a:ea typeface="Assistant"/>
                <a:cs typeface="Assistant"/>
                <a:sym typeface="Assistant"/>
              </a:defRPr>
            </a:lvl2pPr>
            <a:lvl3pPr marL="1371600" lvl="2" indent="-374650" algn="l">
              <a:spcBef>
                <a:spcPts val="360"/>
              </a:spcBef>
              <a:spcAft>
                <a:spcPts val="0"/>
              </a:spcAft>
              <a:buClr>
                <a:schemeClr val="dk1"/>
              </a:buClr>
              <a:buSzPts val="2300"/>
              <a:buFont typeface="Assistant"/>
              <a:buChar char="■"/>
              <a:defRPr sz="2300">
                <a:latin typeface="Assistant"/>
                <a:ea typeface="Assistant"/>
                <a:cs typeface="Assistant"/>
                <a:sym typeface="Assistant"/>
              </a:defRPr>
            </a:lvl3pPr>
            <a:lvl4pPr marL="1828800" lvl="3" indent="-374650" algn="l">
              <a:spcBef>
                <a:spcPts val="360"/>
              </a:spcBef>
              <a:spcAft>
                <a:spcPts val="0"/>
              </a:spcAft>
              <a:buClr>
                <a:schemeClr val="dk1"/>
              </a:buClr>
              <a:buSzPts val="2300"/>
              <a:buFont typeface="Assistant"/>
              <a:buChar char="●"/>
              <a:defRPr sz="2300">
                <a:latin typeface="Assistant"/>
                <a:ea typeface="Assistant"/>
                <a:cs typeface="Assistant"/>
                <a:sym typeface="Assistant"/>
              </a:defRPr>
            </a:lvl4pPr>
            <a:lvl5pPr marL="2286000" lvl="4" indent="-374650" algn="l">
              <a:spcBef>
                <a:spcPts val="360"/>
              </a:spcBef>
              <a:spcAft>
                <a:spcPts val="0"/>
              </a:spcAft>
              <a:buClr>
                <a:schemeClr val="dk1"/>
              </a:buClr>
              <a:buSzPts val="2300"/>
              <a:buFont typeface="Assistant"/>
              <a:buChar char="○"/>
              <a:defRPr sz="2300">
                <a:latin typeface="Assistant"/>
                <a:ea typeface="Assistant"/>
                <a:cs typeface="Assistant"/>
                <a:sym typeface="Assistant"/>
              </a:defRPr>
            </a:lvl5pPr>
            <a:lvl6pPr marL="2743200" lvl="5" indent="-374650" algn="l">
              <a:spcBef>
                <a:spcPts val="360"/>
              </a:spcBef>
              <a:spcAft>
                <a:spcPts val="0"/>
              </a:spcAft>
              <a:buClr>
                <a:schemeClr val="dk1"/>
              </a:buClr>
              <a:buSzPts val="2300"/>
              <a:buFont typeface="Assistant"/>
              <a:buChar char="■"/>
              <a:defRPr sz="2300">
                <a:latin typeface="Assistant"/>
                <a:ea typeface="Assistant"/>
                <a:cs typeface="Assistant"/>
                <a:sym typeface="Assistant"/>
              </a:defRPr>
            </a:lvl6pPr>
            <a:lvl7pPr marL="3200400" lvl="6" indent="-374650" algn="l">
              <a:spcBef>
                <a:spcPts val="360"/>
              </a:spcBef>
              <a:spcAft>
                <a:spcPts val="0"/>
              </a:spcAft>
              <a:buClr>
                <a:schemeClr val="dk1"/>
              </a:buClr>
              <a:buSzPts val="2300"/>
              <a:buFont typeface="Assistant"/>
              <a:buChar char="●"/>
              <a:defRPr sz="2300">
                <a:latin typeface="Assistant"/>
                <a:ea typeface="Assistant"/>
                <a:cs typeface="Assistant"/>
                <a:sym typeface="Assistant"/>
              </a:defRPr>
            </a:lvl7pPr>
            <a:lvl8pPr marL="3657600" lvl="7" indent="-374650" algn="l">
              <a:spcBef>
                <a:spcPts val="360"/>
              </a:spcBef>
              <a:spcAft>
                <a:spcPts val="0"/>
              </a:spcAft>
              <a:buClr>
                <a:schemeClr val="dk1"/>
              </a:buClr>
              <a:buSzPts val="2300"/>
              <a:buFont typeface="Assistant"/>
              <a:buChar char="○"/>
              <a:defRPr sz="2300">
                <a:latin typeface="Assistant"/>
                <a:ea typeface="Assistant"/>
                <a:cs typeface="Assistant"/>
                <a:sym typeface="Assistant"/>
              </a:defRPr>
            </a:lvl8pPr>
            <a:lvl9pPr marL="4114800" lvl="8" indent="-374650" algn="l">
              <a:spcBef>
                <a:spcPts val="360"/>
              </a:spcBef>
              <a:spcAft>
                <a:spcPts val="0"/>
              </a:spcAft>
              <a:buClr>
                <a:schemeClr val="dk1"/>
              </a:buClr>
              <a:buSzPts val="2300"/>
              <a:buFont typeface="Assistant"/>
              <a:buChar char="■"/>
              <a:defRPr sz="2300">
                <a:latin typeface="Assistant"/>
                <a:ea typeface="Assistant"/>
                <a:cs typeface="Assistant"/>
                <a:sym typeface="Assistant"/>
              </a:defRPr>
            </a:lvl9pPr>
          </a:lstStyle>
          <a:p>
            <a:endParaRPr/>
          </a:p>
        </p:txBody>
      </p:sp>
      <p:sp>
        <p:nvSpPr>
          <p:cNvPr id="15" name="Google Shape;15;p4"/>
          <p:cNvSpPr/>
          <p:nvPr/>
        </p:nvSpPr>
        <p:spPr>
          <a:xfrm>
            <a:off x="0" y="9258300"/>
            <a:ext cx="18280075" cy="1028255"/>
          </a:xfrm>
          <a:custGeom>
            <a:avLst/>
            <a:gdLst/>
            <a:ahLst/>
            <a:cxnLst/>
            <a:rect l="l" t="t" r="r" b="b"/>
            <a:pathLst>
              <a:path w="8971816" h="504665" extrusionOk="0">
                <a:moveTo>
                  <a:pt x="0" y="0"/>
                </a:moveTo>
                <a:lnTo>
                  <a:pt x="8971816" y="0"/>
                </a:lnTo>
                <a:lnTo>
                  <a:pt x="8971816" y="504665"/>
                </a:lnTo>
                <a:lnTo>
                  <a:pt x="0" y="504665"/>
                </a:lnTo>
                <a:close/>
              </a:path>
            </a:pathLst>
          </a:custGeom>
          <a:solidFill>
            <a:srgbClr val="0C48BB"/>
          </a:solidFill>
          <a:ln>
            <a:noFill/>
          </a:ln>
        </p:spPr>
      </p:sp>
      <p:sp>
        <p:nvSpPr>
          <p:cNvPr id="16" name="Google Shape;16;p4"/>
          <p:cNvSpPr txBox="1">
            <a:spLocks noGrp="1"/>
          </p:cNvSpPr>
          <p:nvPr>
            <p:ph type="title"/>
          </p:nvPr>
        </p:nvSpPr>
        <p:spPr>
          <a:xfrm>
            <a:off x="1059175" y="757750"/>
            <a:ext cx="13823400" cy="1362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7500"/>
              <a:buFont typeface="Tenor Sans"/>
              <a:buNone/>
              <a:defRPr sz="7500">
                <a:solidFill>
                  <a:schemeClr val="dk2"/>
                </a:solidFill>
                <a:latin typeface="Tenor Sans"/>
                <a:ea typeface="Tenor Sans"/>
                <a:cs typeface="Tenor Sans"/>
                <a:sym typeface="Tenor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5"/>
          <p:cNvSpPr/>
          <p:nvPr/>
        </p:nvSpPr>
        <p:spPr>
          <a:xfrm>
            <a:off x="0" y="0"/>
            <a:ext cx="18280075" cy="3126283"/>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sp>
      <p:sp>
        <p:nvSpPr>
          <p:cNvPr id="19" name="Google Shape;19;p5"/>
          <p:cNvSpPr txBox="1">
            <a:spLocks noGrp="1"/>
          </p:cNvSpPr>
          <p:nvPr>
            <p:ph type="title"/>
          </p:nvPr>
        </p:nvSpPr>
        <p:spPr>
          <a:xfrm>
            <a:off x="1034175" y="724875"/>
            <a:ext cx="13823400" cy="136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7500"/>
              <a:buFont typeface="Tenor Sans"/>
              <a:buNone/>
              <a:defRPr sz="7500">
                <a:solidFill>
                  <a:schemeClr val="lt1"/>
                </a:solidFill>
                <a:latin typeface="Tenor Sans"/>
                <a:ea typeface="Tenor Sans"/>
                <a:cs typeface="Tenor Sans"/>
                <a:sym typeface="Tenor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
        <p:nvSpPr>
          <p:cNvPr id="20" name="Google Shape;20;p5"/>
          <p:cNvSpPr txBox="1">
            <a:spLocks noGrp="1"/>
          </p:cNvSpPr>
          <p:nvPr>
            <p:ph type="body" idx="1"/>
          </p:nvPr>
        </p:nvSpPr>
        <p:spPr>
          <a:xfrm>
            <a:off x="1716675" y="4098675"/>
            <a:ext cx="8229600" cy="4526100"/>
          </a:xfrm>
          <a:prstGeom prst="rect">
            <a:avLst/>
          </a:prstGeom>
          <a:noFill/>
          <a:ln>
            <a:noFill/>
          </a:ln>
        </p:spPr>
        <p:txBody>
          <a:bodyPr spcFirstLastPara="1" wrap="square" lIns="91425" tIns="45700" rIns="91425" bIns="45700" anchor="t" anchorCtr="0">
            <a:normAutofit/>
          </a:bodyPr>
          <a:lstStyle>
            <a:lvl1pPr marL="457200" lvl="0"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1pPr>
            <a:lvl2pPr marL="914400" lvl="1"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2pPr>
            <a:lvl3pPr marL="1371600" lvl="2"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3pPr>
            <a:lvl4pPr marL="1828800" lvl="3"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4pPr>
            <a:lvl5pPr marL="2286000" lvl="4"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5pPr>
            <a:lvl6pPr marL="2743200" lvl="5"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6pPr>
            <a:lvl7pPr marL="3200400" lvl="6"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7pPr>
            <a:lvl8pPr marL="3657600" lvl="7"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8pPr>
            <a:lvl9pPr marL="4114800" lvl="8"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ntent" type="twoObj">
  <p:cSld name="TWO_OBJECTS">
    <p:spTree>
      <p:nvGrpSpPr>
        <p:cNvPr id="1" name="Shape 21"/>
        <p:cNvGrpSpPr/>
        <p:nvPr/>
      </p:nvGrpSpPr>
      <p:grpSpPr>
        <a:xfrm>
          <a:off x="0" y="0"/>
          <a:ext cx="0" cy="0"/>
          <a:chOff x="0" y="0"/>
          <a:chExt cx="0" cy="0"/>
        </a:xfrm>
      </p:grpSpPr>
      <p:sp>
        <p:nvSpPr>
          <p:cNvPr id="22" name="Google Shape;22;p6"/>
          <p:cNvSpPr/>
          <p:nvPr/>
        </p:nvSpPr>
        <p:spPr>
          <a:xfrm>
            <a:off x="0" y="0"/>
            <a:ext cx="18280075" cy="10330159"/>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sp>
      <p:sp>
        <p:nvSpPr>
          <p:cNvPr id="23" name="Google Shape;23;p6"/>
          <p:cNvSpPr txBox="1">
            <a:spLocks noGrp="1"/>
          </p:cNvSpPr>
          <p:nvPr>
            <p:ph type="body" idx="1"/>
          </p:nvPr>
        </p:nvSpPr>
        <p:spPr>
          <a:xfrm>
            <a:off x="900475" y="4441800"/>
            <a:ext cx="5274000" cy="4526100"/>
          </a:xfrm>
          <a:prstGeom prst="rect">
            <a:avLst/>
          </a:prstGeom>
          <a:noFill/>
          <a:ln>
            <a:noFill/>
          </a:ln>
        </p:spPr>
        <p:txBody>
          <a:bodyPr spcFirstLastPara="1" wrap="square" lIns="91425" tIns="45700" rIns="91425" bIns="45700" anchor="t" anchorCtr="0">
            <a:normAutofit/>
          </a:bodyPr>
          <a:lstStyle>
            <a:lvl1pPr marL="457200" lvl="0" indent="-374650" algn="l">
              <a:spcBef>
                <a:spcPts val="5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1pPr>
            <a:lvl2pPr marL="914400" lvl="1" indent="-374650" algn="l">
              <a:spcBef>
                <a:spcPts val="48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2pPr>
            <a:lvl3pPr marL="1371600" lvl="2" indent="-374650" algn="l">
              <a:spcBef>
                <a:spcPts val="40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3pPr>
            <a:lvl4pPr marL="1828800" lvl="3" indent="-374650" algn="l">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4pPr>
            <a:lvl5pPr marL="2286000" lvl="4" indent="-374650" algn="l">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5pPr>
            <a:lvl6pPr marL="2743200" lvl="5" indent="-374650" algn="l">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6pPr>
            <a:lvl7pPr marL="3200400" lvl="6" indent="-374650" algn="l">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7pPr>
            <a:lvl8pPr marL="3657600" lvl="7" indent="-374650" algn="l">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8pPr>
            <a:lvl9pPr marL="4114800" lvl="8" indent="-374650" algn="l">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9pPr>
          </a:lstStyle>
          <a:p>
            <a:endParaRPr/>
          </a:p>
        </p:txBody>
      </p:sp>
      <p:sp>
        <p:nvSpPr>
          <p:cNvPr id="24" name="Google Shape;24;p6"/>
          <p:cNvSpPr txBox="1">
            <a:spLocks noGrp="1"/>
          </p:cNvSpPr>
          <p:nvPr>
            <p:ph type="body" idx="2"/>
          </p:nvPr>
        </p:nvSpPr>
        <p:spPr>
          <a:xfrm>
            <a:off x="6665375" y="4441800"/>
            <a:ext cx="5274000" cy="4526100"/>
          </a:xfrm>
          <a:prstGeom prst="rect">
            <a:avLst/>
          </a:prstGeom>
          <a:noFill/>
          <a:ln>
            <a:noFill/>
          </a:ln>
        </p:spPr>
        <p:txBody>
          <a:bodyPr spcFirstLastPara="1" wrap="square" lIns="91425" tIns="45700" rIns="91425" bIns="45700" anchor="t" anchorCtr="0">
            <a:normAutofit/>
          </a:bodyPr>
          <a:lstStyle>
            <a:lvl1pPr marL="457200" lvl="0" indent="-374650" algn="l" rtl="0">
              <a:spcBef>
                <a:spcPts val="5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1pPr>
            <a:lvl2pPr marL="914400" lvl="1" indent="-374650" algn="l" rtl="0">
              <a:spcBef>
                <a:spcPts val="48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2pPr>
            <a:lvl3pPr marL="1371600" lvl="2" indent="-374650" algn="l" rtl="0">
              <a:spcBef>
                <a:spcPts val="40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3pPr>
            <a:lvl4pPr marL="1828800" lvl="3"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4pPr>
            <a:lvl5pPr marL="2286000" lvl="4"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5pPr>
            <a:lvl6pPr marL="2743200" lvl="5"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6pPr>
            <a:lvl7pPr marL="3200400" lvl="6"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7pPr>
            <a:lvl8pPr marL="3657600" lvl="7"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8pPr>
            <a:lvl9pPr marL="4114800" lvl="8"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9pPr>
          </a:lstStyle>
          <a:p>
            <a:endParaRPr/>
          </a:p>
        </p:txBody>
      </p:sp>
      <p:sp>
        <p:nvSpPr>
          <p:cNvPr id="25" name="Google Shape;25;p6"/>
          <p:cNvSpPr txBox="1">
            <a:spLocks noGrp="1"/>
          </p:cNvSpPr>
          <p:nvPr>
            <p:ph type="body" idx="3"/>
          </p:nvPr>
        </p:nvSpPr>
        <p:spPr>
          <a:xfrm>
            <a:off x="12522450" y="4441800"/>
            <a:ext cx="5274000" cy="4526100"/>
          </a:xfrm>
          <a:prstGeom prst="rect">
            <a:avLst/>
          </a:prstGeom>
          <a:noFill/>
          <a:ln>
            <a:noFill/>
          </a:ln>
        </p:spPr>
        <p:txBody>
          <a:bodyPr spcFirstLastPara="1" wrap="square" lIns="91425" tIns="45700" rIns="91425" bIns="45700" anchor="t" anchorCtr="0">
            <a:normAutofit/>
          </a:bodyPr>
          <a:lstStyle>
            <a:lvl1pPr marL="457200" lvl="0" indent="-374650" algn="l" rtl="0">
              <a:spcBef>
                <a:spcPts val="5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1pPr>
            <a:lvl2pPr marL="914400" lvl="1" indent="-374650" algn="l" rtl="0">
              <a:spcBef>
                <a:spcPts val="48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2pPr>
            <a:lvl3pPr marL="1371600" lvl="2" indent="-374650" algn="l" rtl="0">
              <a:spcBef>
                <a:spcPts val="40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3pPr>
            <a:lvl4pPr marL="1828800" lvl="3"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4pPr>
            <a:lvl5pPr marL="2286000" lvl="4"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5pPr>
            <a:lvl6pPr marL="2743200" lvl="5"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6pPr>
            <a:lvl7pPr marL="3200400" lvl="6"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7pPr>
            <a:lvl8pPr marL="3657600" lvl="7"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8pPr>
            <a:lvl9pPr marL="4114800" lvl="8"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9pPr>
          </a:lstStyle>
          <a:p>
            <a:endParaRPr/>
          </a:p>
        </p:txBody>
      </p:sp>
      <p:cxnSp>
        <p:nvCxnSpPr>
          <p:cNvPr id="26" name="Google Shape;26;p6"/>
          <p:cNvCxnSpPr/>
          <p:nvPr/>
        </p:nvCxnSpPr>
        <p:spPr>
          <a:xfrm rot="-5400000">
            <a:off x="3123221" y="6406499"/>
            <a:ext cx="6195600" cy="0"/>
          </a:xfrm>
          <a:prstGeom prst="straightConnector1">
            <a:avLst/>
          </a:prstGeom>
          <a:noFill/>
          <a:ln w="9525" cap="flat" cmpd="sng">
            <a:solidFill>
              <a:srgbClr val="FFFFFF"/>
            </a:solidFill>
            <a:prstDash val="solid"/>
            <a:round/>
            <a:headEnd type="none" w="sm" len="sm"/>
            <a:tailEnd type="none" w="sm" len="sm"/>
          </a:ln>
        </p:spPr>
      </p:cxnSp>
      <p:cxnSp>
        <p:nvCxnSpPr>
          <p:cNvPr id="27" name="Google Shape;27;p6"/>
          <p:cNvCxnSpPr/>
          <p:nvPr/>
        </p:nvCxnSpPr>
        <p:spPr>
          <a:xfrm rot="-5400000">
            <a:off x="8946460" y="6406499"/>
            <a:ext cx="6195600" cy="0"/>
          </a:xfrm>
          <a:prstGeom prst="straightConnector1">
            <a:avLst/>
          </a:prstGeom>
          <a:noFill/>
          <a:ln w="9525" cap="flat" cmpd="sng">
            <a:solidFill>
              <a:srgbClr val="FFFFFF"/>
            </a:solidFill>
            <a:prstDash val="solid"/>
            <a:round/>
            <a:headEnd type="none" w="sm" len="sm"/>
            <a:tailEnd type="none" w="sm" len="sm"/>
          </a:ln>
        </p:spPr>
      </p:cxnSp>
      <p:sp>
        <p:nvSpPr>
          <p:cNvPr id="28" name="Google Shape;28;p6"/>
          <p:cNvSpPr txBox="1">
            <a:spLocks noGrp="1"/>
          </p:cNvSpPr>
          <p:nvPr>
            <p:ph type="title"/>
          </p:nvPr>
        </p:nvSpPr>
        <p:spPr>
          <a:xfrm>
            <a:off x="1034175" y="724875"/>
            <a:ext cx="13823400" cy="136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7500"/>
              <a:buFont typeface="Tenor Sans"/>
              <a:buNone/>
              <a:defRPr sz="7500">
                <a:solidFill>
                  <a:schemeClr val="lt1"/>
                </a:solidFill>
                <a:latin typeface="Tenor Sans"/>
                <a:ea typeface="Tenor Sans"/>
                <a:cs typeface="Tenor Sans"/>
                <a:sym typeface="Tenor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7"/>
          <p:cNvSpPr/>
          <p:nvPr/>
        </p:nvSpPr>
        <p:spPr>
          <a:xfrm>
            <a:off x="-304050" y="5575575"/>
            <a:ext cx="18592045" cy="4711422"/>
          </a:xfrm>
          <a:custGeom>
            <a:avLst/>
            <a:gdLst/>
            <a:ahLst/>
            <a:cxnLst/>
            <a:rect l="l" t="t" r="r" b="b"/>
            <a:pathLst>
              <a:path w="4816592" h="435940" extrusionOk="0">
                <a:moveTo>
                  <a:pt x="0" y="0"/>
                </a:moveTo>
                <a:lnTo>
                  <a:pt x="4816592" y="0"/>
                </a:lnTo>
                <a:lnTo>
                  <a:pt x="4816592" y="435940"/>
                </a:lnTo>
                <a:lnTo>
                  <a:pt x="0" y="435940"/>
                </a:lnTo>
                <a:close/>
              </a:path>
            </a:pathLst>
          </a:custGeom>
          <a:solidFill>
            <a:srgbClr val="0C48BB"/>
          </a:solidFill>
          <a:ln>
            <a:noFill/>
          </a:ln>
        </p:spPr>
      </p:sp>
      <p:sp>
        <p:nvSpPr>
          <p:cNvPr id="31" name="Google Shape;31;p7"/>
          <p:cNvSpPr txBox="1">
            <a:spLocks noGrp="1"/>
          </p:cNvSpPr>
          <p:nvPr>
            <p:ph type="title"/>
          </p:nvPr>
        </p:nvSpPr>
        <p:spPr>
          <a:xfrm>
            <a:off x="7096250" y="2865250"/>
            <a:ext cx="8431200" cy="136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7500"/>
              <a:buFont typeface="Tenor Sans"/>
              <a:buNone/>
              <a:defRPr sz="7500">
                <a:solidFill>
                  <a:schemeClr val="dk2"/>
                </a:solidFill>
                <a:latin typeface="Tenor Sans"/>
                <a:ea typeface="Tenor Sans"/>
                <a:cs typeface="Tenor Sans"/>
                <a:sym typeface="Tenor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 name="Google Shape;32;p7"/>
          <p:cNvSpPr>
            <a:spLocks noGrp="1"/>
          </p:cNvSpPr>
          <p:nvPr>
            <p:ph type="pic" idx="2"/>
          </p:nvPr>
        </p:nvSpPr>
        <p:spPr>
          <a:xfrm>
            <a:off x="-7249675" y="-36300"/>
            <a:ext cx="13866600" cy="10399500"/>
          </a:xfrm>
          <a:prstGeom prst="rect">
            <a:avLst/>
          </a:prstGeom>
          <a:noFill/>
          <a:ln>
            <a:noFill/>
          </a:ln>
        </p:spPr>
      </p:sp>
      <p:sp>
        <p:nvSpPr>
          <p:cNvPr id="33" name="Google Shape;33;p7"/>
          <p:cNvSpPr/>
          <p:nvPr/>
        </p:nvSpPr>
        <p:spPr>
          <a:xfrm>
            <a:off x="6335797" y="5495283"/>
            <a:ext cx="3086608" cy="259388"/>
          </a:xfrm>
          <a:custGeom>
            <a:avLst/>
            <a:gdLst/>
            <a:ahLst/>
            <a:cxnLst/>
            <a:rect l="l" t="t" r="r" b="b"/>
            <a:pathLst>
              <a:path w="812800" h="68305" extrusionOk="0">
                <a:moveTo>
                  <a:pt x="0" y="0"/>
                </a:moveTo>
                <a:lnTo>
                  <a:pt x="812800" y="0"/>
                </a:lnTo>
                <a:lnTo>
                  <a:pt x="812800" y="68305"/>
                </a:lnTo>
                <a:lnTo>
                  <a:pt x="0" y="68305"/>
                </a:lnTo>
                <a:close/>
              </a:path>
            </a:pathLst>
          </a:custGeom>
          <a:solidFill>
            <a:srgbClr val="B4E3EF"/>
          </a:solidFill>
          <a:ln>
            <a:noFill/>
          </a:ln>
        </p:spPr>
      </p:sp>
      <p:sp>
        <p:nvSpPr>
          <p:cNvPr id="34" name="Google Shape;34;p7"/>
          <p:cNvSpPr txBox="1">
            <a:spLocks noGrp="1"/>
          </p:cNvSpPr>
          <p:nvPr>
            <p:ph type="body" idx="1"/>
          </p:nvPr>
        </p:nvSpPr>
        <p:spPr>
          <a:xfrm>
            <a:off x="7471950" y="5953250"/>
            <a:ext cx="8229600" cy="4526100"/>
          </a:xfrm>
          <a:prstGeom prst="rect">
            <a:avLst/>
          </a:prstGeom>
          <a:noFill/>
          <a:ln>
            <a:noFill/>
          </a:ln>
        </p:spPr>
        <p:txBody>
          <a:bodyPr spcFirstLastPara="1" wrap="square" lIns="91425" tIns="45700" rIns="91425" bIns="45700" anchor="t" anchorCtr="0">
            <a:normAutofit/>
          </a:bodyPr>
          <a:lstStyle>
            <a:lvl1pPr marL="457200" lvl="0"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1pPr>
            <a:lvl2pPr marL="914400" lvl="1"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2pPr>
            <a:lvl3pPr marL="1371600" lvl="2"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3pPr>
            <a:lvl4pPr marL="1828800" lvl="3"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4pPr>
            <a:lvl5pPr marL="2286000" lvl="4"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5pPr>
            <a:lvl6pPr marL="2743200" lvl="5"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6pPr>
            <a:lvl7pPr marL="3200400" lvl="6"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7pPr>
            <a:lvl8pPr marL="3657600" lvl="7"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8pPr>
            <a:lvl9pPr marL="4114800" lvl="8" indent="-374650" algn="l" rtl="0">
              <a:spcBef>
                <a:spcPts val="360"/>
              </a:spcBef>
              <a:spcAft>
                <a:spcPts val="0"/>
              </a:spcAft>
              <a:buClr>
                <a:schemeClr val="lt1"/>
              </a:buClr>
              <a:buSzPts val="2300"/>
              <a:buFont typeface="Assistant"/>
              <a:buChar char="■"/>
              <a:defRPr sz="2300">
                <a:solidFill>
                  <a:schemeClr val="lt1"/>
                </a:solidFill>
                <a:latin typeface="Assistant"/>
                <a:ea typeface="Assistant"/>
                <a:cs typeface="Assistant"/>
                <a:sym typeface="Assistan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type="titleOnly">
  <p:cSld name="TITLE_ONLY">
    <p:spTree>
      <p:nvGrpSpPr>
        <p:cNvPr id="1" name="Shape 35"/>
        <p:cNvGrpSpPr/>
        <p:nvPr/>
      </p:nvGrpSpPr>
      <p:grpSpPr>
        <a:xfrm>
          <a:off x="0" y="0"/>
          <a:ext cx="0" cy="0"/>
          <a:chOff x="0" y="0"/>
          <a:chExt cx="0" cy="0"/>
        </a:xfrm>
      </p:grpSpPr>
      <p:sp>
        <p:nvSpPr>
          <p:cNvPr id="36" name="Google Shape;36;p8"/>
          <p:cNvSpPr/>
          <p:nvPr/>
        </p:nvSpPr>
        <p:spPr>
          <a:xfrm>
            <a:off x="-34848" y="0"/>
            <a:ext cx="18314908" cy="10282543"/>
          </a:xfrm>
          <a:custGeom>
            <a:avLst/>
            <a:gdLst/>
            <a:ahLst/>
            <a:cxnLst/>
            <a:rect l="l" t="t" r="r" b="b"/>
            <a:pathLst>
              <a:path w="8988912" h="5046647" extrusionOk="0">
                <a:moveTo>
                  <a:pt x="0" y="0"/>
                </a:moveTo>
                <a:lnTo>
                  <a:pt x="8988912" y="0"/>
                </a:lnTo>
                <a:lnTo>
                  <a:pt x="8988912" y="5046647"/>
                </a:lnTo>
                <a:lnTo>
                  <a:pt x="0" y="5046647"/>
                </a:lnTo>
                <a:close/>
              </a:path>
            </a:pathLst>
          </a:custGeom>
          <a:solidFill>
            <a:srgbClr val="0C48BB"/>
          </a:solidFill>
          <a:ln>
            <a:noFill/>
          </a:ln>
        </p:spPr>
      </p:sp>
      <p:sp>
        <p:nvSpPr>
          <p:cNvPr id="37" name="Google Shape;37;p8"/>
          <p:cNvSpPr txBox="1">
            <a:spLocks noGrp="1"/>
          </p:cNvSpPr>
          <p:nvPr>
            <p:ph type="body" idx="1"/>
          </p:nvPr>
        </p:nvSpPr>
        <p:spPr>
          <a:xfrm>
            <a:off x="4463000" y="4304700"/>
            <a:ext cx="9464400" cy="4526100"/>
          </a:xfrm>
          <a:prstGeom prst="rect">
            <a:avLst/>
          </a:prstGeom>
          <a:noFill/>
          <a:ln>
            <a:noFill/>
          </a:ln>
        </p:spPr>
        <p:txBody>
          <a:bodyPr spcFirstLastPara="1" wrap="square" lIns="91425" tIns="45700" rIns="91425" bIns="45700" anchor="t" anchorCtr="0">
            <a:normAutofit/>
          </a:bodyPr>
          <a:lstStyle>
            <a:lvl1pPr marL="457200" lvl="0" indent="-450850" algn="l" rtl="0">
              <a:spcBef>
                <a:spcPts val="360"/>
              </a:spcBef>
              <a:spcAft>
                <a:spcPts val="0"/>
              </a:spcAft>
              <a:buClr>
                <a:schemeClr val="lt1"/>
              </a:buClr>
              <a:buSzPts val="3500"/>
              <a:buFont typeface="Assistant"/>
              <a:buChar char="●"/>
              <a:defRPr sz="3500">
                <a:solidFill>
                  <a:schemeClr val="lt1"/>
                </a:solidFill>
                <a:latin typeface="Assistant"/>
                <a:ea typeface="Assistant"/>
                <a:cs typeface="Assistant"/>
                <a:sym typeface="Assistant"/>
              </a:defRPr>
            </a:lvl1pPr>
            <a:lvl2pPr marL="914400" lvl="1" indent="-450850" algn="l" rtl="0">
              <a:spcBef>
                <a:spcPts val="360"/>
              </a:spcBef>
              <a:spcAft>
                <a:spcPts val="0"/>
              </a:spcAft>
              <a:buClr>
                <a:schemeClr val="lt1"/>
              </a:buClr>
              <a:buSzPts val="3500"/>
              <a:buFont typeface="Assistant"/>
              <a:buChar char="○"/>
              <a:defRPr sz="3500">
                <a:solidFill>
                  <a:schemeClr val="lt1"/>
                </a:solidFill>
                <a:latin typeface="Assistant"/>
                <a:ea typeface="Assistant"/>
                <a:cs typeface="Assistant"/>
                <a:sym typeface="Assistant"/>
              </a:defRPr>
            </a:lvl2pPr>
            <a:lvl3pPr marL="1371600" lvl="2" indent="-450850" algn="l" rtl="0">
              <a:spcBef>
                <a:spcPts val="360"/>
              </a:spcBef>
              <a:spcAft>
                <a:spcPts val="0"/>
              </a:spcAft>
              <a:buClr>
                <a:schemeClr val="lt1"/>
              </a:buClr>
              <a:buSzPts val="3500"/>
              <a:buFont typeface="Assistant"/>
              <a:buChar char="■"/>
              <a:defRPr sz="3500">
                <a:solidFill>
                  <a:schemeClr val="lt1"/>
                </a:solidFill>
                <a:latin typeface="Assistant"/>
                <a:ea typeface="Assistant"/>
                <a:cs typeface="Assistant"/>
                <a:sym typeface="Assistant"/>
              </a:defRPr>
            </a:lvl3pPr>
            <a:lvl4pPr marL="1828800" lvl="3" indent="-450850" algn="l" rtl="0">
              <a:spcBef>
                <a:spcPts val="360"/>
              </a:spcBef>
              <a:spcAft>
                <a:spcPts val="0"/>
              </a:spcAft>
              <a:buClr>
                <a:schemeClr val="lt1"/>
              </a:buClr>
              <a:buSzPts val="3500"/>
              <a:buFont typeface="Assistant"/>
              <a:buChar char="●"/>
              <a:defRPr sz="3500">
                <a:solidFill>
                  <a:schemeClr val="lt1"/>
                </a:solidFill>
                <a:latin typeface="Assistant"/>
                <a:ea typeface="Assistant"/>
                <a:cs typeface="Assistant"/>
                <a:sym typeface="Assistant"/>
              </a:defRPr>
            </a:lvl4pPr>
            <a:lvl5pPr marL="2286000" lvl="4" indent="-450850" algn="l" rtl="0">
              <a:spcBef>
                <a:spcPts val="360"/>
              </a:spcBef>
              <a:spcAft>
                <a:spcPts val="0"/>
              </a:spcAft>
              <a:buClr>
                <a:schemeClr val="lt1"/>
              </a:buClr>
              <a:buSzPts val="3500"/>
              <a:buFont typeface="Assistant"/>
              <a:buChar char="○"/>
              <a:defRPr sz="3500">
                <a:solidFill>
                  <a:schemeClr val="lt1"/>
                </a:solidFill>
                <a:latin typeface="Assistant"/>
                <a:ea typeface="Assistant"/>
                <a:cs typeface="Assistant"/>
                <a:sym typeface="Assistant"/>
              </a:defRPr>
            </a:lvl5pPr>
            <a:lvl6pPr marL="2743200" lvl="5" indent="-450850" algn="l" rtl="0">
              <a:spcBef>
                <a:spcPts val="360"/>
              </a:spcBef>
              <a:spcAft>
                <a:spcPts val="0"/>
              </a:spcAft>
              <a:buClr>
                <a:schemeClr val="lt1"/>
              </a:buClr>
              <a:buSzPts val="3500"/>
              <a:buFont typeface="Assistant"/>
              <a:buChar char="■"/>
              <a:defRPr sz="3500">
                <a:solidFill>
                  <a:schemeClr val="lt1"/>
                </a:solidFill>
                <a:latin typeface="Assistant"/>
                <a:ea typeface="Assistant"/>
                <a:cs typeface="Assistant"/>
                <a:sym typeface="Assistant"/>
              </a:defRPr>
            </a:lvl6pPr>
            <a:lvl7pPr marL="3200400" lvl="6" indent="-450850" algn="l" rtl="0">
              <a:spcBef>
                <a:spcPts val="360"/>
              </a:spcBef>
              <a:spcAft>
                <a:spcPts val="0"/>
              </a:spcAft>
              <a:buClr>
                <a:schemeClr val="lt1"/>
              </a:buClr>
              <a:buSzPts val="3500"/>
              <a:buFont typeface="Assistant"/>
              <a:buChar char="●"/>
              <a:defRPr sz="3500">
                <a:solidFill>
                  <a:schemeClr val="lt1"/>
                </a:solidFill>
                <a:latin typeface="Assistant"/>
                <a:ea typeface="Assistant"/>
                <a:cs typeface="Assistant"/>
                <a:sym typeface="Assistant"/>
              </a:defRPr>
            </a:lvl7pPr>
            <a:lvl8pPr marL="3657600" lvl="7" indent="-450850" algn="l" rtl="0">
              <a:spcBef>
                <a:spcPts val="360"/>
              </a:spcBef>
              <a:spcAft>
                <a:spcPts val="0"/>
              </a:spcAft>
              <a:buClr>
                <a:schemeClr val="lt1"/>
              </a:buClr>
              <a:buSzPts val="3500"/>
              <a:buFont typeface="Assistant"/>
              <a:buChar char="○"/>
              <a:defRPr sz="3500">
                <a:solidFill>
                  <a:schemeClr val="lt1"/>
                </a:solidFill>
                <a:latin typeface="Assistant"/>
                <a:ea typeface="Assistant"/>
                <a:cs typeface="Assistant"/>
                <a:sym typeface="Assistant"/>
              </a:defRPr>
            </a:lvl8pPr>
            <a:lvl9pPr marL="4114800" lvl="8" indent="-450850" algn="l" rtl="0">
              <a:spcBef>
                <a:spcPts val="360"/>
              </a:spcBef>
              <a:spcAft>
                <a:spcPts val="0"/>
              </a:spcAft>
              <a:buClr>
                <a:schemeClr val="lt1"/>
              </a:buClr>
              <a:buSzPts val="3500"/>
              <a:buFont typeface="Assistant"/>
              <a:buChar char="■"/>
              <a:defRPr sz="3500">
                <a:solidFill>
                  <a:schemeClr val="lt1"/>
                </a:solidFill>
                <a:latin typeface="Assistant"/>
                <a:ea typeface="Assistant"/>
                <a:cs typeface="Assistant"/>
                <a:sym typeface="Assistant"/>
              </a:defRPr>
            </a:lvl9pPr>
          </a:lstStyle>
          <a:p>
            <a:endParaRPr/>
          </a:p>
        </p:txBody>
      </p:sp>
      <p:sp>
        <p:nvSpPr>
          <p:cNvPr id="38" name="Google Shape;38;p8"/>
          <p:cNvSpPr txBox="1">
            <a:spLocks noGrp="1"/>
          </p:cNvSpPr>
          <p:nvPr>
            <p:ph type="title"/>
          </p:nvPr>
        </p:nvSpPr>
        <p:spPr>
          <a:xfrm>
            <a:off x="2377100" y="2752425"/>
            <a:ext cx="13823400" cy="136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7500"/>
              <a:buFont typeface="Tenor Sans"/>
              <a:buNone/>
              <a:defRPr sz="7500">
                <a:solidFill>
                  <a:schemeClr val="lt1"/>
                </a:solidFill>
                <a:latin typeface="Tenor Sans"/>
                <a:ea typeface="Tenor Sans"/>
                <a:cs typeface="Tenor Sans"/>
                <a:sym typeface="Tenor Sans"/>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9"/>
          <p:cNvSpPr/>
          <p:nvPr/>
        </p:nvSpPr>
        <p:spPr>
          <a:xfrm>
            <a:off x="-9" y="-3610"/>
            <a:ext cx="5782276" cy="10286150"/>
          </a:xfrm>
          <a:custGeom>
            <a:avLst/>
            <a:gdLst/>
            <a:ahLst/>
            <a:cxnLst/>
            <a:rect l="l" t="t" r="r" b="b"/>
            <a:pathLst>
              <a:path w="2837927" h="5048417" extrusionOk="0">
                <a:moveTo>
                  <a:pt x="0" y="0"/>
                </a:moveTo>
                <a:lnTo>
                  <a:pt x="2837927" y="0"/>
                </a:lnTo>
                <a:lnTo>
                  <a:pt x="2837927" y="5048417"/>
                </a:lnTo>
                <a:lnTo>
                  <a:pt x="0" y="5048417"/>
                </a:lnTo>
                <a:close/>
              </a:path>
            </a:pathLst>
          </a:custGeom>
          <a:solidFill>
            <a:srgbClr val="0C48BB"/>
          </a:solidFill>
          <a:ln>
            <a:noFill/>
          </a:ln>
        </p:spPr>
      </p:sp>
      <p:sp>
        <p:nvSpPr>
          <p:cNvPr id="41" name="Google Shape;41;p9"/>
          <p:cNvSpPr>
            <a:spLocks noGrp="1"/>
          </p:cNvSpPr>
          <p:nvPr>
            <p:ph type="pic" idx="2"/>
          </p:nvPr>
        </p:nvSpPr>
        <p:spPr>
          <a:xfrm>
            <a:off x="-911324" y="1969975"/>
            <a:ext cx="8172900" cy="6129600"/>
          </a:xfrm>
          <a:prstGeom prst="rect">
            <a:avLst/>
          </a:prstGeom>
          <a:noFill/>
          <a:ln>
            <a:noFill/>
          </a:ln>
        </p:spPr>
      </p:sp>
      <p:sp>
        <p:nvSpPr>
          <p:cNvPr id="42" name="Google Shape;42;p9"/>
          <p:cNvSpPr txBox="1">
            <a:spLocks noGrp="1"/>
          </p:cNvSpPr>
          <p:nvPr>
            <p:ph type="body" idx="1"/>
          </p:nvPr>
        </p:nvSpPr>
        <p:spPr>
          <a:xfrm>
            <a:off x="7543625" y="3352375"/>
            <a:ext cx="8229600" cy="4526100"/>
          </a:xfrm>
          <a:prstGeom prst="rect">
            <a:avLst/>
          </a:prstGeom>
          <a:noFill/>
          <a:ln>
            <a:noFill/>
          </a:ln>
        </p:spPr>
        <p:txBody>
          <a:bodyPr spcFirstLastPara="1" wrap="square" lIns="91425" tIns="45700" rIns="91425" bIns="45700" anchor="t" anchorCtr="0">
            <a:normAutofit/>
          </a:bodyPr>
          <a:lstStyle>
            <a:lvl1pPr marL="457200" lvl="0"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1pPr>
            <a:lvl2pPr marL="914400" lvl="1"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2pPr>
            <a:lvl3pPr marL="1371600" lvl="2"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3pPr>
            <a:lvl4pPr marL="1828800" lvl="3"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4pPr>
            <a:lvl5pPr marL="2286000" lvl="4"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5pPr>
            <a:lvl6pPr marL="2743200" lvl="5"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6pPr>
            <a:lvl7pPr marL="3200400" lvl="6"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7pPr>
            <a:lvl8pPr marL="3657600" lvl="7"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8pPr>
            <a:lvl9pPr marL="4114800" lvl="8"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9pPr>
          </a:lstStyle>
          <a:p>
            <a:endParaRPr/>
          </a:p>
        </p:txBody>
      </p:sp>
      <p:sp>
        <p:nvSpPr>
          <p:cNvPr id="43" name="Google Shape;43;p9"/>
          <p:cNvSpPr txBox="1">
            <a:spLocks noGrp="1"/>
          </p:cNvSpPr>
          <p:nvPr>
            <p:ph type="title"/>
          </p:nvPr>
        </p:nvSpPr>
        <p:spPr>
          <a:xfrm>
            <a:off x="7643275" y="1969975"/>
            <a:ext cx="13823400" cy="136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7500"/>
              <a:buFont typeface="Tenor Sans"/>
              <a:buNone/>
              <a:defRPr sz="7500">
                <a:solidFill>
                  <a:schemeClr val="dk2"/>
                </a:solidFill>
                <a:latin typeface="Tenor Sans"/>
                <a:ea typeface="Tenor Sans"/>
                <a:cs typeface="Tenor Sans"/>
                <a:sym typeface="Tenor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4"/>
        <p:cNvGrpSpPr/>
        <p:nvPr/>
      </p:nvGrpSpPr>
      <p:grpSpPr>
        <a:xfrm>
          <a:off x="0" y="0"/>
          <a:ext cx="0" cy="0"/>
          <a:chOff x="0" y="0"/>
          <a:chExt cx="0" cy="0"/>
        </a:xfrm>
      </p:grpSpPr>
      <p:sp>
        <p:nvSpPr>
          <p:cNvPr id="45" name="Google Shape;45;p10"/>
          <p:cNvSpPr/>
          <p:nvPr/>
        </p:nvSpPr>
        <p:spPr>
          <a:xfrm>
            <a:off x="12503216" y="-3610"/>
            <a:ext cx="5782276" cy="10286150"/>
          </a:xfrm>
          <a:custGeom>
            <a:avLst/>
            <a:gdLst/>
            <a:ahLst/>
            <a:cxnLst/>
            <a:rect l="l" t="t" r="r" b="b"/>
            <a:pathLst>
              <a:path w="2837927" h="5048417" extrusionOk="0">
                <a:moveTo>
                  <a:pt x="0" y="0"/>
                </a:moveTo>
                <a:lnTo>
                  <a:pt x="2837927" y="0"/>
                </a:lnTo>
                <a:lnTo>
                  <a:pt x="2837927" y="5048417"/>
                </a:lnTo>
                <a:lnTo>
                  <a:pt x="0" y="5048417"/>
                </a:lnTo>
                <a:close/>
              </a:path>
            </a:pathLst>
          </a:custGeom>
          <a:solidFill>
            <a:srgbClr val="0C48BB"/>
          </a:solidFill>
          <a:ln>
            <a:noFill/>
          </a:ln>
        </p:spPr>
      </p:sp>
      <p:sp>
        <p:nvSpPr>
          <p:cNvPr id="46" name="Google Shape;46;p10"/>
          <p:cNvSpPr>
            <a:spLocks noGrp="1"/>
          </p:cNvSpPr>
          <p:nvPr>
            <p:ph type="pic" idx="2"/>
          </p:nvPr>
        </p:nvSpPr>
        <p:spPr>
          <a:xfrm>
            <a:off x="10115051" y="1908550"/>
            <a:ext cx="8172900" cy="6129600"/>
          </a:xfrm>
          <a:prstGeom prst="rect">
            <a:avLst/>
          </a:prstGeom>
          <a:noFill/>
          <a:ln>
            <a:noFill/>
          </a:ln>
        </p:spPr>
      </p:sp>
      <p:sp>
        <p:nvSpPr>
          <p:cNvPr id="47" name="Google Shape;47;p10"/>
          <p:cNvSpPr/>
          <p:nvPr/>
        </p:nvSpPr>
        <p:spPr>
          <a:xfrm>
            <a:off x="789072" y="5612758"/>
            <a:ext cx="9974316" cy="106960"/>
          </a:xfrm>
          <a:custGeom>
            <a:avLst/>
            <a:gdLst/>
            <a:ahLst/>
            <a:cxnLst/>
            <a:rect l="l" t="t" r="r" b="b"/>
            <a:pathLst>
              <a:path w="2626548" h="28166" extrusionOk="0">
                <a:moveTo>
                  <a:pt x="0" y="0"/>
                </a:moveTo>
                <a:lnTo>
                  <a:pt x="2626548" y="0"/>
                </a:lnTo>
                <a:lnTo>
                  <a:pt x="2626548" y="28166"/>
                </a:lnTo>
                <a:lnTo>
                  <a:pt x="0" y="28166"/>
                </a:lnTo>
                <a:close/>
              </a:path>
            </a:pathLst>
          </a:custGeom>
          <a:solidFill>
            <a:srgbClr val="B4E3EF"/>
          </a:solidFill>
          <a:ln>
            <a:noFill/>
          </a:ln>
        </p:spPr>
      </p:sp>
      <p:sp>
        <p:nvSpPr>
          <p:cNvPr id="48" name="Google Shape;48;p10"/>
          <p:cNvSpPr txBox="1">
            <a:spLocks noGrp="1"/>
          </p:cNvSpPr>
          <p:nvPr>
            <p:ph type="body" idx="1"/>
          </p:nvPr>
        </p:nvSpPr>
        <p:spPr>
          <a:xfrm>
            <a:off x="1163750" y="6033950"/>
            <a:ext cx="8229600" cy="4526100"/>
          </a:xfrm>
          <a:prstGeom prst="rect">
            <a:avLst/>
          </a:prstGeom>
          <a:noFill/>
          <a:ln>
            <a:noFill/>
          </a:ln>
        </p:spPr>
        <p:txBody>
          <a:bodyPr spcFirstLastPara="1" wrap="square" lIns="91425" tIns="45700" rIns="91425" bIns="45700" anchor="t" anchorCtr="0">
            <a:normAutofit/>
          </a:bodyPr>
          <a:lstStyle>
            <a:lvl1pPr marL="457200" lvl="0"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1pPr>
            <a:lvl2pPr marL="914400" lvl="1"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2pPr>
            <a:lvl3pPr marL="1371600" lvl="2"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3pPr>
            <a:lvl4pPr marL="1828800" lvl="3"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4pPr>
            <a:lvl5pPr marL="2286000" lvl="4"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5pPr>
            <a:lvl6pPr marL="2743200" lvl="5"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6pPr>
            <a:lvl7pPr marL="3200400" lvl="6"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7pPr>
            <a:lvl8pPr marL="3657600" lvl="7"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8pPr>
            <a:lvl9pPr marL="4114800" lvl="8" indent="-374650" algn="l" rtl="0">
              <a:spcBef>
                <a:spcPts val="360"/>
              </a:spcBef>
              <a:spcAft>
                <a:spcPts val="0"/>
              </a:spcAft>
              <a:buClr>
                <a:schemeClr val="dk1"/>
              </a:buClr>
              <a:buSzPts val="2300"/>
              <a:buFont typeface="Assistant"/>
              <a:buChar char="■"/>
              <a:defRPr sz="2300">
                <a:latin typeface="Assistant"/>
                <a:ea typeface="Assistant"/>
                <a:cs typeface="Assistant"/>
                <a:sym typeface="Assistant"/>
              </a:defRPr>
            </a:lvl9pPr>
          </a:lstStyle>
          <a:p>
            <a:endParaRPr/>
          </a:p>
        </p:txBody>
      </p:sp>
      <p:sp>
        <p:nvSpPr>
          <p:cNvPr id="49" name="Google Shape;49;p10"/>
          <p:cNvSpPr txBox="1">
            <a:spLocks noGrp="1"/>
          </p:cNvSpPr>
          <p:nvPr>
            <p:ph type="title"/>
          </p:nvPr>
        </p:nvSpPr>
        <p:spPr>
          <a:xfrm>
            <a:off x="682150" y="3078925"/>
            <a:ext cx="8916900" cy="136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7500"/>
              <a:buFont typeface="Tenor Sans"/>
              <a:buNone/>
              <a:defRPr sz="7500">
                <a:solidFill>
                  <a:schemeClr val="dk2"/>
                </a:solidFill>
                <a:latin typeface="Tenor Sans"/>
                <a:ea typeface="Tenor Sans"/>
                <a:cs typeface="Tenor Sans"/>
                <a:sym typeface="Tenor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218400" y="489735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Font typeface="Assistant"/>
              <a:buChar char="●"/>
              <a:defRPr>
                <a:latin typeface="Assistant"/>
                <a:ea typeface="Assistant"/>
                <a:cs typeface="Assistant"/>
                <a:sym typeface="Assistant"/>
              </a:defRPr>
            </a:lvl1pPr>
            <a:lvl2pPr marL="914400" lvl="1" indent="-342900" algn="l" rtl="0">
              <a:spcBef>
                <a:spcPts val="360"/>
              </a:spcBef>
              <a:spcAft>
                <a:spcPts val="0"/>
              </a:spcAft>
              <a:buClr>
                <a:schemeClr val="dk1"/>
              </a:buClr>
              <a:buSzPts val="1800"/>
              <a:buFont typeface="Assistant"/>
              <a:buChar char="○"/>
              <a:defRPr>
                <a:latin typeface="Assistant"/>
                <a:ea typeface="Assistant"/>
                <a:cs typeface="Assistant"/>
                <a:sym typeface="Assistant"/>
              </a:defRPr>
            </a:lvl2pPr>
            <a:lvl3pPr marL="1371600" lvl="2" indent="-342900" algn="l" rtl="0">
              <a:spcBef>
                <a:spcPts val="360"/>
              </a:spcBef>
              <a:spcAft>
                <a:spcPts val="0"/>
              </a:spcAft>
              <a:buClr>
                <a:schemeClr val="dk1"/>
              </a:buClr>
              <a:buSzPts val="1800"/>
              <a:buFont typeface="Assistant"/>
              <a:buChar char="■"/>
              <a:defRPr>
                <a:latin typeface="Assistant"/>
                <a:ea typeface="Assistant"/>
                <a:cs typeface="Assistant"/>
                <a:sym typeface="Assistant"/>
              </a:defRPr>
            </a:lvl3pPr>
            <a:lvl4pPr marL="1828800" lvl="3" indent="-342900" algn="l" rtl="0">
              <a:spcBef>
                <a:spcPts val="360"/>
              </a:spcBef>
              <a:spcAft>
                <a:spcPts val="0"/>
              </a:spcAft>
              <a:buClr>
                <a:schemeClr val="dk1"/>
              </a:buClr>
              <a:buSzPts val="1800"/>
              <a:buFont typeface="Assistant"/>
              <a:buChar char="●"/>
              <a:defRPr>
                <a:latin typeface="Assistant"/>
                <a:ea typeface="Assistant"/>
                <a:cs typeface="Assistant"/>
                <a:sym typeface="Assistant"/>
              </a:defRPr>
            </a:lvl4pPr>
            <a:lvl5pPr marL="2286000" lvl="4" indent="-342900" algn="l" rtl="0">
              <a:spcBef>
                <a:spcPts val="360"/>
              </a:spcBef>
              <a:spcAft>
                <a:spcPts val="0"/>
              </a:spcAft>
              <a:buClr>
                <a:schemeClr val="dk1"/>
              </a:buClr>
              <a:buSzPts val="1800"/>
              <a:buFont typeface="Assistant"/>
              <a:buChar char="○"/>
              <a:defRPr>
                <a:latin typeface="Assistant"/>
                <a:ea typeface="Assistant"/>
                <a:cs typeface="Assistant"/>
                <a:sym typeface="Assistant"/>
              </a:defRPr>
            </a:lvl5pPr>
            <a:lvl6pPr marL="2743200" lvl="5" indent="-342900" algn="l" rtl="0">
              <a:spcBef>
                <a:spcPts val="360"/>
              </a:spcBef>
              <a:spcAft>
                <a:spcPts val="0"/>
              </a:spcAft>
              <a:buClr>
                <a:schemeClr val="dk1"/>
              </a:buClr>
              <a:buSzPts val="1800"/>
              <a:buFont typeface="Assistant"/>
              <a:buChar char="■"/>
              <a:defRPr>
                <a:latin typeface="Assistant"/>
                <a:ea typeface="Assistant"/>
                <a:cs typeface="Assistant"/>
                <a:sym typeface="Assistant"/>
              </a:defRPr>
            </a:lvl6pPr>
            <a:lvl7pPr marL="3200400" lvl="6" indent="-342900" algn="l" rtl="0">
              <a:spcBef>
                <a:spcPts val="360"/>
              </a:spcBef>
              <a:spcAft>
                <a:spcPts val="0"/>
              </a:spcAft>
              <a:buClr>
                <a:schemeClr val="dk1"/>
              </a:buClr>
              <a:buSzPts val="1800"/>
              <a:buFont typeface="Assistant"/>
              <a:buChar char="●"/>
              <a:defRPr>
                <a:latin typeface="Assistant"/>
                <a:ea typeface="Assistant"/>
                <a:cs typeface="Assistant"/>
                <a:sym typeface="Assistant"/>
              </a:defRPr>
            </a:lvl7pPr>
            <a:lvl8pPr marL="3657600" lvl="7" indent="-342900" algn="l" rtl="0">
              <a:spcBef>
                <a:spcPts val="360"/>
              </a:spcBef>
              <a:spcAft>
                <a:spcPts val="0"/>
              </a:spcAft>
              <a:buClr>
                <a:schemeClr val="dk1"/>
              </a:buClr>
              <a:buSzPts val="1800"/>
              <a:buFont typeface="Assistant"/>
              <a:buChar char="○"/>
              <a:defRPr>
                <a:latin typeface="Assistant"/>
                <a:ea typeface="Assistant"/>
                <a:cs typeface="Assistant"/>
                <a:sym typeface="Assistant"/>
              </a:defRPr>
            </a:lvl8pPr>
            <a:lvl9pPr marL="4114800" lvl="8" indent="-342900" algn="l" rtl="0">
              <a:spcBef>
                <a:spcPts val="360"/>
              </a:spcBef>
              <a:spcAft>
                <a:spcPts val="0"/>
              </a:spcAft>
              <a:buClr>
                <a:schemeClr val="dk1"/>
              </a:buClr>
              <a:buSzPts val="1800"/>
              <a:buFont typeface="Assistant"/>
              <a:buChar char="■"/>
              <a:defRPr>
                <a:latin typeface="Assistant"/>
                <a:ea typeface="Assistant"/>
                <a:cs typeface="Assistant"/>
                <a:sym typeface="Assistant"/>
              </a:defRPr>
            </a:lvl9pPr>
          </a:lstStyle>
          <a:p>
            <a:endParaRPr/>
          </a:p>
        </p:txBody>
      </p:sp>
      <p:sp>
        <p:nvSpPr>
          <p:cNvPr id="7" name="Google Shape;7;p1"/>
          <p:cNvSpPr txBox="1">
            <a:spLocks noGrp="1"/>
          </p:cNvSpPr>
          <p:nvPr>
            <p:ph type="title"/>
          </p:nvPr>
        </p:nvSpPr>
        <p:spPr>
          <a:xfrm>
            <a:off x="1152300" y="649600"/>
            <a:ext cx="14335800" cy="3389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300"/>
              <a:buFont typeface="Tenor Sans"/>
              <a:buNone/>
              <a:defRPr sz="12300">
                <a:solidFill>
                  <a:schemeClr val="dk2"/>
                </a:solidFill>
                <a:latin typeface="Tenor Sans"/>
                <a:ea typeface="Tenor Sans"/>
                <a:cs typeface="Tenor Sans"/>
                <a:sym typeface="Tenor Sa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1"/>
          <p:cNvGrpSpPr/>
          <p:nvPr/>
        </p:nvGrpSpPr>
        <p:grpSpPr>
          <a:xfrm>
            <a:off x="0" y="8414801"/>
            <a:ext cx="18287996" cy="3303286"/>
            <a:chOff x="0" y="-57149"/>
            <a:chExt cx="4816592" cy="870000"/>
          </a:xfrm>
        </p:grpSpPr>
        <p:sp>
          <p:nvSpPr>
            <p:cNvPr id="55" name="Google Shape;55;p11"/>
            <p:cNvSpPr/>
            <p:nvPr/>
          </p:nvSpPr>
          <p:spPr>
            <a:xfrm>
              <a:off x="0" y="0"/>
              <a:ext cx="4816592" cy="435940"/>
            </a:xfrm>
            <a:custGeom>
              <a:avLst/>
              <a:gdLst/>
              <a:ahLst/>
              <a:cxnLst/>
              <a:rect l="l" t="t" r="r" b="b"/>
              <a:pathLst>
                <a:path w="4816592" h="435940" extrusionOk="0">
                  <a:moveTo>
                    <a:pt x="0" y="0"/>
                  </a:moveTo>
                  <a:lnTo>
                    <a:pt x="4816592" y="0"/>
                  </a:lnTo>
                  <a:lnTo>
                    <a:pt x="4816592" y="435940"/>
                  </a:lnTo>
                  <a:lnTo>
                    <a:pt x="0" y="435940"/>
                  </a:lnTo>
                  <a:close/>
                </a:path>
              </a:pathLst>
            </a:custGeom>
            <a:solidFill>
              <a:srgbClr val="0C48BB"/>
            </a:solidFill>
            <a:ln>
              <a:noFill/>
            </a:ln>
          </p:spPr>
        </p:sp>
        <p:sp>
          <p:nvSpPr>
            <p:cNvPr id="56" name="Google Shape;56;p11"/>
            <p:cNvSpPr txBox="1"/>
            <p:nvPr/>
          </p:nvSpPr>
          <p:spPr>
            <a:xfrm>
              <a:off x="0" y="-57149"/>
              <a:ext cx="4816500" cy="870000"/>
            </a:xfrm>
            <a:prstGeom prst="rect">
              <a:avLst/>
            </a:prstGeom>
            <a:noFill/>
            <a:ln>
              <a:noFill/>
            </a:ln>
          </p:spPr>
          <p:txBody>
            <a:bodyPr spcFirstLastPara="1" wrap="square" lIns="50800" tIns="50800" rIns="50800" bIns="50800" anchor="ctr" anchorCtr="0">
              <a:noAutofit/>
            </a:bodyPr>
            <a:lstStyle/>
            <a:p>
              <a:pPr marL="0" marR="0" lvl="0" indent="0" algn="ctr" rtl="0">
                <a:lnSpc>
                  <a:spcPct val="175000"/>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58" name="Google Shape;58;p11"/>
          <p:cNvCxnSpPr>
            <a:cxnSpLocks/>
          </p:cNvCxnSpPr>
          <p:nvPr/>
        </p:nvCxnSpPr>
        <p:spPr>
          <a:xfrm>
            <a:off x="1210628" y="6056361"/>
            <a:ext cx="14352460" cy="0"/>
          </a:xfrm>
          <a:prstGeom prst="straightConnector1">
            <a:avLst/>
          </a:prstGeom>
          <a:noFill/>
          <a:ln w="104775" cap="flat" cmpd="sng">
            <a:solidFill>
              <a:srgbClr val="B4E3EF"/>
            </a:solidFill>
            <a:prstDash val="dash"/>
            <a:round/>
            <a:headEnd type="none" w="sm" len="sm"/>
            <a:tailEnd type="none" w="sm" len="sm"/>
          </a:ln>
        </p:spPr>
      </p:cxnSp>
      <p:sp>
        <p:nvSpPr>
          <p:cNvPr id="62" name="Google Shape;62;p11"/>
          <p:cNvSpPr txBox="1">
            <a:spLocks noGrp="1"/>
          </p:cNvSpPr>
          <p:nvPr>
            <p:ph type="body" idx="1"/>
          </p:nvPr>
        </p:nvSpPr>
        <p:spPr>
          <a:xfrm>
            <a:off x="5128049" y="6417247"/>
            <a:ext cx="6517618" cy="799699"/>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4000" b="1" dirty="0" err="1"/>
              <a:t>AirVia</a:t>
            </a:r>
            <a:r>
              <a:rPr lang="en-US" sz="4000" b="1" dirty="0"/>
              <a:t> ticketing system (ATS)</a:t>
            </a:r>
            <a:endParaRPr sz="4000" b="1" dirty="0"/>
          </a:p>
        </p:txBody>
      </p:sp>
      <p:pic>
        <p:nvPicPr>
          <p:cNvPr id="6" name="Picture 5" descr="A picture containing circle&#10;&#10;Description automatically generated">
            <a:extLst>
              <a:ext uri="{FF2B5EF4-FFF2-40B4-BE49-F238E27FC236}">
                <a16:creationId xmlns:a16="http://schemas.microsoft.com/office/drawing/2014/main" id="{61B7ADB7-EE95-948B-C208-9C1FC55C274B}"/>
              </a:ext>
            </a:extLst>
          </p:cNvPr>
          <p:cNvPicPr>
            <a:picLocks noChangeAspect="1"/>
          </p:cNvPicPr>
          <p:nvPr/>
        </p:nvPicPr>
        <p:blipFill>
          <a:blip r:embed="rId3"/>
          <a:stretch>
            <a:fillRect/>
          </a:stretch>
        </p:blipFill>
        <p:spPr>
          <a:xfrm>
            <a:off x="8386858" y="406777"/>
            <a:ext cx="5193398" cy="5469141"/>
          </a:xfrm>
          <a:prstGeom prst="rect">
            <a:avLst/>
          </a:prstGeom>
        </p:spPr>
      </p:pic>
      <p:sp>
        <p:nvSpPr>
          <p:cNvPr id="8" name="TextBox 7">
            <a:extLst>
              <a:ext uri="{FF2B5EF4-FFF2-40B4-BE49-F238E27FC236}">
                <a16:creationId xmlns:a16="http://schemas.microsoft.com/office/drawing/2014/main" id="{457F8AFF-ADB8-088A-823B-4C078EF18F60}"/>
              </a:ext>
            </a:extLst>
          </p:cNvPr>
          <p:cNvSpPr txBox="1"/>
          <p:nvPr/>
        </p:nvSpPr>
        <p:spPr>
          <a:xfrm>
            <a:off x="5128049" y="7893224"/>
            <a:ext cx="6197677" cy="461665"/>
          </a:xfrm>
          <a:prstGeom prst="rect">
            <a:avLst/>
          </a:prstGeom>
          <a:noFill/>
        </p:spPr>
        <p:txBody>
          <a:bodyPr wrap="square" rtlCol="0">
            <a:spAutoFit/>
          </a:bodyPr>
          <a:lstStyle/>
          <a:p>
            <a:r>
              <a:rPr lang="en-US" sz="2400" b="1" dirty="0"/>
              <a:t>Developed by City Tech Innovations(CTI)</a:t>
            </a:r>
          </a:p>
        </p:txBody>
      </p:sp>
      <p:pic>
        <p:nvPicPr>
          <p:cNvPr id="10" name="Picture 9" descr="Logo&#10;&#10;Description automatically generated">
            <a:extLst>
              <a:ext uri="{FF2B5EF4-FFF2-40B4-BE49-F238E27FC236}">
                <a16:creationId xmlns:a16="http://schemas.microsoft.com/office/drawing/2014/main" id="{B8CE896C-D294-6EB9-1B73-70699CA2F530}"/>
              </a:ext>
            </a:extLst>
          </p:cNvPr>
          <p:cNvPicPr>
            <a:picLocks noChangeAspect="1"/>
          </p:cNvPicPr>
          <p:nvPr/>
        </p:nvPicPr>
        <p:blipFill>
          <a:blip r:embed="rId4"/>
          <a:stretch>
            <a:fillRect/>
          </a:stretch>
        </p:blipFill>
        <p:spPr>
          <a:xfrm>
            <a:off x="3253714" y="587211"/>
            <a:ext cx="5403779" cy="54691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18288000" cy="3127638"/>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txBody>
          <a:bodyPr/>
          <a:lstStyle/>
          <a:p>
            <a:r>
              <a:rPr lang="en-US" sz="6000" dirty="0"/>
              <a:t>                                </a:t>
            </a:r>
          </a:p>
          <a:p>
            <a:r>
              <a:rPr lang="en-US" sz="6000" dirty="0"/>
              <a:t>                               </a:t>
            </a:r>
            <a:r>
              <a:rPr lang="en-US" sz="6000" b="1" dirty="0">
                <a:solidFill>
                  <a:schemeClr val="bg1"/>
                </a:solidFill>
              </a:rPr>
              <a:t>Sales reports</a:t>
            </a:r>
          </a:p>
        </p:txBody>
      </p:sp>
      <p:sp>
        <p:nvSpPr>
          <p:cNvPr id="2" name="TextBox 1">
            <a:extLst>
              <a:ext uri="{FF2B5EF4-FFF2-40B4-BE49-F238E27FC236}">
                <a16:creationId xmlns:a16="http://schemas.microsoft.com/office/drawing/2014/main" id="{DC578047-8B88-977B-2E27-166E402B341B}"/>
              </a:ext>
            </a:extLst>
          </p:cNvPr>
          <p:cNvSpPr txBox="1"/>
          <p:nvPr/>
        </p:nvSpPr>
        <p:spPr>
          <a:xfrm>
            <a:off x="2388637" y="3564294"/>
            <a:ext cx="13006873" cy="1200329"/>
          </a:xfrm>
          <a:prstGeom prst="rect">
            <a:avLst/>
          </a:prstGeom>
          <a:noFill/>
        </p:spPr>
        <p:txBody>
          <a:bodyPr wrap="square" rtlCol="0">
            <a:spAutoFit/>
          </a:bodyPr>
          <a:lstStyle/>
          <a:p>
            <a:r>
              <a:rPr lang="en-US" sz="2400" dirty="0"/>
              <a:t>Stock controls are also essential to the ATS as it allows members of the organization to produce reports.</a:t>
            </a:r>
          </a:p>
          <a:p>
            <a:r>
              <a:rPr lang="en-US" sz="2400" dirty="0">
                <a:solidFill>
                  <a:srgbClr val="FF0000"/>
                </a:solidFill>
              </a:rPr>
              <a:t>Code found on the sales report class</a:t>
            </a:r>
          </a:p>
        </p:txBody>
      </p:sp>
    </p:spTree>
    <p:extLst>
      <p:ext uri="{BB962C8B-B14F-4D97-AF65-F5344CB8AC3E}">
        <p14:creationId xmlns:p14="http://schemas.microsoft.com/office/powerpoint/2010/main" val="352737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18288000" cy="3127638"/>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txBody>
          <a:bodyPr/>
          <a:lstStyle/>
          <a:p>
            <a:r>
              <a:rPr lang="en-US" sz="6000" dirty="0"/>
              <a:t>                                </a:t>
            </a:r>
          </a:p>
          <a:p>
            <a:r>
              <a:rPr lang="en-US" sz="6000" b="1" dirty="0">
                <a:solidFill>
                  <a:schemeClr val="bg1"/>
                </a:solidFill>
              </a:rPr>
              <a:t>                             Sales Report</a:t>
            </a:r>
          </a:p>
        </p:txBody>
      </p:sp>
      <p:sp>
        <p:nvSpPr>
          <p:cNvPr id="4" name="TextBox 3">
            <a:extLst>
              <a:ext uri="{FF2B5EF4-FFF2-40B4-BE49-F238E27FC236}">
                <a16:creationId xmlns:a16="http://schemas.microsoft.com/office/drawing/2014/main" id="{FFCC07C8-1699-B0B2-C4FC-14CECA483E2E}"/>
              </a:ext>
            </a:extLst>
          </p:cNvPr>
          <p:cNvSpPr txBox="1"/>
          <p:nvPr/>
        </p:nvSpPr>
        <p:spPr>
          <a:xfrm>
            <a:off x="653143" y="3204508"/>
            <a:ext cx="8490857" cy="3785652"/>
          </a:xfrm>
          <a:prstGeom prst="rect">
            <a:avLst/>
          </a:prstGeom>
          <a:noFill/>
        </p:spPr>
        <p:txBody>
          <a:bodyPr wrap="square" rtlCol="0">
            <a:spAutoFit/>
          </a:bodyPr>
          <a:lstStyle/>
          <a:p>
            <a:r>
              <a:rPr lang="en-US" sz="2400" dirty="0"/>
              <a:t>Creating sales report by advisor:</a:t>
            </a:r>
          </a:p>
          <a:p>
            <a:r>
              <a:rPr lang="en-US" sz="2400" b="1" dirty="0"/>
              <a:t>1.Click on ”Sales report” in the welcome page</a:t>
            </a:r>
          </a:p>
          <a:p>
            <a:r>
              <a:rPr lang="en-US" sz="2400" b="1" dirty="0"/>
              <a:t>2.Choose agent ID from the drop-down field box</a:t>
            </a:r>
          </a:p>
          <a:p>
            <a:r>
              <a:rPr lang="en-US" sz="2400" b="1" dirty="0"/>
              <a:t>3.Choose sale type</a:t>
            </a:r>
          </a:p>
          <a:p>
            <a:r>
              <a:rPr lang="en-US" sz="2400" b="1" dirty="0"/>
              <a:t>4.Click load table</a:t>
            </a:r>
          </a:p>
          <a:p>
            <a:r>
              <a:rPr lang="en-US" sz="2400" b="1" dirty="0"/>
              <a:t>5.Should output success message</a:t>
            </a:r>
          </a:p>
          <a:p>
            <a:r>
              <a:rPr lang="en-US" sz="2400" b="1" dirty="0"/>
              <a:t>6.Updates table automatically</a:t>
            </a:r>
          </a:p>
          <a:p>
            <a:r>
              <a:rPr lang="en-US" sz="2400" b="1" dirty="0"/>
              <a:t>(Agents can only make individual reports based on agent ID and sales type).</a:t>
            </a:r>
          </a:p>
          <a:p>
            <a:r>
              <a:rPr lang="en-US" sz="2400" b="1" dirty="0"/>
              <a:t>(Office managers can create a full report).</a:t>
            </a:r>
          </a:p>
        </p:txBody>
      </p:sp>
    </p:spTree>
    <p:extLst>
      <p:ext uri="{BB962C8B-B14F-4D97-AF65-F5344CB8AC3E}">
        <p14:creationId xmlns:p14="http://schemas.microsoft.com/office/powerpoint/2010/main" val="188681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18288000" cy="3127638"/>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txBody>
          <a:bodyPr/>
          <a:lstStyle/>
          <a:p>
            <a:r>
              <a:rPr lang="en-US" sz="6000" dirty="0"/>
              <a:t>                                </a:t>
            </a:r>
          </a:p>
          <a:p>
            <a:r>
              <a:rPr lang="en-US" sz="6000" dirty="0"/>
              <a:t>                          </a:t>
            </a:r>
            <a:r>
              <a:rPr lang="en-US" sz="6000" b="1" dirty="0">
                <a:solidFill>
                  <a:schemeClr val="bg1"/>
                </a:solidFill>
              </a:rPr>
              <a:t>General functionality</a:t>
            </a:r>
          </a:p>
        </p:txBody>
      </p:sp>
      <p:sp>
        <p:nvSpPr>
          <p:cNvPr id="2" name="TextBox 1">
            <a:extLst>
              <a:ext uri="{FF2B5EF4-FFF2-40B4-BE49-F238E27FC236}">
                <a16:creationId xmlns:a16="http://schemas.microsoft.com/office/drawing/2014/main" id="{DC578047-8B88-977B-2E27-166E402B341B}"/>
              </a:ext>
            </a:extLst>
          </p:cNvPr>
          <p:cNvSpPr txBox="1"/>
          <p:nvPr/>
        </p:nvSpPr>
        <p:spPr>
          <a:xfrm>
            <a:off x="2388637" y="3564294"/>
            <a:ext cx="13006873" cy="830997"/>
          </a:xfrm>
          <a:prstGeom prst="rect">
            <a:avLst/>
          </a:prstGeom>
          <a:noFill/>
        </p:spPr>
        <p:txBody>
          <a:bodyPr wrap="square" rtlCol="0">
            <a:spAutoFit/>
          </a:bodyPr>
          <a:lstStyle/>
          <a:p>
            <a:r>
              <a:rPr lang="en-US" sz="2400" dirty="0"/>
              <a:t>General functionalities are important to the ATS as it provides ancillary support to the core functions of the system such as printing reports or initiating backups.</a:t>
            </a:r>
          </a:p>
        </p:txBody>
      </p:sp>
    </p:spTree>
    <p:extLst>
      <p:ext uri="{BB962C8B-B14F-4D97-AF65-F5344CB8AC3E}">
        <p14:creationId xmlns:p14="http://schemas.microsoft.com/office/powerpoint/2010/main" val="394994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18288000" cy="3127638"/>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txBody>
          <a:bodyPr/>
          <a:lstStyle/>
          <a:p>
            <a:r>
              <a:rPr lang="en-US" sz="6000" dirty="0"/>
              <a:t>                                </a:t>
            </a:r>
          </a:p>
          <a:p>
            <a:r>
              <a:rPr lang="en-US" sz="6000" b="1" dirty="0">
                <a:solidFill>
                  <a:schemeClr val="bg1"/>
                </a:solidFill>
              </a:rPr>
              <a:t>                       General functionality</a:t>
            </a:r>
          </a:p>
        </p:txBody>
      </p:sp>
      <p:sp>
        <p:nvSpPr>
          <p:cNvPr id="4" name="TextBox 3">
            <a:extLst>
              <a:ext uri="{FF2B5EF4-FFF2-40B4-BE49-F238E27FC236}">
                <a16:creationId xmlns:a16="http://schemas.microsoft.com/office/drawing/2014/main" id="{FFCC07C8-1699-B0B2-C4FC-14CECA483E2E}"/>
              </a:ext>
            </a:extLst>
          </p:cNvPr>
          <p:cNvSpPr txBox="1"/>
          <p:nvPr/>
        </p:nvSpPr>
        <p:spPr>
          <a:xfrm>
            <a:off x="578498" y="3081679"/>
            <a:ext cx="8490857" cy="3785652"/>
          </a:xfrm>
          <a:prstGeom prst="rect">
            <a:avLst/>
          </a:prstGeom>
          <a:noFill/>
        </p:spPr>
        <p:txBody>
          <a:bodyPr wrap="square" rtlCol="0">
            <a:spAutoFit/>
          </a:bodyPr>
          <a:lstStyle/>
          <a:p>
            <a:r>
              <a:rPr lang="en-US" sz="2400" dirty="0"/>
              <a:t>Alerts:</a:t>
            </a:r>
          </a:p>
          <a:p>
            <a:r>
              <a:rPr lang="en-US" sz="2400" dirty="0"/>
              <a:t>1.Click on create alerts</a:t>
            </a:r>
          </a:p>
          <a:p>
            <a:r>
              <a:rPr lang="en-US" sz="2400" dirty="0"/>
              <a:t>2.Fill in details</a:t>
            </a:r>
          </a:p>
          <a:p>
            <a:r>
              <a:rPr lang="en-US" sz="2400" dirty="0"/>
              <a:t>3.(The agent can create the alert and the admin can make changes)</a:t>
            </a:r>
          </a:p>
          <a:p>
            <a:r>
              <a:rPr lang="en-US" sz="2400" dirty="0"/>
              <a:t>4.Click:”Save”</a:t>
            </a:r>
          </a:p>
          <a:p>
            <a:r>
              <a:rPr lang="en-US" sz="2400" dirty="0"/>
              <a:t>5.Press update to to make changes</a:t>
            </a:r>
          </a:p>
          <a:p>
            <a:r>
              <a:rPr lang="en-US" sz="2400" dirty="0"/>
              <a:t>6.This automatically saves onto the PDF</a:t>
            </a:r>
          </a:p>
          <a:p>
            <a:r>
              <a:rPr lang="en-US" sz="2400" dirty="0">
                <a:solidFill>
                  <a:srgbClr val="FF0000"/>
                </a:solidFill>
              </a:rPr>
              <a:t>Code for alerts is in the alert class</a:t>
            </a:r>
          </a:p>
          <a:p>
            <a:endParaRPr lang="en-US" sz="2400" dirty="0"/>
          </a:p>
        </p:txBody>
      </p:sp>
      <p:sp>
        <p:nvSpPr>
          <p:cNvPr id="2" name="TextBox 1">
            <a:extLst>
              <a:ext uri="{FF2B5EF4-FFF2-40B4-BE49-F238E27FC236}">
                <a16:creationId xmlns:a16="http://schemas.microsoft.com/office/drawing/2014/main" id="{809F880B-9012-48A4-43C6-E868A1C17673}"/>
              </a:ext>
            </a:extLst>
          </p:cNvPr>
          <p:cNvSpPr txBox="1"/>
          <p:nvPr/>
        </p:nvSpPr>
        <p:spPr>
          <a:xfrm>
            <a:off x="839755" y="6867331"/>
            <a:ext cx="8117633" cy="1200329"/>
          </a:xfrm>
          <a:prstGeom prst="rect">
            <a:avLst/>
          </a:prstGeom>
          <a:noFill/>
        </p:spPr>
        <p:txBody>
          <a:bodyPr wrap="square" rtlCol="0">
            <a:spAutoFit/>
          </a:bodyPr>
          <a:lstStyle/>
          <a:p>
            <a:r>
              <a:rPr lang="en-US" sz="2400" dirty="0"/>
              <a:t>Backup:</a:t>
            </a:r>
          </a:p>
          <a:p>
            <a:r>
              <a:rPr lang="en-US" sz="2400" dirty="0"/>
              <a:t>1.Click the “backup” button</a:t>
            </a:r>
          </a:p>
          <a:p>
            <a:r>
              <a:rPr lang="en-US" sz="2400" dirty="0"/>
              <a:t>2.Automatically saves onto a pdf</a:t>
            </a:r>
          </a:p>
        </p:txBody>
      </p:sp>
      <p:sp>
        <p:nvSpPr>
          <p:cNvPr id="3" name="TextBox 2">
            <a:extLst>
              <a:ext uri="{FF2B5EF4-FFF2-40B4-BE49-F238E27FC236}">
                <a16:creationId xmlns:a16="http://schemas.microsoft.com/office/drawing/2014/main" id="{2A0AA3EA-35FA-9717-7F1B-CE8C1AA6A965}"/>
              </a:ext>
            </a:extLst>
          </p:cNvPr>
          <p:cNvSpPr txBox="1"/>
          <p:nvPr/>
        </p:nvSpPr>
        <p:spPr>
          <a:xfrm>
            <a:off x="11308702" y="3564294"/>
            <a:ext cx="6158204" cy="1938992"/>
          </a:xfrm>
          <a:prstGeom prst="rect">
            <a:avLst/>
          </a:prstGeom>
          <a:noFill/>
        </p:spPr>
        <p:txBody>
          <a:bodyPr wrap="square" rtlCol="0">
            <a:spAutoFit/>
          </a:bodyPr>
          <a:lstStyle/>
          <a:p>
            <a:r>
              <a:rPr lang="en-US" sz="2400" dirty="0"/>
              <a:t>Printing/saving reports:</a:t>
            </a:r>
          </a:p>
          <a:p>
            <a:r>
              <a:rPr lang="en-US" sz="2400" dirty="0"/>
              <a:t>1.Click on “customer management", "stock control” or ”sales control”</a:t>
            </a:r>
          </a:p>
          <a:p>
            <a:r>
              <a:rPr lang="en-US" sz="2400" dirty="0"/>
              <a:t>2.Click on the print button</a:t>
            </a:r>
          </a:p>
          <a:p>
            <a:r>
              <a:rPr lang="en-US" sz="2400" dirty="0"/>
              <a:t>3.It will output: "Export to pdf”</a:t>
            </a:r>
          </a:p>
        </p:txBody>
      </p:sp>
    </p:spTree>
    <p:extLst>
      <p:ext uri="{BB962C8B-B14F-4D97-AF65-F5344CB8AC3E}">
        <p14:creationId xmlns:p14="http://schemas.microsoft.com/office/powerpoint/2010/main" val="113381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800" decel="100000"/>
                                        <p:tgtEl>
                                          <p:spTgt spid="2"/>
                                        </p:tgtEl>
                                      </p:cBhvr>
                                    </p:animEffect>
                                    <p:anim calcmode="lin" valueType="num">
                                      <p:cBhvr>
                                        <p:cTn id="18" dur="800" decel="100000" fill="hold"/>
                                        <p:tgtEl>
                                          <p:spTgt spid="2"/>
                                        </p:tgtEl>
                                        <p:attrNameLst>
                                          <p:attrName>style.rotation</p:attrName>
                                        </p:attrNameLst>
                                      </p:cBhvr>
                                      <p:tavLst>
                                        <p:tav tm="0">
                                          <p:val>
                                            <p:fltVal val="-90"/>
                                          </p:val>
                                        </p:tav>
                                        <p:tav tm="100000">
                                          <p:val>
                                            <p:fltVal val="0"/>
                                          </p:val>
                                        </p:tav>
                                      </p:tavLst>
                                    </p:anim>
                                    <p:anim calcmode="lin" valueType="num">
                                      <p:cBhvr>
                                        <p:cTn id="19" dur="800" decel="100000" fill="hold"/>
                                        <p:tgtEl>
                                          <p:spTgt spid="2"/>
                                        </p:tgtEl>
                                        <p:attrNameLst>
                                          <p:attrName>ppt_x</p:attrName>
                                        </p:attrNameLst>
                                      </p:cBhvr>
                                      <p:tavLst>
                                        <p:tav tm="0">
                                          <p:val>
                                            <p:strVal val="#ppt_x+0.4"/>
                                          </p:val>
                                        </p:tav>
                                        <p:tav tm="100000">
                                          <p:val>
                                            <p:strVal val="#ppt_x-0.05"/>
                                          </p:val>
                                        </p:tav>
                                      </p:tavLst>
                                    </p:anim>
                                    <p:anim calcmode="lin" valueType="num">
                                      <p:cBhvr>
                                        <p:cTn id="20" dur="800" decel="100000" fill="hold"/>
                                        <p:tgtEl>
                                          <p:spTgt spid="2"/>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800" decel="100000"/>
                                        <p:tgtEl>
                                          <p:spTgt spid="3"/>
                                        </p:tgtEl>
                                      </p:cBhvr>
                                    </p:animEffect>
                                    <p:anim calcmode="lin" valueType="num">
                                      <p:cBhvr>
                                        <p:cTn id="28" dur="800" decel="100000" fill="hold"/>
                                        <p:tgtEl>
                                          <p:spTgt spid="3"/>
                                        </p:tgtEl>
                                        <p:attrNameLst>
                                          <p:attrName>style.rotation</p:attrName>
                                        </p:attrNameLst>
                                      </p:cBhvr>
                                      <p:tavLst>
                                        <p:tav tm="0">
                                          <p:val>
                                            <p:fltVal val="-90"/>
                                          </p:val>
                                        </p:tav>
                                        <p:tav tm="100000">
                                          <p:val>
                                            <p:fltVal val="0"/>
                                          </p:val>
                                        </p:tav>
                                      </p:tavLst>
                                    </p:anim>
                                    <p:anim calcmode="lin" valueType="num">
                                      <p:cBhvr>
                                        <p:cTn id="29" dur="800" decel="100000" fill="hold"/>
                                        <p:tgtEl>
                                          <p:spTgt spid="3"/>
                                        </p:tgtEl>
                                        <p:attrNameLst>
                                          <p:attrName>ppt_x</p:attrName>
                                        </p:attrNameLst>
                                      </p:cBhvr>
                                      <p:tavLst>
                                        <p:tav tm="0">
                                          <p:val>
                                            <p:strVal val="#ppt_x+0.4"/>
                                          </p:val>
                                        </p:tav>
                                        <p:tav tm="100000">
                                          <p:val>
                                            <p:strVal val="#ppt_x-0.05"/>
                                          </p:val>
                                        </p:tav>
                                      </p:tavLst>
                                    </p:anim>
                                    <p:anim calcmode="lin" valueType="num">
                                      <p:cBhvr>
                                        <p:cTn id="30" dur="800" decel="100000" fill="hold"/>
                                        <p:tgtEl>
                                          <p:spTgt spid="3"/>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C48BB"/>
        </a:solidFill>
        <a:effectLst/>
      </p:bgPr>
    </p:bg>
    <p:spTree>
      <p:nvGrpSpPr>
        <p:cNvPr id="1" name="Shape 218"/>
        <p:cNvGrpSpPr/>
        <p:nvPr/>
      </p:nvGrpSpPr>
      <p:grpSpPr>
        <a:xfrm>
          <a:off x="0" y="0"/>
          <a:ext cx="0" cy="0"/>
          <a:chOff x="0" y="0"/>
          <a:chExt cx="0" cy="0"/>
        </a:xfrm>
      </p:grpSpPr>
      <p:pic>
        <p:nvPicPr>
          <p:cNvPr id="219" name="Google Shape;219;p18"/>
          <p:cNvPicPr preferRelativeResize="0"/>
          <p:nvPr/>
        </p:nvPicPr>
        <p:blipFill rotWithShape="1">
          <a:blip r:embed="rId3">
            <a:alphaModFix amt="13000"/>
          </a:blip>
          <a:srcRect b="15625"/>
          <a:stretch/>
        </p:blipFill>
        <p:spPr>
          <a:xfrm>
            <a:off x="0" y="429209"/>
            <a:ext cx="18288000" cy="10287000"/>
          </a:xfrm>
          <a:prstGeom prst="rect">
            <a:avLst/>
          </a:prstGeom>
          <a:noFill/>
          <a:ln>
            <a:noFill/>
          </a:ln>
        </p:spPr>
      </p:pic>
      <p:sp>
        <p:nvSpPr>
          <p:cNvPr id="220" name="Google Shape;220;p18"/>
          <p:cNvSpPr txBox="1"/>
          <p:nvPr/>
        </p:nvSpPr>
        <p:spPr>
          <a:xfrm>
            <a:off x="2517291" y="4681835"/>
            <a:ext cx="12804900" cy="92333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GB" sz="6000" b="1" dirty="0">
                <a:solidFill>
                  <a:schemeClr val="bg1"/>
                </a:solidFill>
              </a:rPr>
              <a:t>Questions</a:t>
            </a:r>
            <a:endParaRPr sz="6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800" decel="100000"/>
                                        <p:tgtEl>
                                          <p:spTgt spid="220"/>
                                        </p:tgtEl>
                                      </p:cBhvr>
                                    </p:animEffect>
                                    <p:anim calcmode="lin" valueType="num">
                                      <p:cBhvr>
                                        <p:cTn id="8" dur="800" decel="100000" fill="hold"/>
                                        <p:tgtEl>
                                          <p:spTgt spid="220"/>
                                        </p:tgtEl>
                                        <p:attrNameLst>
                                          <p:attrName>style.rotation</p:attrName>
                                        </p:attrNameLst>
                                      </p:cBhvr>
                                      <p:tavLst>
                                        <p:tav tm="0">
                                          <p:val>
                                            <p:fltVal val="-90"/>
                                          </p:val>
                                        </p:tav>
                                        <p:tav tm="100000">
                                          <p:val>
                                            <p:fltVal val="0"/>
                                          </p:val>
                                        </p:tav>
                                      </p:tavLst>
                                    </p:anim>
                                    <p:anim calcmode="lin" valueType="num">
                                      <p:cBhvr>
                                        <p:cTn id="9" dur="800" decel="100000" fill="hold"/>
                                        <p:tgtEl>
                                          <p:spTgt spid="220"/>
                                        </p:tgtEl>
                                        <p:attrNameLst>
                                          <p:attrName>ppt_x</p:attrName>
                                        </p:attrNameLst>
                                      </p:cBhvr>
                                      <p:tavLst>
                                        <p:tav tm="0">
                                          <p:val>
                                            <p:strVal val="#ppt_x+0.4"/>
                                          </p:val>
                                        </p:tav>
                                        <p:tav tm="100000">
                                          <p:val>
                                            <p:strVal val="#ppt_x-0.05"/>
                                          </p:val>
                                        </p:tav>
                                      </p:tavLst>
                                    </p:anim>
                                    <p:anim calcmode="lin" valueType="num">
                                      <p:cBhvr>
                                        <p:cTn id="10" dur="800" decel="100000" fill="hold"/>
                                        <p:tgtEl>
                                          <p:spTgt spid="22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2"/>
          <p:cNvSpPr/>
          <p:nvPr/>
        </p:nvSpPr>
        <p:spPr>
          <a:xfrm>
            <a:off x="0" y="501270"/>
            <a:ext cx="18288000" cy="10364358"/>
          </a:xfrm>
          <a:custGeom>
            <a:avLst/>
            <a:gdLst/>
            <a:ahLst/>
            <a:cxnLst/>
            <a:rect l="l" t="t" r="r" b="b"/>
            <a:pathLst>
              <a:path w="8971816" h="5084597" extrusionOk="0">
                <a:moveTo>
                  <a:pt x="0" y="0"/>
                </a:moveTo>
                <a:lnTo>
                  <a:pt x="8971816" y="0"/>
                </a:lnTo>
                <a:lnTo>
                  <a:pt x="8971816" y="5084597"/>
                </a:lnTo>
                <a:lnTo>
                  <a:pt x="0" y="5084597"/>
                </a:lnTo>
                <a:close/>
              </a:path>
            </a:pathLst>
          </a:custGeom>
          <a:solidFill>
            <a:srgbClr val="0C48BB"/>
          </a:solidFill>
          <a:ln>
            <a:noFill/>
          </a:ln>
        </p:spPr>
      </p:sp>
      <p:sp>
        <p:nvSpPr>
          <p:cNvPr id="69" name="Google Shape;69;p12"/>
          <p:cNvSpPr/>
          <p:nvPr/>
        </p:nvSpPr>
        <p:spPr>
          <a:xfrm>
            <a:off x="48175" y="4233329"/>
            <a:ext cx="18288000" cy="6010275"/>
          </a:xfrm>
          <a:custGeom>
            <a:avLst/>
            <a:gdLst/>
            <a:ahLst/>
            <a:cxnLst/>
            <a:rect l="l" t="t" r="r" b="b"/>
            <a:pathLst>
              <a:path w="8971816" h="2948550" extrusionOk="0">
                <a:moveTo>
                  <a:pt x="0" y="0"/>
                </a:moveTo>
                <a:lnTo>
                  <a:pt x="8971816" y="0"/>
                </a:lnTo>
                <a:lnTo>
                  <a:pt x="8971816" y="2948550"/>
                </a:lnTo>
                <a:lnTo>
                  <a:pt x="0" y="2948550"/>
                </a:lnTo>
                <a:close/>
              </a:path>
            </a:pathLst>
          </a:custGeom>
          <a:solidFill>
            <a:srgbClr val="FFFFFF"/>
          </a:solidFill>
          <a:ln>
            <a:noFill/>
          </a:ln>
        </p:spPr>
        <p:txBody>
          <a:bodyPr/>
          <a:lstStyle/>
          <a:p>
            <a:r>
              <a:rPr lang="en-US" sz="2800" dirty="0"/>
              <a:t>Welcome to our demonstration of the </a:t>
            </a:r>
            <a:r>
              <a:rPr lang="en-US" sz="2800" dirty="0" err="1"/>
              <a:t>AirVia</a:t>
            </a:r>
            <a:r>
              <a:rPr lang="en-US" sz="2800" dirty="0"/>
              <a:t> Ticketing system(ATS). Our company (CTI) has a wide variety of specialties within software development, and we would like to explicate these in today's demonstration. The team consisting of Ethan </a:t>
            </a:r>
            <a:r>
              <a:rPr lang="en-US" sz="2800" dirty="0" err="1"/>
              <a:t>Brewer,Abbib</a:t>
            </a:r>
            <a:r>
              <a:rPr lang="en-US" sz="2800" dirty="0"/>
              <a:t> </a:t>
            </a:r>
            <a:r>
              <a:rPr lang="en-US" sz="2800" dirty="0" err="1"/>
              <a:t>Akram,Aymen</a:t>
            </a:r>
            <a:r>
              <a:rPr lang="en-US" sz="2800" dirty="0"/>
              <a:t> </a:t>
            </a:r>
            <a:r>
              <a:rPr lang="en-US" sz="2800" dirty="0" err="1"/>
              <a:t>Said,Rati</a:t>
            </a:r>
            <a:r>
              <a:rPr lang="en-US" sz="2800" dirty="0"/>
              <a:t> </a:t>
            </a:r>
            <a:r>
              <a:rPr lang="en-US" sz="2800" dirty="0" err="1"/>
              <a:t>Sturua,Uzair</a:t>
            </a:r>
            <a:r>
              <a:rPr lang="en-US" sz="2800" dirty="0"/>
              <a:t> </a:t>
            </a:r>
            <a:r>
              <a:rPr lang="en-US" sz="2800" dirty="0" err="1"/>
              <a:t>Mahmood,Ishmail</a:t>
            </a:r>
            <a:r>
              <a:rPr lang="en-US" sz="2800" dirty="0"/>
              <a:t> Hoque and Jacob </a:t>
            </a:r>
            <a:r>
              <a:rPr lang="en-US" sz="2800" dirty="0" err="1"/>
              <a:t>Stankaitis</a:t>
            </a:r>
            <a:r>
              <a:rPr lang="en-US" sz="2800" dirty="0"/>
              <a:t> have had the pleasure of </a:t>
            </a:r>
            <a:r>
              <a:rPr lang="en-US" sz="2800" dirty="0" err="1"/>
              <a:t>analysing,developing</a:t>
            </a:r>
            <a:r>
              <a:rPr lang="en-US" sz="2800" dirty="0"/>
              <a:t> and testing your envisioned product, and at last we are proud to announce that we have successfully implemented the </a:t>
            </a:r>
            <a:r>
              <a:rPr lang="en-US" sz="2800" dirty="0" err="1"/>
              <a:t>ATS.In</a:t>
            </a:r>
            <a:r>
              <a:rPr lang="en-US" sz="2800" dirty="0"/>
              <a:t> this demonstration, we intend to show you the various functionalities and features of the ATS which have been specified by you and other feature which may enhance the performance of your product. In addition to this we also aim to showcase how these functionalities work and how they accomplish your business process.</a:t>
            </a:r>
          </a:p>
          <a:p>
            <a:endParaRPr lang="en-US" sz="2800" dirty="0"/>
          </a:p>
          <a:p>
            <a:r>
              <a:rPr lang="en-US" sz="2800" dirty="0"/>
              <a:t>We hope you enjoy our presentation.</a:t>
            </a:r>
          </a:p>
        </p:txBody>
      </p:sp>
      <p:sp>
        <p:nvSpPr>
          <p:cNvPr id="75" name="Google Shape;75;p12"/>
          <p:cNvSpPr txBox="1"/>
          <p:nvPr/>
        </p:nvSpPr>
        <p:spPr>
          <a:xfrm>
            <a:off x="6791922" y="1905635"/>
            <a:ext cx="4704155" cy="92333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GB" sz="6000" b="1" dirty="0">
                <a:solidFill>
                  <a:schemeClr val="bg1"/>
                </a:solidFill>
              </a:rPr>
              <a:t>Introduction</a:t>
            </a:r>
            <a:endParaRPr sz="60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5" name="Google Shape;95;p13"/>
          <p:cNvSpPr/>
          <p:nvPr/>
        </p:nvSpPr>
        <p:spPr>
          <a:xfrm>
            <a:off x="0" y="9258300"/>
            <a:ext cx="18288000" cy="1028700"/>
          </a:xfrm>
          <a:custGeom>
            <a:avLst/>
            <a:gdLst/>
            <a:ahLst/>
            <a:cxnLst/>
            <a:rect l="l" t="t" r="r" b="b"/>
            <a:pathLst>
              <a:path w="8971816" h="504665" extrusionOk="0">
                <a:moveTo>
                  <a:pt x="0" y="0"/>
                </a:moveTo>
                <a:lnTo>
                  <a:pt x="8971816" y="0"/>
                </a:lnTo>
                <a:lnTo>
                  <a:pt x="8971816" y="504665"/>
                </a:lnTo>
                <a:lnTo>
                  <a:pt x="0" y="504665"/>
                </a:lnTo>
                <a:close/>
              </a:path>
            </a:pathLst>
          </a:custGeom>
          <a:solidFill>
            <a:srgbClr val="0C48BB"/>
          </a:solidFill>
          <a:ln>
            <a:noFill/>
          </a:ln>
        </p:spPr>
      </p:sp>
      <p:sp>
        <p:nvSpPr>
          <p:cNvPr id="98" name="Google Shape;98;p13"/>
          <p:cNvSpPr/>
          <p:nvPr/>
        </p:nvSpPr>
        <p:spPr>
          <a:xfrm>
            <a:off x="12397478" y="9090528"/>
            <a:ext cx="6019800" cy="335544"/>
          </a:xfrm>
          <a:custGeom>
            <a:avLst/>
            <a:gdLst/>
            <a:ahLst/>
            <a:cxnLst/>
            <a:rect l="l" t="t" r="r" b="b"/>
            <a:pathLst>
              <a:path w="1585462" h="88374" extrusionOk="0">
                <a:moveTo>
                  <a:pt x="0" y="0"/>
                </a:moveTo>
                <a:lnTo>
                  <a:pt x="1585462" y="0"/>
                </a:lnTo>
                <a:lnTo>
                  <a:pt x="1585462" y="88374"/>
                </a:lnTo>
                <a:lnTo>
                  <a:pt x="0" y="88374"/>
                </a:lnTo>
                <a:close/>
              </a:path>
            </a:pathLst>
          </a:custGeom>
          <a:solidFill>
            <a:srgbClr val="B4E3EF"/>
          </a:solidFill>
          <a:ln>
            <a:noFill/>
          </a:ln>
        </p:spPr>
      </p:sp>
      <p:sp>
        <p:nvSpPr>
          <p:cNvPr id="3" name="TextBox 2">
            <a:extLst>
              <a:ext uri="{FF2B5EF4-FFF2-40B4-BE49-F238E27FC236}">
                <a16:creationId xmlns:a16="http://schemas.microsoft.com/office/drawing/2014/main" id="{6A2A5670-83EE-5A6D-3E45-5ADD3F730711}"/>
              </a:ext>
            </a:extLst>
          </p:cNvPr>
          <p:cNvSpPr txBox="1"/>
          <p:nvPr/>
        </p:nvSpPr>
        <p:spPr>
          <a:xfrm>
            <a:off x="3749040" y="731520"/>
            <a:ext cx="8997696" cy="707886"/>
          </a:xfrm>
          <a:prstGeom prst="rect">
            <a:avLst/>
          </a:prstGeom>
          <a:noFill/>
        </p:spPr>
        <p:txBody>
          <a:bodyPr wrap="square" rtlCol="0">
            <a:spAutoFit/>
          </a:bodyPr>
          <a:lstStyle/>
          <a:p>
            <a:r>
              <a:rPr lang="en-US" sz="4000" dirty="0"/>
              <a:t>A brief summary of your requirements.</a:t>
            </a:r>
          </a:p>
        </p:txBody>
      </p:sp>
      <p:sp>
        <p:nvSpPr>
          <p:cNvPr id="4" name="TextBox 3">
            <a:extLst>
              <a:ext uri="{FF2B5EF4-FFF2-40B4-BE49-F238E27FC236}">
                <a16:creationId xmlns:a16="http://schemas.microsoft.com/office/drawing/2014/main" id="{9F642DE6-5005-5A43-BFF2-873E6508141E}"/>
              </a:ext>
            </a:extLst>
          </p:cNvPr>
          <p:cNvSpPr txBox="1"/>
          <p:nvPr/>
        </p:nvSpPr>
        <p:spPr>
          <a:xfrm>
            <a:off x="621792" y="1339572"/>
            <a:ext cx="16349472" cy="7078861"/>
          </a:xfrm>
          <a:prstGeom prst="rect">
            <a:avLst/>
          </a:prstGeom>
          <a:noFill/>
        </p:spPr>
        <p:txBody>
          <a:bodyPr wrap="square" rtlCol="0">
            <a:spAutoFit/>
          </a:bodyPr>
          <a:lstStyle/>
          <a:p>
            <a:r>
              <a:rPr lang="en-US" sz="2000" dirty="0"/>
              <a:t>The system must have the following:</a:t>
            </a:r>
          </a:p>
          <a:p>
            <a:r>
              <a:rPr lang="en-US" sz="2000" b="1" dirty="0"/>
              <a:t>1.Stock controls:</a:t>
            </a:r>
          </a:p>
          <a:p>
            <a:r>
              <a:rPr lang="en-US" sz="2000" dirty="0"/>
              <a:t>Adding and removing blanks from a travel agent.</a:t>
            </a:r>
          </a:p>
          <a:p>
            <a:r>
              <a:rPr lang="en-US" sz="2000" dirty="0"/>
              <a:t>-Searching for blanks</a:t>
            </a:r>
          </a:p>
          <a:p>
            <a:r>
              <a:rPr lang="en-US" sz="2000" dirty="0"/>
              <a:t>-Producing a stock turnover report</a:t>
            </a:r>
          </a:p>
          <a:p>
            <a:r>
              <a:rPr lang="en-US" sz="2000" dirty="0"/>
              <a:t>Assigning, reassigning blanks to a travel advisor</a:t>
            </a:r>
          </a:p>
          <a:p>
            <a:r>
              <a:rPr lang="en-US" sz="2000" b="1" dirty="0"/>
              <a:t>2.Sales control:</a:t>
            </a:r>
          </a:p>
          <a:p>
            <a:r>
              <a:rPr lang="en-US" sz="2000" dirty="0"/>
              <a:t>Making a sale as an advisor:</a:t>
            </a:r>
          </a:p>
          <a:p>
            <a:r>
              <a:rPr lang="en-US" sz="2000" dirty="0"/>
              <a:t>-Process different sales types</a:t>
            </a:r>
          </a:p>
          <a:p>
            <a:r>
              <a:rPr lang="en-US" sz="2000" dirty="0"/>
              <a:t>Process different payment types</a:t>
            </a:r>
          </a:p>
          <a:p>
            <a:r>
              <a:rPr lang="en-US" sz="2000" dirty="0"/>
              <a:t>Recording payments</a:t>
            </a:r>
          </a:p>
          <a:p>
            <a:r>
              <a:rPr lang="en-US" sz="2000" dirty="0"/>
              <a:t>Refunding tickets</a:t>
            </a:r>
          </a:p>
          <a:p>
            <a:r>
              <a:rPr lang="en-US" sz="2000" b="1" dirty="0"/>
              <a:t>3.Sales report:</a:t>
            </a:r>
          </a:p>
          <a:p>
            <a:r>
              <a:rPr lang="en-US" sz="2000" dirty="0"/>
              <a:t>-Made for/by an advisor</a:t>
            </a:r>
          </a:p>
          <a:p>
            <a:r>
              <a:rPr lang="en-US" sz="2000" dirty="0"/>
              <a:t>-Made for/by the whole agency</a:t>
            </a:r>
          </a:p>
          <a:p>
            <a:r>
              <a:rPr lang="en-US" sz="2000" dirty="0"/>
              <a:t>-Consider the different report and calculations required</a:t>
            </a:r>
          </a:p>
          <a:p>
            <a:r>
              <a:rPr lang="en-US" sz="2000" dirty="0"/>
              <a:t>Consider who should be able to produce the reports</a:t>
            </a:r>
          </a:p>
          <a:p>
            <a:r>
              <a:rPr lang="en-US" sz="2000" b="1" dirty="0"/>
              <a:t>4.General functionality:</a:t>
            </a:r>
          </a:p>
          <a:p>
            <a:r>
              <a:rPr lang="en-US" sz="2000" dirty="0"/>
              <a:t>-Functionality of alerts</a:t>
            </a:r>
          </a:p>
          <a:p>
            <a:r>
              <a:rPr lang="en-US" sz="2000" dirty="0"/>
              <a:t>-Backup/restore</a:t>
            </a:r>
          </a:p>
          <a:p>
            <a:r>
              <a:rPr lang="en-US" sz="2000" dirty="0"/>
              <a:t>-Manage discount plans</a:t>
            </a:r>
          </a:p>
          <a:p>
            <a:r>
              <a:rPr lang="en-US" sz="2000" dirty="0"/>
              <a:t>-Printing and saving reports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18288000" cy="3127638"/>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txBody>
          <a:bodyPr/>
          <a:lstStyle/>
          <a:p>
            <a:r>
              <a:rPr lang="en-US" sz="6000" dirty="0"/>
              <a:t>                                </a:t>
            </a:r>
          </a:p>
          <a:p>
            <a:r>
              <a:rPr lang="en-US" sz="6000" dirty="0"/>
              <a:t>                               </a:t>
            </a:r>
            <a:r>
              <a:rPr lang="en-US" sz="6000" b="1" dirty="0">
                <a:solidFill>
                  <a:schemeClr val="bg1"/>
                </a:solidFill>
              </a:rPr>
              <a:t>Stock controls</a:t>
            </a:r>
          </a:p>
        </p:txBody>
      </p:sp>
      <p:sp>
        <p:nvSpPr>
          <p:cNvPr id="2" name="TextBox 1">
            <a:extLst>
              <a:ext uri="{FF2B5EF4-FFF2-40B4-BE49-F238E27FC236}">
                <a16:creationId xmlns:a16="http://schemas.microsoft.com/office/drawing/2014/main" id="{DC578047-8B88-977B-2E27-166E402B341B}"/>
              </a:ext>
            </a:extLst>
          </p:cNvPr>
          <p:cNvSpPr txBox="1"/>
          <p:nvPr/>
        </p:nvSpPr>
        <p:spPr>
          <a:xfrm>
            <a:off x="2388637" y="3564294"/>
            <a:ext cx="13006873" cy="1200329"/>
          </a:xfrm>
          <a:prstGeom prst="rect">
            <a:avLst/>
          </a:prstGeom>
          <a:noFill/>
        </p:spPr>
        <p:txBody>
          <a:bodyPr wrap="square" rtlCol="0">
            <a:spAutoFit/>
          </a:bodyPr>
          <a:lstStyle/>
          <a:p>
            <a:r>
              <a:rPr lang="en-US" sz="2400" dirty="0"/>
              <a:t>Stock controls are essential to the ATS as it allows members of the organization to add,remove,search,assign,reassign and produce a stock turnover report.</a:t>
            </a:r>
          </a:p>
          <a:p>
            <a:r>
              <a:rPr lang="en-US" sz="2400" dirty="0">
                <a:solidFill>
                  <a:srgbClr val="FF0000"/>
                </a:solidFill>
              </a:rPr>
              <a:t>Code found within the stock control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18288000" cy="3127638"/>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txBody>
          <a:bodyPr/>
          <a:lstStyle/>
          <a:p>
            <a:r>
              <a:rPr lang="en-US" sz="6000" dirty="0"/>
              <a:t>                                </a:t>
            </a:r>
          </a:p>
          <a:p>
            <a:r>
              <a:rPr lang="en-US" sz="6000" dirty="0"/>
              <a:t>                               </a:t>
            </a:r>
            <a:r>
              <a:rPr lang="en-US" sz="6000" b="1" dirty="0">
                <a:solidFill>
                  <a:schemeClr val="bg1"/>
                </a:solidFill>
              </a:rPr>
              <a:t>Stock controls</a:t>
            </a:r>
          </a:p>
        </p:txBody>
      </p:sp>
      <p:sp>
        <p:nvSpPr>
          <p:cNvPr id="2" name="TextBox 1">
            <a:extLst>
              <a:ext uri="{FF2B5EF4-FFF2-40B4-BE49-F238E27FC236}">
                <a16:creationId xmlns:a16="http://schemas.microsoft.com/office/drawing/2014/main" id="{DC578047-8B88-977B-2E27-166E402B341B}"/>
              </a:ext>
            </a:extLst>
          </p:cNvPr>
          <p:cNvSpPr txBox="1"/>
          <p:nvPr/>
        </p:nvSpPr>
        <p:spPr>
          <a:xfrm>
            <a:off x="261258" y="3127638"/>
            <a:ext cx="12073812" cy="4154984"/>
          </a:xfrm>
          <a:prstGeom prst="rect">
            <a:avLst/>
          </a:prstGeom>
          <a:noFill/>
        </p:spPr>
        <p:txBody>
          <a:bodyPr wrap="square" rtlCol="0">
            <a:spAutoFit/>
          </a:bodyPr>
          <a:lstStyle/>
          <a:p>
            <a:r>
              <a:rPr lang="en-US" sz="2400" dirty="0"/>
              <a:t>To add stock:</a:t>
            </a:r>
          </a:p>
          <a:p>
            <a:r>
              <a:rPr lang="en-US" sz="2400" dirty="0"/>
              <a:t>(Contextual information: Managers are of a higher priority when adding to the stocks of blanks and the agents are of a lower priority when adding to the stock blanks.</a:t>
            </a:r>
          </a:p>
          <a:p>
            <a:r>
              <a:rPr lang="en-US" sz="2400" dirty="0"/>
              <a:t>The welcome page should refer to you by username and the account type should be the same as your role within the organization.</a:t>
            </a:r>
          </a:p>
          <a:p>
            <a:r>
              <a:rPr lang="en-US" sz="2400" dirty="0"/>
              <a:t>There should be eleven buttons in total within the welcome page.)</a:t>
            </a:r>
          </a:p>
          <a:p>
            <a:r>
              <a:rPr lang="en-US" sz="2400" b="1" dirty="0"/>
              <a:t>1.Log in with the credentials given to you</a:t>
            </a:r>
          </a:p>
          <a:p>
            <a:r>
              <a:rPr lang="en-US" sz="2400" b="1" dirty="0"/>
              <a:t>2.Click the button: "Blank type”</a:t>
            </a:r>
          </a:p>
          <a:p>
            <a:r>
              <a:rPr lang="en-US" sz="2400" b="1" dirty="0"/>
              <a:t>3.Fill in the required details</a:t>
            </a:r>
          </a:p>
          <a:p>
            <a:r>
              <a:rPr lang="en-US" sz="2400" b="1" dirty="0"/>
              <a:t>4.Click:”Save” to create a new blank.</a:t>
            </a:r>
          </a:p>
          <a:p>
            <a:r>
              <a:rPr lang="en-US" sz="2400" b="1" dirty="0"/>
              <a:t>5.It will output the message: "Updated”.</a:t>
            </a:r>
          </a:p>
        </p:txBody>
      </p:sp>
    </p:spTree>
    <p:extLst>
      <p:ext uri="{BB962C8B-B14F-4D97-AF65-F5344CB8AC3E}">
        <p14:creationId xmlns:p14="http://schemas.microsoft.com/office/powerpoint/2010/main" val="12789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18288000" cy="3127638"/>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txBody>
          <a:bodyPr/>
          <a:lstStyle/>
          <a:p>
            <a:r>
              <a:rPr lang="en-US" sz="6000" dirty="0"/>
              <a:t>                                </a:t>
            </a:r>
          </a:p>
          <a:p>
            <a:r>
              <a:rPr lang="en-US" sz="6000" dirty="0"/>
              <a:t>                               </a:t>
            </a:r>
            <a:r>
              <a:rPr lang="en-US" sz="6000" b="1" dirty="0">
                <a:solidFill>
                  <a:schemeClr val="bg1"/>
                </a:solidFill>
              </a:rPr>
              <a:t>Stock controls</a:t>
            </a:r>
          </a:p>
        </p:txBody>
      </p:sp>
      <p:sp>
        <p:nvSpPr>
          <p:cNvPr id="3" name="TextBox 2">
            <a:extLst>
              <a:ext uri="{FF2B5EF4-FFF2-40B4-BE49-F238E27FC236}">
                <a16:creationId xmlns:a16="http://schemas.microsoft.com/office/drawing/2014/main" id="{DD205D80-9AFF-EDE8-2BAF-B8CDCEA4B487}"/>
              </a:ext>
            </a:extLst>
          </p:cNvPr>
          <p:cNvSpPr txBox="1"/>
          <p:nvPr/>
        </p:nvSpPr>
        <p:spPr>
          <a:xfrm>
            <a:off x="223935" y="3204508"/>
            <a:ext cx="14808862" cy="1938992"/>
          </a:xfrm>
          <a:prstGeom prst="rect">
            <a:avLst/>
          </a:prstGeom>
          <a:noFill/>
        </p:spPr>
        <p:txBody>
          <a:bodyPr wrap="none" rtlCol="0">
            <a:spAutoFit/>
          </a:bodyPr>
          <a:lstStyle/>
          <a:p>
            <a:r>
              <a:rPr lang="en-US" sz="2400" dirty="0"/>
              <a:t>To search stock:</a:t>
            </a:r>
          </a:p>
          <a:p>
            <a:r>
              <a:rPr lang="en-US" sz="2400" b="1" dirty="0"/>
              <a:t>1.Type the ticket ID into the search bar</a:t>
            </a:r>
          </a:p>
          <a:p>
            <a:r>
              <a:rPr lang="en-US" sz="2400" b="1" dirty="0"/>
              <a:t>2.Click:”Search”.</a:t>
            </a:r>
          </a:p>
          <a:p>
            <a:r>
              <a:rPr lang="en-US" sz="2400" b="1" dirty="0"/>
              <a:t>3.The remaining fields should fill up automatically based on the ticket ID given(If the ticket ID exists)</a:t>
            </a:r>
          </a:p>
          <a:p>
            <a:r>
              <a:rPr lang="en-US" sz="2400" b="1" dirty="0"/>
              <a:t>4.The results of the search should be on the screen</a:t>
            </a:r>
          </a:p>
        </p:txBody>
      </p:sp>
      <p:sp>
        <p:nvSpPr>
          <p:cNvPr id="4" name="TextBox 3">
            <a:extLst>
              <a:ext uri="{FF2B5EF4-FFF2-40B4-BE49-F238E27FC236}">
                <a16:creationId xmlns:a16="http://schemas.microsoft.com/office/drawing/2014/main" id="{A336782F-79C2-5A2F-D41A-D32176F1D8EC}"/>
              </a:ext>
            </a:extLst>
          </p:cNvPr>
          <p:cNvSpPr txBox="1"/>
          <p:nvPr/>
        </p:nvSpPr>
        <p:spPr>
          <a:xfrm>
            <a:off x="298580" y="5467739"/>
            <a:ext cx="13771983" cy="2000548"/>
          </a:xfrm>
          <a:prstGeom prst="rect">
            <a:avLst/>
          </a:prstGeom>
          <a:noFill/>
        </p:spPr>
        <p:txBody>
          <a:bodyPr wrap="square" rtlCol="0">
            <a:spAutoFit/>
          </a:bodyPr>
          <a:lstStyle/>
          <a:p>
            <a:r>
              <a:rPr lang="en-US" sz="2400" dirty="0"/>
              <a:t>To edit stock:</a:t>
            </a:r>
          </a:p>
          <a:p>
            <a:r>
              <a:rPr lang="en-US" sz="2400" b="1" dirty="0"/>
              <a:t>1.Type in the ticket ID into search bar</a:t>
            </a:r>
          </a:p>
          <a:p>
            <a:r>
              <a:rPr lang="en-US" sz="2400" b="1" dirty="0"/>
              <a:t>2.Make required changes</a:t>
            </a:r>
          </a:p>
          <a:p>
            <a:r>
              <a:rPr lang="en-US" sz="2400" b="1" dirty="0"/>
              <a:t>3.Click:”Update”</a:t>
            </a:r>
          </a:p>
          <a:p>
            <a:endParaRPr lang="en-US" b="1" dirty="0"/>
          </a:p>
          <a:p>
            <a:endParaRPr lang="en-US" dirty="0"/>
          </a:p>
        </p:txBody>
      </p:sp>
      <p:sp>
        <p:nvSpPr>
          <p:cNvPr id="5" name="TextBox 4">
            <a:extLst>
              <a:ext uri="{FF2B5EF4-FFF2-40B4-BE49-F238E27FC236}">
                <a16:creationId xmlns:a16="http://schemas.microsoft.com/office/drawing/2014/main" id="{1EF3DA94-0307-EF6B-1D69-E2F5CFF4EBDE}"/>
              </a:ext>
            </a:extLst>
          </p:cNvPr>
          <p:cNvSpPr txBox="1"/>
          <p:nvPr/>
        </p:nvSpPr>
        <p:spPr>
          <a:xfrm>
            <a:off x="447869" y="7781731"/>
            <a:ext cx="12969551" cy="1569660"/>
          </a:xfrm>
          <a:prstGeom prst="rect">
            <a:avLst/>
          </a:prstGeom>
          <a:noFill/>
        </p:spPr>
        <p:txBody>
          <a:bodyPr wrap="square" rtlCol="0">
            <a:spAutoFit/>
          </a:bodyPr>
          <a:lstStyle/>
          <a:p>
            <a:r>
              <a:rPr lang="en-US" sz="2400" dirty="0"/>
              <a:t>To remove stock:</a:t>
            </a:r>
          </a:p>
          <a:p>
            <a:r>
              <a:rPr lang="en-US" sz="2400" b="1" dirty="0"/>
              <a:t>1.Type in ticket ID</a:t>
            </a:r>
          </a:p>
          <a:p>
            <a:r>
              <a:rPr lang="en-US" sz="2400" b="1" dirty="0"/>
              <a:t>2.Click:”Remove”</a:t>
            </a:r>
          </a:p>
          <a:p>
            <a:r>
              <a:rPr lang="en-US" sz="2400" b="1" dirty="0"/>
              <a:t>3.It should output the message: "Record deleted”.</a:t>
            </a:r>
          </a:p>
        </p:txBody>
      </p:sp>
    </p:spTree>
    <p:extLst>
      <p:ext uri="{BB962C8B-B14F-4D97-AF65-F5344CB8AC3E}">
        <p14:creationId xmlns:p14="http://schemas.microsoft.com/office/powerpoint/2010/main" val="308066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800" decel="100000"/>
                                        <p:tgtEl>
                                          <p:spTgt spid="3"/>
                                        </p:tgtEl>
                                      </p:cBhvr>
                                    </p:animEffect>
                                    <p:anim calcmode="lin" valueType="num">
                                      <p:cBhvr>
                                        <p:cTn id="8" dur="800" decel="100000" fill="hold"/>
                                        <p:tgtEl>
                                          <p:spTgt spid="3"/>
                                        </p:tgtEl>
                                        <p:attrNameLst>
                                          <p:attrName>style.rotation</p:attrName>
                                        </p:attrNameLst>
                                      </p:cBhvr>
                                      <p:tavLst>
                                        <p:tav tm="0">
                                          <p:val>
                                            <p:fltVal val="-90"/>
                                          </p:val>
                                        </p:tav>
                                        <p:tav tm="100000">
                                          <p:val>
                                            <p:fltVal val="0"/>
                                          </p:val>
                                        </p:tav>
                                      </p:tavLst>
                                    </p:anim>
                                    <p:anim calcmode="lin" valueType="num">
                                      <p:cBhvr>
                                        <p:cTn id="9" dur="800" decel="100000" fill="hold"/>
                                        <p:tgtEl>
                                          <p:spTgt spid="3"/>
                                        </p:tgtEl>
                                        <p:attrNameLst>
                                          <p:attrName>ppt_x</p:attrName>
                                        </p:attrNameLst>
                                      </p:cBhvr>
                                      <p:tavLst>
                                        <p:tav tm="0">
                                          <p:val>
                                            <p:strVal val="#ppt_x+0.4"/>
                                          </p:val>
                                        </p:tav>
                                        <p:tav tm="100000">
                                          <p:val>
                                            <p:strVal val="#ppt_x-0.05"/>
                                          </p:val>
                                        </p:tav>
                                      </p:tavLst>
                                    </p:anim>
                                    <p:anim calcmode="lin" valueType="num">
                                      <p:cBhvr>
                                        <p:cTn id="10" dur="800" decel="100000" fill="hold"/>
                                        <p:tgtEl>
                                          <p:spTgt spid="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800" decel="100000"/>
                                        <p:tgtEl>
                                          <p:spTgt spid="4"/>
                                        </p:tgtEl>
                                      </p:cBhvr>
                                    </p:animEffect>
                                    <p:anim calcmode="lin" valueType="num">
                                      <p:cBhvr>
                                        <p:cTn id="18" dur="800" decel="100000" fill="hold"/>
                                        <p:tgtEl>
                                          <p:spTgt spid="4"/>
                                        </p:tgtEl>
                                        <p:attrNameLst>
                                          <p:attrName>style.rotation</p:attrName>
                                        </p:attrNameLst>
                                      </p:cBhvr>
                                      <p:tavLst>
                                        <p:tav tm="0">
                                          <p:val>
                                            <p:fltVal val="-90"/>
                                          </p:val>
                                        </p:tav>
                                        <p:tav tm="100000">
                                          <p:val>
                                            <p:fltVal val="0"/>
                                          </p:val>
                                        </p:tav>
                                      </p:tavLst>
                                    </p:anim>
                                    <p:anim calcmode="lin" valueType="num">
                                      <p:cBhvr>
                                        <p:cTn id="19" dur="800" decel="100000" fill="hold"/>
                                        <p:tgtEl>
                                          <p:spTgt spid="4"/>
                                        </p:tgtEl>
                                        <p:attrNameLst>
                                          <p:attrName>ppt_x</p:attrName>
                                        </p:attrNameLst>
                                      </p:cBhvr>
                                      <p:tavLst>
                                        <p:tav tm="0">
                                          <p:val>
                                            <p:strVal val="#ppt_x+0.4"/>
                                          </p:val>
                                        </p:tav>
                                        <p:tav tm="100000">
                                          <p:val>
                                            <p:strVal val="#ppt_x-0.05"/>
                                          </p:val>
                                        </p:tav>
                                      </p:tavLst>
                                    </p:anim>
                                    <p:anim calcmode="lin" valueType="num">
                                      <p:cBhvr>
                                        <p:cTn id="20" dur="800" decel="100000" fill="hold"/>
                                        <p:tgtEl>
                                          <p:spTgt spid="4"/>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800" decel="100000"/>
                                        <p:tgtEl>
                                          <p:spTgt spid="5"/>
                                        </p:tgtEl>
                                      </p:cBhvr>
                                    </p:animEffect>
                                    <p:anim calcmode="lin" valueType="num">
                                      <p:cBhvr>
                                        <p:cTn id="28" dur="800" decel="100000" fill="hold"/>
                                        <p:tgtEl>
                                          <p:spTgt spid="5"/>
                                        </p:tgtEl>
                                        <p:attrNameLst>
                                          <p:attrName>style.rotation</p:attrName>
                                        </p:attrNameLst>
                                      </p:cBhvr>
                                      <p:tavLst>
                                        <p:tav tm="0">
                                          <p:val>
                                            <p:fltVal val="-90"/>
                                          </p:val>
                                        </p:tav>
                                        <p:tav tm="100000">
                                          <p:val>
                                            <p:fltVal val="0"/>
                                          </p:val>
                                        </p:tav>
                                      </p:tavLst>
                                    </p:anim>
                                    <p:anim calcmode="lin" valueType="num">
                                      <p:cBhvr>
                                        <p:cTn id="29" dur="800" decel="100000" fill="hold"/>
                                        <p:tgtEl>
                                          <p:spTgt spid="5"/>
                                        </p:tgtEl>
                                        <p:attrNameLst>
                                          <p:attrName>ppt_x</p:attrName>
                                        </p:attrNameLst>
                                      </p:cBhvr>
                                      <p:tavLst>
                                        <p:tav tm="0">
                                          <p:val>
                                            <p:strVal val="#ppt_x+0.4"/>
                                          </p:val>
                                        </p:tav>
                                        <p:tav tm="100000">
                                          <p:val>
                                            <p:strVal val="#ppt_x-0.05"/>
                                          </p:val>
                                        </p:tav>
                                      </p:tavLst>
                                    </p:anim>
                                    <p:anim calcmode="lin" valueType="num">
                                      <p:cBhvr>
                                        <p:cTn id="30" dur="800" decel="100000" fill="hold"/>
                                        <p:tgtEl>
                                          <p:spTgt spid="5"/>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18288000" cy="3127638"/>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txBody>
          <a:bodyPr/>
          <a:lstStyle/>
          <a:p>
            <a:r>
              <a:rPr lang="en-US" sz="6000" dirty="0"/>
              <a:t>                                </a:t>
            </a:r>
          </a:p>
          <a:p>
            <a:r>
              <a:rPr lang="en-US" sz="6000" dirty="0"/>
              <a:t>                               </a:t>
            </a:r>
            <a:r>
              <a:rPr lang="en-US" sz="6000" b="1" dirty="0">
                <a:solidFill>
                  <a:schemeClr val="bg1"/>
                </a:solidFill>
              </a:rPr>
              <a:t>Stock controls</a:t>
            </a:r>
          </a:p>
        </p:txBody>
      </p:sp>
      <p:sp>
        <p:nvSpPr>
          <p:cNvPr id="2" name="TextBox 1">
            <a:extLst>
              <a:ext uri="{FF2B5EF4-FFF2-40B4-BE49-F238E27FC236}">
                <a16:creationId xmlns:a16="http://schemas.microsoft.com/office/drawing/2014/main" id="{DC578047-8B88-977B-2E27-166E402B341B}"/>
              </a:ext>
            </a:extLst>
          </p:cNvPr>
          <p:cNvSpPr txBox="1"/>
          <p:nvPr/>
        </p:nvSpPr>
        <p:spPr>
          <a:xfrm>
            <a:off x="2388637" y="3564294"/>
            <a:ext cx="13006873" cy="1569660"/>
          </a:xfrm>
          <a:prstGeom prst="rect">
            <a:avLst/>
          </a:prstGeom>
          <a:noFill/>
        </p:spPr>
        <p:txBody>
          <a:bodyPr wrap="square" rtlCol="0">
            <a:spAutoFit/>
          </a:bodyPr>
          <a:lstStyle/>
          <a:p>
            <a:r>
              <a:rPr lang="en-US" sz="2400" dirty="0"/>
              <a:t>To assign stock to agents:</a:t>
            </a:r>
          </a:p>
          <a:p>
            <a:pPr marL="457200" indent="-457200">
              <a:buAutoNum type="arabicPeriod"/>
            </a:pPr>
            <a:r>
              <a:rPr lang="en-US" sz="2400" b="1" dirty="0"/>
              <a:t>User fills in the required fields</a:t>
            </a:r>
          </a:p>
          <a:p>
            <a:r>
              <a:rPr lang="en-US" sz="2400" b="1" dirty="0"/>
              <a:t>2.In the search box, type in the agent ID and agent can be assigned from there.</a:t>
            </a:r>
          </a:p>
          <a:p>
            <a:endParaRPr lang="en-US" sz="2400" dirty="0"/>
          </a:p>
        </p:txBody>
      </p:sp>
      <p:sp>
        <p:nvSpPr>
          <p:cNvPr id="3" name="TextBox 2">
            <a:extLst>
              <a:ext uri="{FF2B5EF4-FFF2-40B4-BE49-F238E27FC236}">
                <a16:creationId xmlns:a16="http://schemas.microsoft.com/office/drawing/2014/main" id="{1C96B42D-69B1-20B6-CB94-DC31B7ECEBDC}"/>
              </a:ext>
            </a:extLst>
          </p:cNvPr>
          <p:cNvSpPr txBox="1"/>
          <p:nvPr/>
        </p:nvSpPr>
        <p:spPr>
          <a:xfrm>
            <a:off x="2388637" y="5411755"/>
            <a:ext cx="11420669" cy="1785104"/>
          </a:xfrm>
          <a:prstGeom prst="rect">
            <a:avLst/>
          </a:prstGeom>
          <a:noFill/>
        </p:spPr>
        <p:txBody>
          <a:bodyPr wrap="square" rtlCol="0">
            <a:spAutoFit/>
          </a:bodyPr>
          <a:lstStyle/>
          <a:p>
            <a:r>
              <a:rPr lang="en-US" sz="2400" dirty="0"/>
              <a:t>To remove agents from stock:</a:t>
            </a:r>
          </a:p>
          <a:p>
            <a:r>
              <a:rPr lang="en-US" sz="2400" dirty="0"/>
              <a:t>1.</a:t>
            </a:r>
            <a:r>
              <a:rPr lang="en-US" sz="2400" b="1" dirty="0"/>
              <a:t>User fills in required fields</a:t>
            </a:r>
          </a:p>
          <a:p>
            <a:r>
              <a:rPr lang="en-US" sz="2400" b="1" dirty="0"/>
              <a:t>2. In the search box, type in the agent ID and an agent can be removed from there.</a:t>
            </a:r>
          </a:p>
          <a:p>
            <a:endParaRPr lang="en-US" dirty="0"/>
          </a:p>
        </p:txBody>
      </p:sp>
      <p:sp>
        <p:nvSpPr>
          <p:cNvPr id="4" name="TextBox 3">
            <a:extLst>
              <a:ext uri="{FF2B5EF4-FFF2-40B4-BE49-F238E27FC236}">
                <a16:creationId xmlns:a16="http://schemas.microsoft.com/office/drawing/2014/main" id="{DA2C2CAC-867A-9B89-3CED-7D285251A53A}"/>
              </a:ext>
            </a:extLst>
          </p:cNvPr>
          <p:cNvSpPr txBox="1"/>
          <p:nvPr/>
        </p:nvSpPr>
        <p:spPr>
          <a:xfrm>
            <a:off x="2388637" y="7464490"/>
            <a:ext cx="11420669" cy="1785104"/>
          </a:xfrm>
          <a:prstGeom prst="rect">
            <a:avLst/>
          </a:prstGeom>
          <a:noFill/>
        </p:spPr>
        <p:txBody>
          <a:bodyPr wrap="square" rtlCol="0">
            <a:spAutoFit/>
          </a:bodyPr>
          <a:lstStyle/>
          <a:p>
            <a:r>
              <a:rPr lang="en-US" sz="2400" dirty="0"/>
              <a:t>To reassign agents from stock:</a:t>
            </a:r>
          </a:p>
          <a:p>
            <a:r>
              <a:rPr lang="en-US" sz="2400" b="1" dirty="0"/>
              <a:t>1.User fills in required fields</a:t>
            </a:r>
          </a:p>
          <a:p>
            <a:r>
              <a:rPr lang="en-US" sz="2400" b="1" dirty="0"/>
              <a:t>2. In the search box, type in the agent ID and an agent can be reassigned from there.</a:t>
            </a:r>
          </a:p>
          <a:p>
            <a:endParaRPr lang="en-US" dirty="0"/>
          </a:p>
        </p:txBody>
      </p:sp>
    </p:spTree>
    <p:extLst>
      <p:ext uri="{BB962C8B-B14F-4D97-AF65-F5344CB8AC3E}">
        <p14:creationId xmlns:p14="http://schemas.microsoft.com/office/powerpoint/2010/main" val="17260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800" decel="100000"/>
                                        <p:tgtEl>
                                          <p:spTgt spid="3"/>
                                        </p:tgtEl>
                                      </p:cBhvr>
                                    </p:animEffect>
                                    <p:anim calcmode="lin" valueType="num">
                                      <p:cBhvr>
                                        <p:cTn id="18" dur="800" decel="100000" fill="hold"/>
                                        <p:tgtEl>
                                          <p:spTgt spid="3"/>
                                        </p:tgtEl>
                                        <p:attrNameLst>
                                          <p:attrName>style.rotation</p:attrName>
                                        </p:attrNameLst>
                                      </p:cBhvr>
                                      <p:tavLst>
                                        <p:tav tm="0">
                                          <p:val>
                                            <p:fltVal val="-90"/>
                                          </p:val>
                                        </p:tav>
                                        <p:tav tm="100000">
                                          <p:val>
                                            <p:fltVal val="0"/>
                                          </p:val>
                                        </p:tav>
                                      </p:tavLst>
                                    </p:anim>
                                    <p:anim calcmode="lin" valueType="num">
                                      <p:cBhvr>
                                        <p:cTn id="19" dur="800" decel="100000" fill="hold"/>
                                        <p:tgtEl>
                                          <p:spTgt spid="3"/>
                                        </p:tgtEl>
                                        <p:attrNameLst>
                                          <p:attrName>ppt_x</p:attrName>
                                        </p:attrNameLst>
                                      </p:cBhvr>
                                      <p:tavLst>
                                        <p:tav tm="0">
                                          <p:val>
                                            <p:strVal val="#ppt_x+0.4"/>
                                          </p:val>
                                        </p:tav>
                                        <p:tav tm="100000">
                                          <p:val>
                                            <p:strVal val="#ppt_x-0.05"/>
                                          </p:val>
                                        </p:tav>
                                      </p:tavLst>
                                    </p:anim>
                                    <p:anim calcmode="lin" valueType="num">
                                      <p:cBhvr>
                                        <p:cTn id="20" dur="800" decel="100000" fill="hold"/>
                                        <p:tgtEl>
                                          <p:spTgt spid="3"/>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800" decel="100000"/>
                                        <p:tgtEl>
                                          <p:spTgt spid="4"/>
                                        </p:tgtEl>
                                      </p:cBhvr>
                                    </p:animEffect>
                                    <p:anim calcmode="lin" valueType="num">
                                      <p:cBhvr>
                                        <p:cTn id="28" dur="800" decel="100000" fill="hold"/>
                                        <p:tgtEl>
                                          <p:spTgt spid="4"/>
                                        </p:tgtEl>
                                        <p:attrNameLst>
                                          <p:attrName>style.rotation</p:attrName>
                                        </p:attrNameLst>
                                      </p:cBhvr>
                                      <p:tavLst>
                                        <p:tav tm="0">
                                          <p:val>
                                            <p:fltVal val="-90"/>
                                          </p:val>
                                        </p:tav>
                                        <p:tav tm="100000">
                                          <p:val>
                                            <p:fltVal val="0"/>
                                          </p:val>
                                        </p:tav>
                                      </p:tavLst>
                                    </p:anim>
                                    <p:anim calcmode="lin" valueType="num">
                                      <p:cBhvr>
                                        <p:cTn id="29" dur="800" decel="100000" fill="hold"/>
                                        <p:tgtEl>
                                          <p:spTgt spid="4"/>
                                        </p:tgtEl>
                                        <p:attrNameLst>
                                          <p:attrName>ppt_x</p:attrName>
                                        </p:attrNameLst>
                                      </p:cBhvr>
                                      <p:tavLst>
                                        <p:tav tm="0">
                                          <p:val>
                                            <p:strVal val="#ppt_x+0.4"/>
                                          </p:val>
                                        </p:tav>
                                        <p:tav tm="100000">
                                          <p:val>
                                            <p:strVal val="#ppt_x-0.05"/>
                                          </p:val>
                                        </p:tav>
                                      </p:tavLst>
                                    </p:anim>
                                    <p:anim calcmode="lin" valueType="num">
                                      <p:cBhvr>
                                        <p:cTn id="30" dur="800" decel="100000" fill="hold"/>
                                        <p:tgtEl>
                                          <p:spTgt spid="4"/>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18288000" cy="3127638"/>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txBody>
          <a:bodyPr/>
          <a:lstStyle/>
          <a:p>
            <a:r>
              <a:rPr lang="en-US" sz="6000" dirty="0"/>
              <a:t>                                </a:t>
            </a:r>
          </a:p>
          <a:p>
            <a:r>
              <a:rPr lang="en-US" sz="6000" dirty="0"/>
              <a:t>                               </a:t>
            </a:r>
            <a:r>
              <a:rPr lang="en-US" sz="6000" b="1" dirty="0">
                <a:solidFill>
                  <a:schemeClr val="bg1"/>
                </a:solidFill>
              </a:rPr>
              <a:t>Sales controls</a:t>
            </a:r>
          </a:p>
        </p:txBody>
      </p:sp>
      <p:sp>
        <p:nvSpPr>
          <p:cNvPr id="2" name="TextBox 1">
            <a:extLst>
              <a:ext uri="{FF2B5EF4-FFF2-40B4-BE49-F238E27FC236}">
                <a16:creationId xmlns:a16="http://schemas.microsoft.com/office/drawing/2014/main" id="{DC578047-8B88-977B-2E27-166E402B341B}"/>
              </a:ext>
            </a:extLst>
          </p:cNvPr>
          <p:cNvSpPr txBox="1"/>
          <p:nvPr/>
        </p:nvSpPr>
        <p:spPr>
          <a:xfrm>
            <a:off x="2388637" y="3564294"/>
            <a:ext cx="13006873" cy="1200329"/>
          </a:xfrm>
          <a:prstGeom prst="rect">
            <a:avLst/>
          </a:prstGeom>
          <a:noFill/>
        </p:spPr>
        <p:txBody>
          <a:bodyPr wrap="square" rtlCol="0">
            <a:spAutoFit/>
          </a:bodyPr>
          <a:lstStyle/>
          <a:p>
            <a:r>
              <a:rPr lang="en-US" sz="2400" dirty="0"/>
              <a:t>Stock controls are also essential to the ATS as it allows members of the organization to initiate different type of transaction types.</a:t>
            </a:r>
          </a:p>
          <a:p>
            <a:r>
              <a:rPr lang="en-US" sz="2400" dirty="0">
                <a:solidFill>
                  <a:srgbClr val="FF0000"/>
                </a:solidFill>
              </a:rPr>
              <a:t>Code found on the sales control class</a:t>
            </a:r>
          </a:p>
        </p:txBody>
      </p:sp>
    </p:spTree>
    <p:extLst>
      <p:ext uri="{BB962C8B-B14F-4D97-AF65-F5344CB8AC3E}">
        <p14:creationId xmlns:p14="http://schemas.microsoft.com/office/powerpoint/2010/main" val="312399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18288000" cy="3127638"/>
          </a:xfrm>
          <a:custGeom>
            <a:avLst/>
            <a:gdLst/>
            <a:ahLst/>
            <a:cxnLst/>
            <a:rect l="l" t="t" r="r" b="b"/>
            <a:pathLst>
              <a:path w="8971816" h="1534372" extrusionOk="0">
                <a:moveTo>
                  <a:pt x="0" y="0"/>
                </a:moveTo>
                <a:lnTo>
                  <a:pt x="8971816" y="0"/>
                </a:lnTo>
                <a:lnTo>
                  <a:pt x="8971816" y="1534372"/>
                </a:lnTo>
                <a:lnTo>
                  <a:pt x="0" y="1534372"/>
                </a:lnTo>
                <a:close/>
              </a:path>
            </a:pathLst>
          </a:custGeom>
          <a:solidFill>
            <a:srgbClr val="0C48BB"/>
          </a:solidFill>
          <a:ln>
            <a:noFill/>
          </a:ln>
        </p:spPr>
        <p:txBody>
          <a:bodyPr/>
          <a:lstStyle/>
          <a:p>
            <a:r>
              <a:rPr lang="en-US" sz="6000" dirty="0"/>
              <a:t>                                </a:t>
            </a:r>
          </a:p>
          <a:p>
            <a:r>
              <a:rPr lang="en-US" sz="6000" b="1" dirty="0">
                <a:solidFill>
                  <a:schemeClr val="bg1"/>
                </a:solidFill>
              </a:rPr>
              <a:t>                             Sales control</a:t>
            </a:r>
          </a:p>
        </p:txBody>
      </p:sp>
      <p:sp>
        <p:nvSpPr>
          <p:cNvPr id="4" name="TextBox 3">
            <a:extLst>
              <a:ext uri="{FF2B5EF4-FFF2-40B4-BE49-F238E27FC236}">
                <a16:creationId xmlns:a16="http://schemas.microsoft.com/office/drawing/2014/main" id="{FFCC07C8-1699-B0B2-C4FC-14CECA483E2E}"/>
              </a:ext>
            </a:extLst>
          </p:cNvPr>
          <p:cNvSpPr txBox="1"/>
          <p:nvPr/>
        </p:nvSpPr>
        <p:spPr>
          <a:xfrm>
            <a:off x="653143" y="3204508"/>
            <a:ext cx="8490857" cy="1938992"/>
          </a:xfrm>
          <a:prstGeom prst="rect">
            <a:avLst/>
          </a:prstGeom>
          <a:noFill/>
        </p:spPr>
        <p:txBody>
          <a:bodyPr wrap="square" rtlCol="0">
            <a:spAutoFit/>
          </a:bodyPr>
          <a:lstStyle/>
          <a:p>
            <a:r>
              <a:rPr lang="en-US" sz="2400" dirty="0"/>
              <a:t>Making sales:</a:t>
            </a:r>
          </a:p>
          <a:p>
            <a:r>
              <a:rPr lang="en-US" sz="2400" b="1" dirty="0"/>
              <a:t>1.Assuming you have already logged in, click on “sales control”.</a:t>
            </a:r>
          </a:p>
          <a:p>
            <a:r>
              <a:rPr lang="en-US" sz="2400" b="1" dirty="0"/>
              <a:t>2.Fill in the details: "Sales type", "payment type”.</a:t>
            </a:r>
          </a:p>
          <a:p>
            <a:r>
              <a:rPr lang="en-US" sz="2400" b="1" dirty="0"/>
              <a:t>3.This records the sales onto the database.</a:t>
            </a:r>
          </a:p>
        </p:txBody>
      </p:sp>
      <p:sp>
        <p:nvSpPr>
          <p:cNvPr id="5" name="TextBox 4">
            <a:extLst>
              <a:ext uri="{FF2B5EF4-FFF2-40B4-BE49-F238E27FC236}">
                <a16:creationId xmlns:a16="http://schemas.microsoft.com/office/drawing/2014/main" id="{67865A9E-9633-FDF8-AEE4-04BA675DF60D}"/>
              </a:ext>
            </a:extLst>
          </p:cNvPr>
          <p:cNvSpPr txBox="1"/>
          <p:nvPr/>
        </p:nvSpPr>
        <p:spPr>
          <a:xfrm>
            <a:off x="653143" y="5673012"/>
            <a:ext cx="10599575" cy="2893100"/>
          </a:xfrm>
          <a:prstGeom prst="rect">
            <a:avLst/>
          </a:prstGeom>
          <a:noFill/>
        </p:spPr>
        <p:txBody>
          <a:bodyPr wrap="square" rtlCol="0">
            <a:spAutoFit/>
          </a:bodyPr>
          <a:lstStyle/>
          <a:p>
            <a:r>
              <a:rPr lang="en-US" sz="2400" dirty="0"/>
              <a:t>Refund tickets:</a:t>
            </a:r>
          </a:p>
          <a:p>
            <a:r>
              <a:rPr lang="en-US" sz="2400" b="1" dirty="0"/>
              <a:t>1.Log in as an agent</a:t>
            </a:r>
          </a:p>
          <a:p>
            <a:r>
              <a:rPr lang="en-US" sz="2400" b="1" dirty="0"/>
              <a:t>2.Click:”Refund”</a:t>
            </a:r>
          </a:p>
          <a:p>
            <a:r>
              <a:rPr lang="en-US" sz="2400" b="1" dirty="0"/>
              <a:t>3.Type the refund ID into the search bar</a:t>
            </a:r>
          </a:p>
          <a:p>
            <a:r>
              <a:rPr lang="en-US" sz="2400" b="1" dirty="0"/>
              <a:t>4.Click on "Approve refund payment”</a:t>
            </a:r>
          </a:p>
          <a:p>
            <a:r>
              <a:rPr lang="en-US" sz="2400" b="1" dirty="0"/>
              <a:t>5.Should display message that the refund is complete and is removed from the database.</a:t>
            </a:r>
          </a:p>
          <a:p>
            <a:endParaRPr lang="en-US" dirty="0"/>
          </a:p>
        </p:txBody>
      </p:sp>
    </p:spTree>
    <p:extLst>
      <p:ext uri="{BB962C8B-B14F-4D97-AF65-F5344CB8AC3E}">
        <p14:creationId xmlns:p14="http://schemas.microsoft.com/office/powerpoint/2010/main" val="105552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800" decel="100000"/>
                                        <p:tgtEl>
                                          <p:spTgt spid="5"/>
                                        </p:tgtEl>
                                      </p:cBhvr>
                                    </p:animEffect>
                                    <p:anim calcmode="lin" valueType="num">
                                      <p:cBhvr>
                                        <p:cTn id="18" dur="800" decel="100000" fill="hold"/>
                                        <p:tgtEl>
                                          <p:spTgt spid="5"/>
                                        </p:tgtEl>
                                        <p:attrNameLst>
                                          <p:attrName>style.rotation</p:attrName>
                                        </p:attrNameLst>
                                      </p:cBhvr>
                                      <p:tavLst>
                                        <p:tav tm="0">
                                          <p:val>
                                            <p:fltVal val="-90"/>
                                          </p:val>
                                        </p:tav>
                                        <p:tav tm="100000">
                                          <p:val>
                                            <p:fltVal val="0"/>
                                          </p:val>
                                        </p:tav>
                                      </p:tavLst>
                                    </p:anim>
                                    <p:anim calcmode="lin" valueType="num">
                                      <p:cBhvr>
                                        <p:cTn id="19" dur="800" decel="100000" fill="hold"/>
                                        <p:tgtEl>
                                          <p:spTgt spid="5"/>
                                        </p:tgtEl>
                                        <p:attrNameLst>
                                          <p:attrName>ppt_x</p:attrName>
                                        </p:attrNameLst>
                                      </p:cBhvr>
                                      <p:tavLst>
                                        <p:tav tm="0">
                                          <p:val>
                                            <p:strVal val="#ppt_x+0.4"/>
                                          </p:val>
                                        </p:tav>
                                        <p:tav tm="100000">
                                          <p:val>
                                            <p:strVal val="#ppt_x-0.05"/>
                                          </p:val>
                                        </p:tav>
                                      </p:tavLst>
                                    </p:anim>
                                    <p:anim calcmode="lin" valueType="num">
                                      <p:cBhvr>
                                        <p:cTn id="20" dur="800" decel="100000" fill="hold"/>
                                        <p:tgtEl>
                                          <p:spTgt spid="5"/>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Blue and White Simple Basic Company Roadmap Presentation">
  <a:themeElements>
    <a:clrScheme name="Office">
      <a:dk1>
        <a:srgbClr val="000000"/>
      </a:dk1>
      <a:lt1>
        <a:srgbClr val="FFFFFF"/>
      </a:lt1>
      <a:dk2>
        <a:srgbClr val="0C48BB"/>
      </a:dk2>
      <a:lt2>
        <a:srgbClr val="EEECE1"/>
      </a:lt2>
      <a:accent1>
        <a:srgbClr val="4F81BD"/>
      </a:accent1>
      <a:accent2>
        <a:srgbClr val="F6F6F6"/>
      </a:accent2>
      <a:accent3>
        <a:srgbClr val="B4E3EF"/>
      </a:accent3>
      <a:accent4>
        <a:srgbClr val="0C48BB"/>
      </a:accent4>
      <a:accent5>
        <a:srgbClr val="6488D2"/>
      </a:accent5>
      <a:accent6>
        <a:srgbClr val="D8D8D8"/>
      </a:accent6>
      <a:hlink>
        <a:srgbClr val="0C48BB"/>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1960</TotalTime>
  <Words>1180</Words>
  <Application>Microsoft Macintosh PowerPoint</Application>
  <PresentationFormat>Custom</PresentationFormat>
  <Paragraphs>138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Assistant</vt:lpstr>
      <vt:lpstr>Arial</vt:lpstr>
      <vt:lpstr>Tenor Sans</vt:lpstr>
      <vt:lpstr>Calibri</vt:lpstr>
      <vt:lpstr>Blue and White Simple Basic Company Roadmap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roadmap</dc:title>
  <cp:lastModifiedBy>UG-Akram, Abbib</cp:lastModifiedBy>
  <cp:revision>5</cp:revision>
  <dcterms:modified xsi:type="dcterms:W3CDTF">2023-04-12T12:09:36Z</dcterms:modified>
</cp:coreProperties>
</file>