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8D05E-234E-E941-BB8B-DC15B4B66215}" v="4" dt="2023-03-29T19:19:56.687"/>
    <p1510:client id="{BED5191A-B82A-2C4D-A99D-5A69586E84A1}" v="1" dt="2023-03-29T14:11:45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G-Said, Aymen" userId="f4c182cf-c069-4845-a327-2da79a835873" providerId="ADAL" clId="{FC720EA1-E663-7E45-A0A6-02B0B15FC70F}"/>
    <pc:docChg chg="undo custSel addSld modSld sldOrd">
      <pc:chgData name="UG-Said, Aymen" userId="f4c182cf-c069-4845-a327-2da79a835873" providerId="ADAL" clId="{FC720EA1-E663-7E45-A0A6-02B0B15FC70F}" dt="2023-03-03T22:34:35.781" v="3732" actId="20577"/>
      <pc:docMkLst>
        <pc:docMk/>
      </pc:docMkLst>
      <pc:sldChg chg="addSp delSp modSp mod">
        <pc:chgData name="UG-Said, Aymen" userId="f4c182cf-c069-4845-a327-2da79a835873" providerId="ADAL" clId="{FC720EA1-E663-7E45-A0A6-02B0B15FC70F}" dt="2023-03-03T22:05:32.691" v="3295" actId="1076"/>
        <pc:sldMkLst>
          <pc:docMk/>
          <pc:sldMk cId="3364541598" sldId="256"/>
        </pc:sldMkLst>
        <pc:spChg chg="add del">
          <ac:chgData name="UG-Said, Aymen" userId="f4c182cf-c069-4845-a327-2da79a835873" providerId="ADAL" clId="{FC720EA1-E663-7E45-A0A6-02B0B15FC70F}" dt="2023-03-03T11:07:21.319" v="2690" actId="478"/>
          <ac:spMkLst>
            <pc:docMk/>
            <pc:sldMk cId="3364541598" sldId="256"/>
            <ac:spMk id="2" creationId="{F4F704AF-420A-924E-B05B-60136465915E}"/>
          </ac:spMkLst>
        </pc:spChg>
        <pc:spChg chg="add mod">
          <ac:chgData name="UG-Said, Aymen" userId="f4c182cf-c069-4845-a327-2da79a835873" providerId="ADAL" clId="{FC720EA1-E663-7E45-A0A6-02B0B15FC70F}" dt="2023-03-03T11:09:11.311" v="2721" actId="1076"/>
          <ac:spMkLst>
            <pc:docMk/>
            <pc:sldMk cId="3364541598" sldId="256"/>
            <ac:spMk id="3" creationId="{EA1DF0EA-0132-E840-9972-000B9C4D3EA4}"/>
          </ac:spMkLst>
        </pc:spChg>
        <pc:spChg chg="add mod">
          <ac:chgData name="UG-Said, Aymen" userId="f4c182cf-c069-4845-a327-2da79a835873" providerId="ADAL" clId="{FC720EA1-E663-7E45-A0A6-02B0B15FC70F}" dt="2023-03-03T11:14:12.820" v="2993" actId="1076"/>
          <ac:spMkLst>
            <pc:docMk/>
            <pc:sldMk cId="3364541598" sldId="256"/>
            <ac:spMk id="4" creationId="{539442BB-8B19-1D41-AC63-F2F352FDA246}"/>
          </ac:spMkLst>
        </pc:spChg>
        <pc:spChg chg="del mod">
          <ac:chgData name="UG-Said, Aymen" userId="f4c182cf-c069-4845-a327-2da79a835873" providerId="ADAL" clId="{FC720EA1-E663-7E45-A0A6-02B0B15FC70F}" dt="2023-03-01T13:33:39.796" v="101" actId="478"/>
          <ac:spMkLst>
            <pc:docMk/>
            <pc:sldMk cId="3364541598" sldId="256"/>
            <ac:spMk id="4" creationId="{8D6A8D50-359C-5C42-8C1C-F45A960AA339}"/>
          </ac:spMkLst>
        </pc:spChg>
        <pc:spChg chg="del mod">
          <ac:chgData name="UG-Said, Aymen" userId="f4c182cf-c069-4845-a327-2da79a835873" providerId="ADAL" clId="{FC720EA1-E663-7E45-A0A6-02B0B15FC70F}" dt="2023-03-01T13:34:09.360" v="105" actId="478"/>
          <ac:spMkLst>
            <pc:docMk/>
            <pc:sldMk cId="3364541598" sldId="256"/>
            <ac:spMk id="5" creationId="{B168E7C3-4308-4F40-88D9-3A20723CFB35}"/>
          </ac:spMkLst>
        </pc:spChg>
        <pc:spChg chg="mod">
          <ac:chgData name="UG-Said, Aymen" userId="f4c182cf-c069-4845-a327-2da79a835873" providerId="ADAL" clId="{FC720EA1-E663-7E45-A0A6-02B0B15FC70F}" dt="2023-03-03T11:14:36.347" v="3015" actId="20577"/>
          <ac:spMkLst>
            <pc:docMk/>
            <pc:sldMk cId="3364541598" sldId="256"/>
            <ac:spMk id="6" creationId="{98DD744E-A2B2-0845-9FE1-DFBD28BE8AB0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7" creationId="{C5F28231-ACBE-DE4F-8FC7-B6BEFFA9D940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8" creationId="{86376047-BA03-2E4B-A22D-3D5F44B578AE}"/>
          </ac:spMkLst>
        </pc:spChg>
        <pc:spChg chg="mod">
          <ac:chgData name="UG-Said, Aymen" userId="f4c182cf-c069-4845-a327-2da79a835873" providerId="ADAL" clId="{FC720EA1-E663-7E45-A0A6-02B0B15FC70F}" dt="2023-03-03T11:14:38.556" v="3016" actId="20577"/>
          <ac:spMkLst>
            <pc:docMk/>
            <pc:sldMk cId="3364541598" sldId="256"/>
            <ac:spMk id="9" creationId="{3BCF8402-DFE0-D347-878F-F228018FB937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17" creationId="{822E2315-206B-3043-927E-F65B2173D3F0}"/>
          </ac:spMkLst>
        </pc:spChg>
        <pc:spChg chg="add mod">
          <ac:chgData name="UG-Said, Aymen" userId="f4c182cf-c069-4845-a327-2da79a835873" providerId="ADAL" clId="{FC720EA1-E663-7E45-A0A6-02B0B15FC70F}" dt="2023-03-03T11:10:07.611" v="2753" actId="1076"/>
          <ac:spMkLst>
            <pc:docMk/>
            <pc:sldMk cId="3364541598" sldId="256"/>
            <ac:spMk id="18" creationId="{BC19CB84-1936-2E4C-96F9-4542F84D3FC8}"/>
          </ac:spMkLst>
        </pc:spChg>
        <pc:spChg chg="mod">
          <ac:chgData name="UG-Said, Aymen" userId="f4c182cf-c069-4845-a327-2da79a835873" providerId="ADAL" clId="{FC720EA1-E663-7E45-A0A6-02B0B15FC70F}" dt="2023-03-03T11:16:17.557" v="3027" actId="20577"/>
          <ac:spMkLst>
            <pc:docMk/>
            <pc:sldMk cId="3364541598" sldId="256"/>
            <ac:spMk id="32" creationId="{18C0C41B-C0EC-484C-9419-79F0F7749135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35" creationId="{6AAC71F2-3DB0-914E-88CE-9102CA22C30C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36" creationId="{5D9B6752-958B-2340-AAD0-B66DBEA89D86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37" creationId="{1C67263C-945B-FF4D-9DA4-BF5866A219BC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38" creationId="{FD13BB87-2DF7-514B-8A29-4686D46EC133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39" creationId="{82950563-34A3-FD40-91C8-55171F78C2E1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40" creationId="{036C8DC8-9478-A049-B4EA-27EF0F7E78DE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41" creationId="{C253618A-16FA-B849-92F0-98DDD2741E50}"/>
          </ac:spMkLst>
        </pc:spChg>
        <pc:spChg chg="add mod">
          <ac:chgData name="UG-Said, Aymen" userId="f4c182cf-c069-4845-a327-2da79a835873" providerId="ADAL" clId="{FC720EA1-E663-7E45-A0A6-02B0B15FC70F}" dt="2023-03-03T11:14:40.268" v="3017" actId="20577"/>
          <ac:spMkLst>
            <pc:docMk/>
            <pc:sldMk cId="3364541598" sldId="256"/>
            <ac:spMk id="42" creationId="{94463E27-0969-E94C-BCD3-835B421E0952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56" creationId="{6ADFC943-3628-F64C-925E-DDAC6F0E2B48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57" creationId="{E00AA720-CB33-EE4C-AE3D-2768512B246D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58" creationId="{E00262F5-F858-B246-8D52-574F566D5D2F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61" creationId="{4D102052-EBDD-FC45-96BC-62E3BFDEB827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62" creationId="{26D9D5AF-FABF-D54B-96C9-818154C70E8D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63" creationId="{57413650-2416-9441-BCAE-3C8F1680FEEC}"/>
          </ac:spMkLst>
        </pc:spChg>
        <pc:spChg chg="add mod">
          <ac:chgData name="UG-Said, Aymen" userId="f4c182cf-c069-4845-a327-2da79a835873" providerId="ADAL" clId="{FC720EA1-E663-7E45-A0A6-02B0B15FC70F}" dt="2023-03-03T22:05:32.691" v="3295" actId="1076"/>
          <ac:spMkLst>
            <pc:docMk/>
            <pc:sldMk cId="3364541598" sldId="256"/>
            <ac:spMk id="64" creationId="{C2F2C573-5095-E245-B0E4-E34472DB7B18}"/>
          </ac:spMkLst>
        </pc:spChg>
        <pc:spChg chg="add del mod">
          <ac:chgData name="UG-Said, Aymen" userId="f4c182cf-c069-4845-a327-2da79a835873" providerId="ADAL" clId="{FC720EA1-E663-7E45-A0A6-02B0B15FC70F}" dt="2023-02-28T23:27:39.491" v="28"/>
          <ac:spMkLst>
            <pc:docMk/>
            <pc:sldMk cId="3364541598" sldId="256"/>
            <ac:spMk id="65" creationId="{C85A04F3-7C03-ED42-8B6E-660119A80E89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66" creationId="{FB7F28AF-3500-8042-A44C-8CDF679DE36F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68" creationId="{747FE409-B175-8249-A5BB-21295B2280B5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69" creationId="{ACEEE829-31DB-CD40-9784-80CC5E440315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70" creationId="{1D29816E-250C-1149-A676-FDE2ED074229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72" creationId="{DE92C7F4-F54C-9A47-8E8F-F129B79DA0D0}"/>
          </ac:spMkLst>
        </pc:spChg>
        <pc:spChg chg="add del mod">
          <ac:chgData name="UG-Said, Aymen" userId="f4c182cf-c069-4845-a327-2da79a835873" providerId="ADAL" clId="{FC720EA1-E663-7E45-A0A6-02B0B15FC70F}" dt="2023-03-03T11:08:06.038" v="2694" actId="478"/>
          <ac:spMkLst>
            <pc:docMk/>
            <pc:sldMk cId="3364541598" sldId="256"/>
            <ac:spMk id="76" creationId="{9EEFBFD6-0EC0-FD41-A41A-0527032780D7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87" creationId="{CB764F49-512E-8741-812B-D24C041AEE82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92" creationId="{80C00936-B003-6744-98A6-0C6DB0CB0A06}"/>
          </ac:spMkLst>
        </pc:spChg>
        <pc:cxnChg chg="add mod">
          <ac:chgData name="UG-Said, Aymen" userId="f4c182cf-c069-4845-a327-2da79a835873" providerId="ADAL" clId="{FC720EA1-E663-7E45-A0A6-02B0B15FC70F}" dt="2023-03-03T11:09:05.929" v="2720" actId="14100"/>
          <ac:cxnSpMkLst>
            <pc:docMk/>
            <pc:sldMk cId="3364541598" sldId="256"/>
            <ac:cxnSpMk id="10" creationId="{F9CE26C0-C524-7E41-862D-BB81BC6004A2}"/>
          </ac:cxnSpMkLst>
        </pc:cxnChg>
        <pc:cxnChg chg="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11" creationId="{5A425FB2-5A0C-F54F-8F05-F8602F58C3D8}"/>
          </ac:cxnSpMkLst>
        </pc:cxnChg>
        <pc:cxnChg chg="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12" creationId="{53E0E1CB-E86E-4E41-8F27-E7F44888E841}"/>
          </ac:cxnSpMkLst>
        </pc:cxnChg>
        <pc:cxnChg chg="mod">
          <ac:chgData name="UG-Said, Aymen" userId="f4c182cf-c069-4845-a327-2da79a835873" providerId="ADAL" clId="{FC720EA1-E663-7E45-A0A6-02B0B15FC70F}" dt="2023-03-03T11:14:27.892" v="3014" actId="14100"/>
          <ac:cxnSpMkLst>
            <pc:docMk/>
            <pc:sldMk cId="3364541598" sldId="256"/>
            <ac:cxnSpMk id="14" creationId="{5F8A48D9-D8CE-EB40-AE8C-F7EBEE3D1EC0}"/>
          </ac:cxnSpMkLst>
        </pc:cxnChg>
        <pc:cxnChg chg="del mod">
          <ac:chgData name="UG-Said, Aymen" userId="f4c182cf-c069-4845-a327-2da79a835873" providerId="ADAL" clId="{FC720EA1-E663-7E45-A0A6-02B0B15FC70F}" dt="2023-03-01T13:34:11.133" v="106" actId="478"/>
          <ac:cxnSpMkLst>
            <pc:docMk/>
            <pc:sldMk cId="3364541598" sldId="256"/>
            <ac:cxnSpMk id="18" creationId="{D1E32DE8-A0FB-CD49-B880-929FF58D45FB}"/>
          </ac:cxnSpMkLst>
        </pc:cxnChg>
        <pc:cxnChg chg="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25" creationId="{C7655908-84A8-6941-BC5D-DD84F5278F33}"/>
          </ac:cxnSpMkLst>
        </pc:cxnChg>
        <pc:cxnChg chg="mod">
          <ac:chgData name="UG-Said, Aymen" userId="f4c182cf-c069-4845-a327-2da79a835873" providerId="ADAL" clId="{FC720EA1-E663-7E45-A0A6-02B0B15FC70F}" dt="2023-03-03T11:14:36.347" v="3015" actId="20577"/>
          <ac:cxnSpMkLst>
            <pc:docMk/>
            <pc:sldMk cId="3364541598" sldId="256"/>
            <ac:cxnSpMk id="26" creationId="{4511E3E4-65AB-EC4F-95E6-3ECA863B2D5D}"/>
          </ac:cxnSpMkLst>
        </pc:cxnChg>
        <pc:cxnChg chg="mod">
          <ac:chgData name="UG-Said, Aymen" userId="f4c182cf-c069-4845-a327-2da79a835873" providerId="ADAL" clId="{FC720EA1-E663-7E45-A0A6-02B0B15FC70F}" dt="2023-03-03T11:14:36.347" v="3015" actId="20577"/>
          <ac:cxnSpMkLst>
            <pc:docMk/>
            <pc:sldMk cId="3364541598" sldId="256"/>
            <ac:cxnSpMk id="29" creationId="{FED86C89-DA4D-6E49-A344-197A1BCAC1E7}"/>
          </ac:cxnSpMkLst>
        </pc:cxnChg>
        <pc:cxnChg chg="add del mod">
          <ac:chgData name="UG-Said, Aymen" userId="f4c182cf-c069-4845-a327-2da79a835873" providerId="ADAL" clId="{FC720EA1-E663-7E45-A0A6-02B0B15FC70F}" dt="2023-03-01T13:54:37.963" v="224" actId="478"/>
          <ac:cxnSpMkLst>
            <pc:docMk/>
            <pc:sldMk cId="3364541598" sldId="256"/>
            <ac:cxnSpMk id="31" creationId="{0A504A43-D75A-2E41-9DCE-837515CE5690}"/>
          </ac:cxnSpMkLst>
        </pc:cxnChg>
        <pc:cxnChg chg="mod">
          <ac:chgData name="UG-Said, Aymen" userId="f4c182cf-c069-4845-a327-2da79a835873" providerId="ADAL" clId="{FC720EA1-E663-7E45-A0A6-02B0B15FC70F}" dt="2023-03-03T11:14:36.347" v="3015" actId="20577"/>
          <ac:cxnSpMkLst>
            <pc:docMk/>
            <pc:sldMk cId="3364541598" sldId="256"/>
            <ac:cxnSpMk id="43" creationId="{BA2E51C5-43B8-CC44-8070-D9005336F84A}"/>
          </ac:cxnSpMkLst>
        </pc:cxnChg>
        <pc:cxnChg chg="mod">
          <ac:chgData name="UG-Said, Aymen" userId="f4c182cf-c069-4845-a327-2da79a835873" providerId="ADAL" clId="{FC720EA1-E663-7E45-A0A6-02B0B15FC70F}" dt="2023-03-03T11:14:36.347" v="3015" actId="20577"/>
          <ac:cxnSpMkLst>
            <pc:docMk/>
            <pc:sldMk cId="3364541598" sldId="256"/>
            <ac:cxnSpMk id="45" creationId="{D02F1B3D-6201-1D4C-8EBF-5788015510DE}"/>
          </ac:cxnSpMkLst>
        </pc:cxnChg>
        <pc:cxnChg chg="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47" creationId="{C0C1EE4E-ED07-F44D-A217-67CB582DCC2C}"/>
          </ac:cxnSpMkLst>
        </pc:cxnChg>
        <pc:cxnChg chg="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50" creationId="{D41B6A8D-F9D3-9648-A3D8-28B4914AB3E8}"/>
          </ac:cxnSpMkLst>
        </pc:cxnChg>
        <pc:cxnChg chg="del mod">
          <ac:chgData name="UG-Said, Aymen" userId="f4c182cf-c069-4845-a327-2da79a835873" providerId="ADAL" clId="{FC720EA1-E663-7E45-A0A6-02B0B15FC70F}" dt="2023-02-28T23:29:14.851" v="55" actId="478"/>
          <ac:cxnSpMkLst>
            <pc:docMk/>
            <pc:sldMk cId="3364541598" sldId="256"/>
            <ac:cxnSpMk id="53" creationId="{07DF0EFC-F325-1341-A992-A14B2B4B691C}"/>
          </ac:cxnSpMkLst>
        </pc:cxnChg>
        <pc:cxnChg chg="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54" creationId="{9EEF435F-6163-FA4F-A0E2-7EA5E1DC3301}"/>
          </ac:cxnSpMkLst>
        </pc:cxnChg>
        <pc:cxnChg chg="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55" creationId="{471C6DF3-5EA4-6147-B0F2-D9BD83A5CBAF}"/>
          </ac:cxnSpMkLst>
        </pc:cxnChg>
        <pc:cxnChg chg="del mod">
          <ac:chgData name="UG-Said, Aymen" userId="f4c182cf-c069-4845-a327-2da79a835873" providerId="ADAL" clId="{FC720EA1-E663-7E45-A0A6-02B0B15FC70F}" dt="2023-02-28T23:29:16.619" v="57" actId="478"/>
          <ac:cxnSpMkLst>
            <pc:docMk/>
            <pc:sldMk cId="3364541598" sldId="256"/>
            <ac:cxnSpMk id="56" creationId="{11382208-3842-2747-B2C5-375E31F60F2C}"/>
          </ac:cxnSpMkLst>
        </pc:cxnChg>
        <pc:cxnChg chg="del mod">
          <ac:chgData name="UG-Said, Aymen" userId="f4c182cf-c069-4845-a327-2da79a835873" providerId="ADAL" clId="{FC720EA1-E663-7E45-A0A6-02B0B15FC70F}" dt="2023-02-28T23:29:16.079" v="56" actId="478"/>
          <ac:cxnSpMkLst>
            <pc:docMk/>
            <pc:sldMk cId="3364541598" sldId="256"/>
            <ac:cxnSpMk id="57" creationId="{BA0913AB-F3A1-F643-B2F0-682AE7CBAA20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59" creationId="{8F53F375-171A-BA41-8DA3-AFBFCE165CA8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60" creationId="{137E235D-88FA-E940-9D4F-4C4231A45652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65" creationId="{01E9EE4C-D636-4047-BA6F-09E75A59108D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67" creationId="{18F24BDF-ED07-BF46-9E94-A77E540BB49E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71" creationId="{ED3A500E-E527-F742-AFBF-116DC4DDCB71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73" creationId="{1B4F9C73-52EC-D74D-854D-36AC529D427C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74" creationId="{43262F52-CA43-3141-A5B4-FB1F3E102DA2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75" creationId="{ABE7250E-06B2-6441-BD85-FD2298023652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83" creationId="{F6B7F50F-3A0E-0D49-A332-A14A71A17A6A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84" creationId="{2515F7B1-4AB2-9B4F-96CA-ECE5303CE866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85" creationId="{1B28B8F9-B002-AE40-B5FA-3682C65A96BA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88" creationId="{BA2E2C37-1C31-3E47-879A-303C0D7925FF}"/>
          </ac:cxnSpMkLst>
        </pc:cxnChg>
        <pc:cxnChg chg="add mod">
          <ac:chgData name="UG-Said, Aymen" userId="f4c182cf-c069-4845-a327-2da79a835873" providerId="ADAL" clId="{FC720EA1-E663-7E45-A0A6-02B0B15FC70F}" dt="2023-03-03T11:14:36.347" v="3015" actId="20577"/>
          <ac:cxnSpMkLst>
            <pc:docMk/>
            <pc:sldMk cId="3364541598" sldId="256"/>
            <ac:cxnSpMk id="93" creationId="{D8975909-2F13-0A40-8641-079115C1F79E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22:17:00.653" v="3578" actId="14100"/>
        <pc:sldMkLst>
          <pc:docMk/>
          <pc:sldMk cId="1081533687" sldId="257"/>
        </pc:sldMkLst>
        <pc:spChg chg="del">
          <ac:chgData name="UG-Said, Aymen" userId="f4c182cf-c069-4845-a327-2da79a835873" providerId="ADAL" clId="{FC720EA1-E663-7E45-A0A6-02B0B15FC70F}" dt="2023-03-02T18:16:21.329" v="226" actId="478"/>
          <ac:spMkLst>
            <pc:docMk/>
            <pc:sldMk cId="1081533687" sldId="257"/>
            <ac:spMk id="2" creationId="{742E2134-F17E-244C-99FB-21964C0B7FF3}"/>
          </ac:spMkLst>
        </pc:spChg>
        <pc:spChg chg="del">
          <ac:chgData name="UG-Said, Aymen" userId="f4c182cf-c069-4845-a327-2da79a835873" providerId="ADAL" clId="{FC720EA1-E663-7E45-A0A6-02B0B15FC70F}" dt="2023-03-02T18:16:23.156" v="227" actId="478"/>
          <ac:spMkLst>
            <pc:docMk/>
            <pc:sldMk cId="1081533687" sldId="257"/>
            <ac:spMk id="3" creationId="{DD7D189C-2B78-0E47-BBA0-71CA5308FDA4}"/>
          </ac:spMkLst>
        </pc:spChg>
        <pc:spChg chg="add mod">
          <ac:chgData name="UG-Said, Aymen" userId="f4c182cf-c069-4845-a327-2da79a835873" providerId="ADAL" clId="{FC720EA1-E663-7E45-A0A6-02B0B15FC70F}" dt="2023-03-02T18:33:15.907" v="572" actId="1076"/>
          <ac:spMkLst>
            <pc:docMk/>
            <pc:sldMk cId="1081533687" sldId="257"/>
            <ac:spMk id="9" creationId="{D132C2E6-0CE7-6A46-A97E-9B35495BB253}"/>
          </ac:spMkLst>
        </pc:spChg>
        <pc:spChg chg="add mod">
          <ac:chgData name="UG-Said, Aymen" userId="f4c182cf-c069-4845-a327-2da79a835873" providerId="ADAL" clId="{FC720EA1-E663-7E45-A0A6-02B0B15FC70F}" dt="2023-03-03T11:10:18.812" v="2765" actId="14100"/>
          <ac:spMkLst>
            <pc:docMk/>
            <pc:sldMk cId="1081533687" sldId="257"/>
            <ac:spMk id="14" creationId="{C77AAAE4-928D-714C-8C8A-3290E1235ECA}"/>
          </ac:spMkLst>
        </pc:spChg>
        <pc:spChg chg="add del mod">
          <ac:chgData name="UG-Said, Aymen" userId="f4c182cf-c069-4845-a327-2da79a835873" providerId="ADAL" clId="{FC720EA1-E663-7E45-A0A6-02B0B15FC70F}" dt="2023-03-02T18:30:28.629" v="498" actId="478"/>
          <ac:spMkLst>
            <pc:docMk/>
            <pc:sldMk cId="1081533687" sldId="257"/>
            <ac:spMk id="15" creationId="{F90F5E0E-3B8B-944D-9402-B93F2E9393B7}"/>
          </ac:spMkLst>
        </pc:spChg>
        <pc:spChg chg="add mod">
          <ac:chgData name="UG-Said, Aymen" userId="f4c182cf-c069-4845-a327-2da79a835873" providerId="ADAL" clId="{FC720EA1-E663-7E45-A0A6-02B0B15FC70F}" dt="2023-03-02T18:33:24.222" v="574" actId="1076"/>
          <ac:spMkLst>
            <pc:docMk/>
            <pc:sldMk cId="1081533687" sldId="257"/>
            <ac:spMk id="16" creationId="{77DCEB72-2FC7-0A4F-8531-A5B76379ED2B}"/>
          </ac:spMkLst>
        </pc:spChg>
        <pc:spChg chg="add mod">
          <ac:chgData name="UG-Said, Aymen" userId="f4c182cf-c069-4845-a327-2da79a835873" providerId="ADAL" clId="{FC720EA1-E663-7E45-A0A6-02B0B15FC70F}" dt="2023-03-02T18:33:15.907" v="572" actId="1076"/>
          <ac:spMkLst>
            <pc:docMk/>
            <pc:sldMk cId="1081533687" sldId="257"/>
            <ac:spMk id="19" creationId="{3F20BA12-D1D7-3340-9CFD-10F85A2CEE5E}"/>
          </ac:spMkLst>
        </pc:spChg>
        <pc:spChg chg="add mod">
          <ac:chgData name="UG-Said, Aymen" userId="f4c182cf-c069-4845-a327-2da79a835873" providerId="ADAL" clId="{FC720EA1-E663-7E45-A0A6-02B0B15FC70F}" dt="2023-03-02T18:33:29.088" v="576" actId="1076"/>
          <ac:spMkLst>
            <pc:docMk/>
            <pc:sldMk cId="1081533687" sldId="257"/>
            <ac:spMk id="20" creationId="{8BD9CD8D-7937-A84C-9B65-B90B1888DCF6}"/>
          </ac:spMkLst>
        </pc:spChg>
        <pc:spChg chg="add mod">
          <ac:chgData name="UG-Said, Aymen" userId="f4c182cf-c069-4845-a327-2da79a835873" providerId="ADAL" clId="{FC720EA1-E663-7E45-A0A6-02B0B15FC70F}" dt="2023-03-02T21:03:21.772" v="1791" actId="20577"/>
          <ac:spMkLst>
            <pc:docMk/>
            <pc:sldMk cId="1081533687" sldId="257"/>
            <ac:spMk id="27" creationId="{15B599F1-33A6-2C44-A834-A5EC49F82C3B}"/>
          </ac:spMkLst>
        </pc:spChg>
        <pc:spChg chg="add mod">
          <ac:chgData name="UG-Said, Aymen" userId="f4c182cf-c069-4845-a327-2da79a835873" providerId="ADAL" clId="{FC720EA1-E663-7E45-A0A6-02B0B15FC70F}" dt="2023-03-02T18:33:20.755" v="573" actId="1076"/>
          <ac:spMkLst>
            <pc:docMk/>
            <pc:sldMk cId="1081533687" sldId="257"/>
            <ac:spMk id="38" creationId="{4D2D657E-FA31-D248-9171-0588E1FB54B9}"/>
          </ac:spMkLst>
        </pc:spChg>
        <pc:picChg chg="add mod">
          <ac:chgData name="UG-Said, Aymen" userId="f4c182cf-c069-4845-a327-2da79a835873" providerId="ADAL" clId="{FC720EA1-E663-7E45-A0A6-02B0B15FC70F}" dt="2023-03-03T22:16:54.437" v="3576" actId="1076"/>
          <ac:picMkLst>
            <pc:docMk/>
            <pc:sldMk cId="1081533687" sldId="257"/>
            <ac:picMk id="3" creationId="{8DAE4028-9981-8441-B0CA-D874AB2C97EF}"/>
          </ac:picMkLst>
        </pc:picChg>
        <pc:picChg chg="add del mod">
          <ac:chgData name="UG-Said, Aymen" userId="f4c182cf-c069-4845-a327-2da79a835873" providerId="ADAL" clId="{FC720EA1-E663-7E45-A0A6-02B0B15FC70F}" dt="2023-03-03T22:15:58.346" v="3566" actId="478"/>
          <ac:picMkLst>
            <pc:docMk/>
            <pc:sldMk cId="1081533687" sldId="257"/>
            <ac:picMk id="5" creationId="{19AFE4FE-BAA7-A84E-A189-4D6C3DCE4F09}"/>
          </ac:picMkLst>
        </pc:picChg>
        <pc:cxnChg chg="add mod">
          <ac:chgData name="UG-Said, Aymen" userId="f4c182cf-c069-4845-a327-2da79a835873" providerId="ADAL" clId="{FC720EA1-E663-7E45-A0A6-02B0B15FC70F}" dt="2023-03-02T18:33:15.907" v="572" actId="1076"/>
          <ac:cxnSpMkLst>
            <pc:docMk/>
            <pc:sldMk cId="1081533687" sldId="257"/>
            <ac:cxnSpMk id="7" creationId="{2FAA8FF7-E144-1D46-8C15-7A9E171AD69E}"/>
          </ac:cxnSpMkLst>
        </pc:cxnChg>
        <pc:cxnChg chg="add mod">
          <ac:chgData name="UG-Said, Aymen" userId="f4c182cf-c069-4845-a327-2da79a835873" providerId="ADAL" clId="{FC720EA1-E663-7E45-A0A6-02B0B15FC70F}" dt="2023-03-02T18:33:26.622" v="575" actId="14100"/>
          <ac:cxnSpMkLst>
            <pc:docMk/>
            <pc:sldMk cId="1081533687" sldId="257"/>
            <ac:cxnSpMk id="11" creationId="{BDBE2D78-3E70-DA42-A245-38CDF767F5B8}"/>
          </ac:cxnSpMkLst>
        </pc:cxnChg>
        <pc:cxnChg chg="add mod">
          <ac:chgData name="UG-Said, Aymen" userId="f4c182cf-c069-4845-a327-2da79a835873" providerId="ADAL" clId="{FC720EA1-E663-7E45-A0A6-02B0B15FC70F}" dt="2023-03-03T22:15:58.346" v="3566" actId="478"/>
          <ac:cxnSpMkLst>
            <pc:docMk/>
            <pc:sldMk cId="1081533687" sldId="257"/>
            <ac:cxnSpMk id="18" creationId="{38DAD8CE-67B3-E240-9087-5FE9C88B0D5E}"/>
          </ac:cxnSpMkLst>
        </pc:cxnChg>
        <pc:cxnChg chg="add mod">
          <ac:chgData name="UG-Said, Aymen" userId="f4c182cf-c069-4845-a327-2da79a835873" providerId="ADAL" clId="{FC720EA1-E663-7E45-A0A6-02B0B15FC70F}" dt="2023-03-03T22:17:00.653" v="3578" actId="14100"/>
          <ac:cxnSpMkLst>
            <pc:docMk/>
            <pc:sldMk cId="1081533687" sldId="257"/>
            <ac:cxnSpMk id="22" creationId="{334DC518-19E2-AD4F-93CD-11F50FCDB9A5}"/>
          </ac:cxnSpMkLst>
        </pc:cxnChg>
        <pc:cxnChg chg="add mod">
          <ac:chgData name="UG-Said, Aymen" userId="f4c182cf-c069-4845-a327-2da79a835873" providerId="ADAL" clId="{FC720EA1-E663-7E45-A0A6-02B0B15FC70F}" dt="2023-03-03T22:16:23.264" v="3571" actId="167"/>
          <ac:cxnSpMkLst>
            <pc:docMk/>
            <pc:sldMk cId="1081533687" sldId="257"/>
            <ac:cxnSpMk id="29" creationId="{413C09AA-6772-9144-8B36-121E11ADDC7B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22:15:54.501" v="3565" actId="478"/>
        <pc:sldMkLst>
          <pc:docMk/>
          <pc:sldMk cId="2157847857" sldId="258"/>
        </pc:sldMkLst>
        <pc:spChg chg="add mod">
          <ac:chgData name="UG-Said, Aymen" userId="f4c182cf-c069-4845-a327-2da79a835873" providerId="ADAL" clId="{FC720EA1-E663-7E45-A0A6-02B0B15FC70F}" dt="2023-03-02T18:34:36.872" v="587" actId="1076"/>
          <ac:spMkLst>
            <pc:docMk/>
            <pc:sldMk cId="2157847857" sldId="258"/>
            <ac:spMk id="6" creationId="{4F84BB02-798A-EB4E-9A8E-E5B744C2CB06}"/>
          </ac:spMkLst>
        </pc:spChg>
        <pc:spChg chg="add mod">
          <ac:chgData name="UG-Said, Aymen" userId="f4c182cf-c069-4845-a327-2da79a835873" providerId="ADAL" clId="{FC720EA1-E663-7E45-A0A6-02B0B15FC70F}" dt="2023-03-03T11:10:30.062" v="2779" actId="14100"/>
          <ac:spMkLst>
            <pc:docMk/>
            <pc:sldMk cId="2157847857" sldId="258"/>
            <ac:spMk id="7" creationId="{22721F38-3632-AA4C-9552-A07404655BAD}"/>
          </ac:spMkLst>
        </pc:spChg>
        <pc:picChg chg="add del mod">
          <ac:chgData name="UG-Said, Aymen" userId="f4c182cf-c069-4845-a327-2da79a835873" providerId="ADAL" clId="{FC720EA1-E663-7E45-A0A6-02B0B15FC70F}" dt="2023-03-03T22:15:54.501" v="3565" actId="478"/>
          <ac:picMkLst>
            <pc:docMk/>
            <pc:sldMk cId="2157847857" sldId="258"/>
            <ac:picMk id="3" creationId="{563874DA-9434-D14B-814E-C01D787832C2}"/>
          </ac:picMkLst>
        </pc:picChg>
        <pc:cxnChg chg="add">
          <ac:chgData name="UG-Said, Aymen" userId="f4c182cf-c069-4845-a327-2da79a835873" providerId="ADAL" clId="{FC720EA1-E663-7E45-A0A6-02B0B15FC70F}" dt="2023-03-02T18:34:31.542" v="585" actId="11529"/>
          <ac:cxnSpMkLst>
            <pc:docMk/>
            <pc:sldMk cId="2157847857" sldId="258"/>
            <ac:cxnSpMk id="5" creationId="{E055560F-EB15-104F-938C-252BEDA2A5D4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11:11:29.042" v="2813" actId="1076"/>
        <pc:sldMkLst>
          <pc:docMk/>
          <pc:sldMk cId="623594791" sldId="259"/>
        </pc:sldMkLst>
        <pc:spChg chg="add mod">
          <ac:chgData name="UG-Said, Aymen" userId="f4c182cf-c069-4845-a327-2da79a835873" providerId="ADAL" clId="{FC720EA1-E663-7E45-A0A6-02B0B15FC70F}" dt="2023-03-02T18:47:13.218" v="1270" actId="1076"/>
          <ac:spMkLst>
            <pc:docMk/>
            <pc:sldMk cId="623594791" sldId="259"/>
            <ac:spMk id="6" creationId="{940DD75A-A306-AB49-91A8-053C57E159AD}"/>
          </ac:spMkLst>
        </pc:spChg>
        <pc:spChg chg="add del mod">
          <ac:chgData name="UG-Said, Aymen" userId="f4c182cf-c069-4845-a327-2da79a835873" providerId="ADAL" clId="{FC720EA1-E663-7E45-A0A6-02B0B15FC70F}" dt="2023-03-02T18:45:21.167" v="1187" actId="478"/>
          <ac:spMkLst>
            <pc:docMk/>
            <pc:sldMk cId="623594791" sldId="259"/>
            <ac:spMk id="7" creationId="{F7362782-BA81-434A-A291-26D32AA8EDDC}"/>
          </ac:spMkLst>
        </pc:spChg>
        <pc:spChg chg="add mod">
          <ac:chgData name="UG-Said, Aymen" userId="f4c182cf-c069-4845-a327-2da79a835873" providerId="ADAL" clId="{FC720EA1-E663-7E45-A0A6-02B0B15FC70F}" dt="2023-03-02T18:47:31.351" v="1284" actId="1076"/>
          <ac:spMkLst>
            <pc:docMk/>
            <pc:sldMk cId="623594791" sldId="259"/>
            <ac:spMk id="8" creationId="{631273E5-1D96-0945-A831-D6EDE3B3B3F5}"/>
          </ac:spMkLst>
        </pc:spChg>
        <pc:spChg chg="add mod">
          <ac:chgData name="UG-Said, Aymen" userId="f4c182cf-c069-4845-a327-2da79a835873" providerId="ADAL" clId="{FC720EA1-E663-7E45-A0A6-02B0B15FC70F}" dt="2023-03-03T11:11:03.243" v="2785" actId="1076"/>
          <ac:spMkLst>
            <pc:docMk/>
            <pc:sldMk cId="623594791" sldId="259"/>
            <ac:spMk id="9" creationId="{FFFDC426-9777-1F44-B813-3FB203CD71E7}"/>
          </ac:spMkLst>
        </pc:spChg>
        <pc:spChg chg="add mod">
          <ac:chgData name="UG-Said, Aymen" userId="f4c182cf-c069-4845-a327-2da79a835873" providerId="ADAL" clId="{FC720EA1-E663-7E45-A0A6-02B0B15FC70F}" dt="2023-03-02T18:48:52.968" v="1329" actId="1076"/>
          <ac:spMkLst>
            <pc:docMk/>
            <pc:sldMk cId="623594791" sldId="259"/>
            <ac:spMk id="10" creationId="{E6A2B716-53B8-184B-AFB0-A66868269664}"/>
          </ac:spMkLst>
        </pc:spChg>
        <pc:spChg chg="add del mod">
          <ac:chgData name="UG-Said, Aymen" userId="f4c182cf-c069-4845-a327-2da79a835873" providerId="ADAL" clId="{FC720EA1-E663-7E45-A0A6-02B0B15FC70F}" dt="2023-03-03T11:11:10.562" v="2787" actId="478"/>
          <ac:spMkLst>
            <pc:docMk/>
            <pc:sldMk cId="623594791" sldId="259"/>
            <ac:spMk id="15" creationId="{CEF6563C-F45B-994C-86B1-C15219729C98}"/>
          </ac:spMkLst>
        </pc:spChg>
        <pc:spChg chg="add mod">
          <ac:chgData name="UG-Said, Aymen" userId="f4c182cf-c069-4845-a327-2da79a835873" providerId="ADAL" clId="{FC720EA1-E663-7E45-A0A6-02B0B15FC70F}" dt="2023-03-03T11:11:29.042" v="2813" actId="1076"/>
          <ac:spMkLst>
            <pc:docMk/>
            <pc:sldMk cId="623594791" sldId="259"/>
            <ac:spMk id="16" creationId="{478EB0DA-D1EF-A949-9DA1-B0407951AE64}"/>
          </ac:spMkLst>
        </pc:spChg>
        <pc:spChg chg="add mod">
          <ac:chgData name="UG-Said, Aymen" userId="f4c182cf-c069-4845-a327-2da79a835873" providerId="ADAL" clId="{FC720EA1-E663-7E45-A0A6-02B0B15FC70F}" dt="2023-03-02T18:49:11.050" v="1338" actId="404"/>
          <ac:spMkLst>
            <pc:docMk/>
            <pc:sldMk cId="623594791" sldId="259"/>
            <ac:spMk id="19" creationId="{F5765364-4B88-D944-8C77-6AE8282F2E61}"/>
          </ac:spMkLst>
        </pc:spChg>
        <pc:spChg chg="add mod">
          <ac:chgData name="UG-Said, Aymen" userId="f4c182cf-c069-4845-a327-2da79a835873" providerId="ADAL" clId="{FC720EA1-E663-7E45-A0A6-02B0B15FC70F}" dt="2023-03-02T18:49:17.750" v="1339" actId="1076"/>
          <ac:spMkLst>
            <pc:docMk/>
            <pc:sldMk cId="623594791" sldId="259"/>
            <ac:spMk id="20" creationId="{F60BA97B-A4C2-874C-9C57-DD539E659078}"/>
          </ac:spMkLst>
        </pc:spChg>
        <pc:spChg chg="add mod">
          <ac:chgData name="UG-Said, Aymen" userId="f4c182cf-c069-4845-a327-2da79a835873" providerId="ADAL" clId="{FC720EA1-E663-7E45-A0A6-02B0B15FC70F}" dt="2023-03-02T20:57:49.964" v="1759" actId="1076"/>
          <ac:spMkLst>
            <pc:docMk/>
            <pc:sldMk cId="623594791" sldId="259"/>
            <ac:spMk id="38" creationId="{F5A9AFBB-2414-374B-BAC8-222FDFEF90D7}"/>
          </ac:spMkLst>
        </pc:spChg>
        <pc:picChg chg="add mod">
          <ac:chgData name="UG-Said, Aymen" userId="f4c182cf-c069-4845-a327-2da79a835873" providerId="ADAL" clId="{FC720EA1-E663-7E45-A0A6-02B0B15FC70F}" dt="2023-03-02T18:35:05.587" v="593" actId="14100"/>
          <ac:picMkLst>
            <pc:docMk/>
            <pc:sldMk cId="623594791" sldId="259"/>
            <ac:picMk id="3" creationId="{5E9E0BB2-3EEB-AF46-99DC-72DC4F1A8163}"/>
          </ac:picMkLst>
        </pc:picChg>
        <pc:cxnChg chg="add del">
          <ac:chgData name="UG-Said, Aymen" userId="f4c182cf-c069-4845-a327-2da79a835873" providerId="ADAL" clId="{FC720EA1-E663-7E45-A0A6-02B0B15FC70F}" dt="2023-03-02T18:46:22.828" v="1260" actId="478"/>
          <ac:cxnSpMkLst>
            <pc:docMk/>
            <pc:sldMk cId="623594791" sldId="259"/>
            <ac:cxnSpMk id="5" creationId="{FEB156A9-5AC5-8D41-962E-69970ED476F1}"/>
          </ac:cxnSpMkLst>
        </pc:cxnChg>
        <pc:cxnChg chg="add mod">
          <ac:chgData name="UG-Said, Aymen" userId="f4c182cf-c069-4845-a327-2da79a835873" providerId="ADAL" clId="{FC720EA1-E663-7E45-A0A6-02B0B15FC70F}" dt="2023-03-02T20:58:01.747" v="1762" actId="14100"/>
          <ac:cxnSpMkLst>
            <pc:docMk/>
            <pc:sldMk cId="623594791" sldId="259"/>
            <ac:cxnSpMk id="12" creationId="{0B33CD45-8E18-0E48-845C-61E56220D268}"/>
          </ac:cxnSpMkLst>
        </pc:cxnChg>
        <pc:cxnChg chg="add mod">
          <ac:chgData name="UG-Said, Aymen" userId="f4c182cf-c069-4845-a327-2da79a835873" providerId="ADAL" clId="{FC720EA1-E663-7E45-A0A6-02B0B15FC70F}" dt="2023-03-02T18:48:41.901" v="1327" actId="14100"/>
          <ac:cxnSpMkLst>
            <pc:docMk/>
            <pc:sldMk cId="623594791" sldId="259"/>
            <ac:cxnSpMk id="17" creationId="{FEC6DE13-FE95-1443-85B5-0EBC40A708F5}"/>
          </ac:cxnSpMkLst>
        </pc:cxnChg>
        <pc:cxnChg chg="add mod">
          <ac:chgData name="UG-Said, Aymen" userId="f4c182cf-c069-4845-a327-2da79a835873" providerId="ADAL" clId="{FC720EA1-E663-7E45-A0A6-02B0B15FC70F}" dt="2023-03-02T20:46:08.832" v="1370" actId="14100"/>
          <ac:cxnSpMkLst>
            <pc:docMk/>
            <pc:sldMk cId="623594791" sldId="259"/>
            <ac:cxnSpMk id="21" creationId="{FB618666-6518-6945-AD75-A6C50B4D3702}"/>
          </ac:cxnSpMkLst>
        </pc:cxnChg>
        <pc:cxnChg chg="add mod">
          <ac:chgData name="UG-Said, Aymen" userId="f4c182cf-c069-4845-a327-2da79a835873" providerId="ADAL" clId="{FC720EA1-E663-7E45-A0A6-02B0B15FC70F}" dt="2023-03-02T18:49:52.099" v="1346" actId="14100"/>
          <ac:cxnSpMkLst>
            <pc:docMk/>
            <pc:sldMk cId="623594791" sldId="259"/>
            <ac:cxnSpMk id="32" creationId="{8B29E843-8F44-904D-9980-A37EBD41305D}"/>
          </ac:cxnSpMkLst>
        </pc:cxnChg>
        <pc:cxnChg chg="add mod">
          <ac:chgData name="UG-Said, Aymen" userId="f4c182cf-c069-4845-a327-2da79a835873" providerId="ADAL" clId="{FC720EA1-E663-7E45-A0A6-02B0B15FC70F}" dt="2023-03-02T20:58:30.397" v="1765" actId="14100"/>
          <ac:cxnSpMkLst>
            <pc:docMk/>
            <pc:sldMk cId="623594791" sldId="259"/>
            <ac:cxnSpMk id="43" creationId="{23C76E52-8AD9-AF47-9329-B39EA30D07F4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22:20:01.268" v="3668" actId="478"/>
        <pc:sldMkLst>
          <pc:docMk/>
          <pc:sldMk cId="388447795" sldId="260"/>
        </pc:sldMkLst>
        <pc:spChg chg="add mod">
          <ac:chgData name="UG-Said, Aymen" userId="f4c182cf-c069-4845-a327-2da79a835873" providerId="ADAL" clId="{FC720EA1-E663-7E45-A0A6-02B0B15FC70F}" dt="2023-03-03T22:18:07.466" v="3596" actId="1076"/>
          <ac:spMkLst>
            <pc:docMk/>
            <pc:sldMk cId="388447795" sldId="260"/>
            <ac:spMk id="9" creationId="{C37F9F4D-E7F1-7B41-8189-88F11EA4048F}"/>
          </ac:spMkLst>
        </pc:spChg>
        <pc:spChg chg="add mod">
          <ac:chgData name="UG-Said, Aymen" userId="f4c182cf-c069-4845-a327-2da79a835873" providerId="ADAL" clId="{FC720EA1-E663-7E45-A0A6-02B0B15FC70F}" dt="2023-03-03T22:19:13.704" v="3633" actId="14100"/>
          <ac:spMkLst>
            <pc:docMk/>
            <pc:sldMk cId="388447795" sldId="260"/>
            <ac:spMk id="10" creationId="{E56A66B2-7B8F-2348-A9E3-E520766708A8}"/>
          </ac:spMkLst>
        </pc:spChg>
        <pc:spChg chg="add mod">
          <ac:chgData name="UG-Said, Aymen" userId="f4c182cf-c069-4845-a327-2da79a835873" providerId="ADAL" clId="{FC720EA1-E663-7E45-A0A6-02B0B15FC70F}" dt="2023-03-03T22:18:14.319" v="3599" actId="1076"/>
          <ac:spMkLst>
            <pc:docMk/>
            <pc:sldMk cId="388447795" sldId="260"/>
            <ac:spMk id="11" creationId="{8E2BD313-1DC0-B741-9F38-2F57ABFA0255}"/>
          </ac:spMkLst>
        </pc:spChg>
        <pc:spChg chg="add mod">
          <ac:chgData name="UG-Said, Aymen" userId="f4c182cf-c069-4845-a327-2da79a835873" providerId="ADAL" clId="{FC720EA1-E663-7E45-A0A6-02B0B15FC70F}" dt="2023-03-03T22:18:17.903" v="3601" actId="1076"/>
          <ac:spMkLst>
            <pc:docMk/>
            <pc:sldMk cId="388447795" sldId="260"/>
            <ac:spMk id="12" creationId="{B13002A4-D3AB-A64B-B3F6-A8240361E0A1}"/>
          </ac:spMkLst>
        </pc:spChg>
        <pc:spChg chg="add mod">
          <ac:chgData name="UG-Said, Aymen" userId="f4c182cf-c069-4845-a327-2da79a835873" providerId="ADAL" clId="{FC720EA1-E663-7E45-A0A6-02B0B15FC70F}" dt="2023-03-03T11:11:47.693" v="2827" actId="14100"/>
          <ac:spMkLst>
            <pc:docMk/>
            <pc:sldMk cId="388447795" sldId="260"/>
            <ac:spMk id="13" creationId="{8ECEAC81-D691-1240-867A-9E14C6A64B11}"/>
          </ac:spMkLst>
        </pc:spChg>
        <pc:spChg chg="add mod">
          <ac:chgData name="UG-Said, Aymen" userId="f4c182cf-c069-4845-a327-2da79a835873" providerId="ADAL" clId="{FC720EA1-E663-7E45-A0A6-02B0B15FC70F}" dt="2023-03-03T22:18:58.002" v="3625" actId="1076"/>
          <ac:spMkLst>
            <pc:docMk/>
            <pc:sldMk cId="388447795" sldId="260"/>
            <ac:spMk id="14" creationId="{50D9BB43-CD02-8444-AFD4-108D7B014B52}"/>
          </ac:spMkLst>
        </pc:spChg>
        <pc:spChg chg="add del mod">
          <ac:chgData name="UG-Said, Aymen" userId="f4c182cf-c069-4845-a327-2da79a835873" providerId="ADAL" clId="{FC720EA1-E663-7E45-A0A6-02B0B15FC70F}" dt="2023-03-03T22:20:01.268" v="3668" actId="478"/>
          <ac:spMkLst>
            <pc:docMk/>
            <pc:sldMk cId="388447795" sldId="260"/>
            <ac:spMk id="18" creationId="{BAB91F48-6BFB-FE43-B08E-C7B54009FCF1}"/>
          </ac:spMkLst>
        </pc:spChg>
        <pc:picChg chg="add del mod">
          <ac:chgData name="UG-Said, Aymen" userId="f4c182cf-c069-4845-a327-2da79a835873" providerId="ADAL" clId="{FC720EA1-E663-7E45-A0A6-02B0B15FC70F}" dt="2023-03-03T22:17:11.800" v="3579" actId="478"/>
          <ac:picMkLst>
            <pc:docMk/>
            <pc:sldMk cId="388447795" sldId="260"/>
            <ac:picMk id="3" creationId="{4FC4F4A7-8222-3F40-886D-62760D56F4D4}"/>
          </ac:picMkLst>
        </pc:picChg>
        <pc:picChg chg="add mod">
          <ac:chgData name="UG-Said, Aymen" userId="f4c182cf-c069-4845-a327-2da79a835873" providerId="ADAL" clId="{FC720EA1-E663-7E45-A0A6-02B0B15FC70F}" dt="2023-03-03T22:18:42.853" v="3623" actId="1076"/>
          <ac:picMkLst>
            <pc:docMk/>
            <pc:sldMk cId="388447795" sldId="260"/>
            <ac:picMk id="4" creationId="{517998F2-047C-F74D-8378-A10206ABB28C}"/>
          </ac:picMkLst>
        </pc:picChg>
        <pc:cxnChg chg="add mod">
          <ac:chgData name="UG-Said, Aymen" userId="f4c182cf-c069-4845-a327-2da79a835873" providerId="ADAL" clId="{FC720EA1-E663-7E45-A0A6-02B0B15FC70F}" dt="2023-03-03T22:18:05.634" v="3595" actId="1076"/>
          <ac:cxnSpMkLst>
            <pc:docMk/>
            <pc:sldMk cId="388447795" sldId="260"/>
            <ac:cxnSpMk id="5" creationId="{F47BB4B6-A361-B643-B316-5FD76A107FDD}"/>
          </ac:cxnSpMkLst>
        </pc:cxnChg>
        <pc:cxnChg chg="add mod">
          <ac:chgData name="UG-Said, Aymen" userId="f4c182cf-c069-4845-a327-2da79a835873" providerId="ADAL" clId="{FC720EA1-E663-7E45-A0A6-02B0B15FC70F}" dt="2023-03-02T18:36:52.689" v="607" actId="1076"/>
          <ac:cxnSpMkLst>
            <pc:docMk/>
            <pc:sldMk cId="388447795" sldId="260"/>
            <ac:cxnSpMk id="6" creationId="{835CB54D-519F-234C-9024-482DAB34F608}"/>
          </ac:cxnSpMkLst>
        </pc:cxnChg>
        <pc:cxnChg chg="add mod">
          <ac:chgData name="UG-Said, Aymen" userId="f4c182cf-c069-4845-a327-2da79a835873" providerId="ADAL" clId="{FC720EA1-E663-7E45-A0A6-02B0B15FC70F}" dt="2023-03-03T22:18:12.969" v="3598" actId="1076"/>
          <ac:cxnSpMkLst>
            <pc:docMk/>
            <pc:sldMk cId="388447795" sldId="260"/>
            <ac:cxnSpMk id="7" creationId="{FBF773A4-F474-5246-81E0-59F92785502E}"/>
          </ac:cxnSpMkLst>
        </pc:cxnChg>
        <pc:cxnChg chg="add mod">
          <ac:chgData name="UG-Said, Aymen" userId="f4c182cf-c069-4845-a327-2da79a835873" providerId="ADAL" clId="{FC720EA1-E663-7E45-A0A6-02B0B15FC70F}" dt="2023-03-03T22:18:16.053" v="3600" actId="1076"/>
          <ac:cxnSpMkLst>
            <pc:docMk/>
            <pc:sldMk cId="388447795" sldId="260"/>
            <ac:cxnSpMk id="8" creationId="{7BB5ACFB-4388-A444-838F-9EBADC27CD7A}"/>
          </ac:cxnSpMkLst>
        </pc:cxnChg>
        <pc:cxnChg chg="add mod">
          <ac:chgData name="UG-Said, Aymen" userId="f4c182cf-c069-4845-a327-2da79a835873" providerId="ADAL" clId="{FC720EA1-E663-7E45-A0A6-02B0B15FC70F}" dt="2023-03-03T22:19:00.502" v="3626" actId="14100"/>
          <ac:cxnSpMkLst>
            <pc:docMk/>
            <pc:sldMk cId="388447795" sldId="260"/>
            <ac:cxnSpMk id="16" creationId="{C9C751B7-99B5-8844-97EF-DEFBE8CB363E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22:23:40.666" v="3706" actId="14100"/>
        <pc:sldMkLst>
          <pc:docMk/>
          <pc:sldMk cId="393516351" sldId="261"/>
        </pc:sldMkLst>
        <pc:spChg chg="add mod">
          <ac:chgData name="UG-Said, Aymen" userId="f4c182cf-c069-4845-a327-2da79a835873" providerId="ADAL" clId="{FC720EA1-E663-7E45-A0A6-02B0B15FC70F}" dt="2023-03-02T21:03:24.917" v="1793" actId="20577"/>
          <ac:spMkLst>
            <pc:docMk/>
            <pc:sldMk cId="393516351" sldId="261"/>
            <ac:spMk id="6" creationId="{3A2A9E23-27C9-8840-A260-4B1EC940F335}"/>
          </ac:spMkLst>
        </pc:spChg>
        <pc:spChg chg="add mod">
          <ac:chgData name="UG-Said, Aymen" userId="f4c182cf-c069-4845-a327-2da79a835873" providerId="ADAL" clId="{FC720EA1-E663-7E45-A0A6-02B0B15FC70F}" dt="2023-03-02T20:46:50.215" v="1378" actId="1076"/>
          <ac:spMkLst>
            <pc:docMk/>
            <pc:sldMk cId="393516351" sldId="261"/>
            <ac:spMk id="9" creationId="{43BBEEBE-B58F-2F4D-AD0F-22735B37B139}"/>
          </ac:spMkLst>
        </pc:spChg>
        <pc:spChg chg="add mod">
          <ac:chgData name="UG-Said, Aymen" userId="f4c182cf-c069-4845-a327-2da79a835873" providerId="ADAL" clId="{FC720EA1-E663-7E45-A0A6-02B0B15FC70F}" dt="2023-03-03T11:17:01.503" v="3032" actId="1076"/>
          <ac:spMkLst>
            <pc:docMk/>
            <pc:sldMk cId="393516351" sldId="261"/>
            <ac:spMk id="16" creationId="{B693968A-36E1-2447-A40D-A699F607602F}"/>
          </ac:spMkLst>
        </pc:spChg>
        <pc:spChg chg="add mod">
          <ac:chgData name="UG-Said, Aymen" userId="f4c182cf-c069-4845-a327-2da79a835873" providerId="ADAL" clId="{FC720EA1-E663-7E45-A0A6-02B0B15FC70F}" dt="2023-03-02T20:49:26.156" v="1535" actId="20577"/>
          <ac:spMkLst>
            <pc:docMk/>
            <pc:sldMk cId="393516351" sldId="261"/>
            <ac:spMk id="35" creationId="{E224649C-6FBC-C841-8F64-DD2C7319DE9C}"/>
          </ac:spMkLst>
        </pc:spChg>
        <pc:spChg chg="add mod">
          <ac:chgData name="UG-Said, Aymen" userId="f4c182cf-c069-4845-a327-2da79a835873" providerId="ADAL" clId="{FC720EA1-E663-7E45-A0A6-02B0B15FC70F}" dt="2023-03-02T21:10:33.141" v="1816" actId="20577"/>
          <ac:spMkLst>
            <pc:docMk/>
            <pc:sldMk cId="393516351" sldId="261"/>
            <ac:spMk id="40" creationId="{124CD4D8-A9FC-9B41-8449-0AD35E3B63A0}"/>
          </ac:spMkLst>
        </pc:spChg>
        <pc:spChg chg="add mod">
          <ac:chgData name="UG-Said, Aymen" userId="f4c182cf-c069-4845-a327-2da79a835873" providerId="ADAL" clId="{FC720EA1-E663-7E45-A0A6-02B0B15FC70F}" dt="2023-03-02T20:52:36.271" v="1636" actId="20577"/>
          <ac:spMkLst>
            <pc:docMk/>
            <pc:sldMk cId="393516351" sldId="261"/>
            <ac:spMk id="41" creationId="{FF29CDD3-360B-3246-8244-C4F2DF6F40EC}"/>
          </ac:spMkLst>
        </pc:spChg>
        <pc:spChg chg="add mod">
          <ac:chgData name="UG-Said, Aymen" userId="f4c182cf-c069-4845-a327-2da79a835873" providerId="ADAL" clId="{FC720EA1-E663-7E45-A0A6-02B0B15FC70F}" dt="2023-03-02T20:51:34.482" v="1619" actId="1076"/>
          <ac:spMkLst>
            <pc:docMk/>
            <pc:sldMk cId="393516351" sldId="261"/>
            <ac:spMk id="51" creationId="{BE120E58-4440-EC4B-AE65-45DA9211D994}"/>
          </ac:spMkLst>
        </pc:spChg>
        <pc:picChg chg="add del mod">
          <ac:chgData name="UG-Said, Aymen" userId="f4c182cf-c069-4845-a327-2da79a835873" providerId="ADAL" clId="{FC720EA1-E663-7E45-A0A6-02B0B15FC70F}" dt="2023-03-02T21:02:55.373" v="1779" actId="478"/>
          <ac:picMkLst>
            <pc:docMk/>
            <pc:sldMk cId="393516351" sldId="261"/>
            <ac:picMk id="3" creationId="{6102997B-9B6F-AC4A-BA3F-A01AFA21D3CA}"/>
          </ac:picMkLst>
        </pc:picChg>
        <pc:picChg chg="add mod">
          <ac:chgData name="UG-Said, Aymen" userId="f4c182cf-c069-4845-a327-2da79a835873" providerId="ADAL" clId="{FC720EA1-E663-7E45-A0A6-02B0B15FC70F}" dt="2023-03-03T22:23:36.800" v="3705" actId="1076"/>
          <ac:picMkLst>
            <pc:docMk/>
            <pc:sldMk cId="393516351" sldId="261"/>
            <ac:picMk id="17" creationId="{53FBCFCD-2172-6243-999B-1F7FC027CD60}"/>
          </ac:picMkLst>
        </pc:picChg>
        <pc:cxnChg chg="add">
          <ac:chgData name="UG-Said, Aymen" userId="f4c182cf-c069-4845-a327-2da79a835873" providerId="ADAL" clId="{FC720EA1-E663-7E45-A0A6-02B0B15FC70F}" dt="2023-03-02T18:38:34.964" v="691" actId="11529"/>
          <ac:cxnSpMkLst>
            <pc:docMk/>
            <pc:sldMk cId="393516351" sldId="261"/>
            <ac:cxnSpMk id="5" creationId="{EA36410D-13DD-514F-BFCC-7119264E6407}"/>
          </ac:cxnSpMkLst>
        </pc:cxnChg>
        <pc:cxnChg chg="add mod">
          <ac:chgData name="UG-Said, Aymen" userId="f4c182cf-c069-4845-a327-2da79a835873" providerId="ADAL" clId="{FC720EA1-E663-7E45-A0A6-02B0B15FC70F}" dt="2023-03-02T20:47:06.097" v="1383" actId="14100"/>
          <ac:cxnSpMkLst>
            <pc:docMk/>
            <pc:sldMk cId="393516351" sldId="261"/>
            <ac:cxnSpMk id="7" creationId="{7D13F469-1F33-1D44-AC7D-4DB413E727B6}"/>
          </ac:cxnSpMkLst>
        </pc:cxnChg>
        <pc:cxnChg chg="add del mod">
          <ac:chgData name="UG-Said, Aymen" userId="f4c182cf-c069-4845-a327-2da79a835873" providerId="ADAL" clId="{FC720EA1-E663-7E45-A0A6-02B0B15FC70F}" dt="2023-03-02T18:50:29.629" v="1353" actId="478"/>
          <ac:cxnSpMkLst>
            <pc:docMk/>
            <pc:sldMk cId="393516351" sldId="261"/>
            <ac:cxnSpMk id="11" creationId="{3488A564-2F73-384B-868D-ABF8BE9863C3}"/>
          </ac:cxnSpMkLst>
        </pc:cxnChg>
        <pc:cxnChg chg="add mod">
          <ac:chgData name="UG-Said, Aymen" userId="f4c182cf-c069-4845-a327-2da79a835873" providerId="ADAL" clId="{FC720EA1-E663-7E45-A0A6-02B0B15FC70F}" dt="2023-03-02T20:47:01.983" v="1382" actId="14100"/>
          <ac:cxnSpMkLst>
            <pc:docMk/>
            <pc:sldMk cId="393516351" sldId="261"/>
            <ac:cxnSpMk id="18" creationId="{F658C9C2-CBBB-4D4B-9A50-F13D8459B6C6}"/>
          </ac:cxnSpMkLst>
        </pc:cxnChg>
        <pc:cxnChg chg="add mod">
          <ac:chgData name="UG-Said, Aymen" userId="f4c182cf-c069-4845-a327-2da79a835873" providerId="ADAL" clId="{FC720EA1-E663-7E45-A0A6-02B0B15FC70F}" dt="2023-03-03T22:23:40.666" v="3706" actId="14100"/>
          <ac:cxnSpMkLst>
            <pc:docMk/>
            <pc:sldMk cId="393516351" sldId="261"/>
            <ac:cxnSpMk id="19" creationId="{9DFFF617-B8E0-8342-8110-E3C17F69B49F}"/>
          </ac:cxnSpMkLst>
        </pc:cxnChg>
        <pc:cxnChg chg="add del mod">
          <ac:chgData name="UG-Said, Aymen" userId="f4c182cf-c069-4845-a327-2da79a835873" providerId="ADAL" clId="{FC720EA1-E663-7E45-A0A6-02B0B15FC70F}" dt="2023-03-02T20:53:10.906" v="1641" actId="478"/>
          <ac:cxnSpMkLst>
            <pc:docMk/>
            <pc:sldMk cId="393516351" sldId="261"/>
            <ac:cxnSpMk id="37" creationId="{B315B834-78B0-344D-997C-DF5101C8CC91}"/>
          </ac:cxnSpMkLst>
        </pc:cxnChg>
        <pc:cxnChg chg="add mod">
          <ac:chgData name="UG-Said, Aymen" userId="f4c182cf-c069-4845-a327-2da79a835873" providerId="ADAL" clId="{FC720EA1-E663-7E45-A0A6-02B0B15FC70F}" dt="2023-03-02T21:10:29.922" v="1804" actId="20577"/>
          <ac:cxnSpMkLst>
            <pc:docMk/>
            <pc:sldMk cId="393516351" sldId="261"/>
            <ac:cxnSpMk id="42" creationId="{B63CD422-CD32-3F47-8520-AC730BDB2CE2}"/>
          </ac:cxnSpMkLst>
        </pc:cxnChg>
        <pc:cxnChg chg="add del mod">
          <ac:chgData name="UG-Said, Aymen" userId="f4c182cf-c069-4845-a327-2da79a835873" providerId="ADAL" clId="{FC720EA1-E663-7E45-A0A6-02B0B15FC70F}" dt="2023-03-02T20:50:19.888" v="1549" actId="478"/>
          <ac:cxnSpMkLst>
            <pc:docMk/>
            <pc:sldMk cId="393516351" sldId="261"/>
            <ac:cxnSpMk id="44" creationId="{E48537BE-52AD-7D40-BF02-EEF449143809}"/>
          </ac:cxnSpMkLst>
        </pc:cxnChg>
        <pc:cxnChg chg="add">
          <ac:chgData name="UG-Said, Aymen" userId="f4c182cf-c069-4845-a327-2da79a835873" providerId="ADAL" clId="{FC720EA1-E663-7E45-A0A6-02B0B15FC70F}" dt="2023-03-02T20:50:44.687" v="1553" actId="11529"/>
          <ac:cxnSpMkLst>
            <pc:docMk/>
            <pc:sldMk cId="393516351" sldId="261"/>
            <ac:cxnSpMk id="50" creationId="{2FAA2610-9A19-AC4B-87D6-E940986F1A37}"/>
          </ac:cxnSpMkLst>
        </pc:cxnChg>
        <pc:cxnChg chg="add mod">
          <ac:chgData name="UG-Said, Aymen" userId="f4c182cf-c069-4845-a327-2da79a835873" providerId="ADAL" clId="{FC720EA1-E663-7E45-A0A6-02B0B15FC70F}" dt="2023-03-02T20:52:08.581" v="1627" actId="14100"/>
          <ac:cxnSpMkLst>
            <pc:docMk/>
            <pc:sldMk cId="393516351" sldId="261"/>
            <ac:cxnSpMk id="53" creationId="{5C7E613B-BFD8-5144-8D63-014DDA2B2B46}"/>
          </ac:cxnSpMkLst>
        </pc:cxnChg>
        <pc:cxnChg chg="add mod">
          <ac:chgData name="UG-Said, Aymen" userId="f4c182cf-c069-4845-a327-2da79a835873" providerId="ADAL" clId="{FC720EA1-E663-7E45-A0A6-02B0B15FC70F}" dt="2023-03-02T20:52:18.383" v="1630" actId="14100"/>
          <ac:cxnSpMkLst>
            <pc:docMk/>
            <pc:sldMk cId="393516351" sldId="261"/>
            <ac:cxnSpMk id="60" creationId="{CDA52DF4-5DBF-6044-A05A-28405B607FA8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11:16:43.121" v="3029" actId="14100"/>
        <pc:sldMkLst>
          <pc:docMk/>
          <pc:sldMk cId="814304381" sldId="262"/>
        </pc:sldMkLst>
        <pc:spChg chg="add mod">
          <ac:chgData name="UG-Said, Aymen" userId="f4c182cf-c069-4845-a327-2da79a835873" providerId="ADAL" clId="{FC720EA1-E663-7E45-A0A6-02B0B15FC70F}" dt="2023-03-02T20:53:55.047" v="1658" actId="1076"/>
          <ac:spMkLst>
            <pc:docMk/>
            <pc:sldMk cId="814304381" sldId="262"/>
            <ac:spMk id="4" creationId="{2DDD8E1B-9C2B-AC4E-9C87-AEFA324AB322}"/>
          </ac:spMkLst>
        </pc:spChg>
        <pc:spChg chg="add mod">
          <ac:chgData name="UG-Said, Aymen" userId="f4c182cf-c069-4845-a327-2da79a835873" providerId="ADAL" clId="{FC720EA1-E663-7E45-A0A6-02B0B15FC70F}" dt="2023-03-03T11:16:43.121" v="3029" actId="14100"/>
          <ac:spMkLst>
            <pc:docMk/>
            <pc:sldMk cId="814304381" sldId="262"/>
            <ac:spMk id="13" creationId="{A0108D0A-8C8F-E747-8D57-EF1A98DC0530}"/>
          </ac:spMkLst>
        </pc:spChg>
        <pc:spChg chg="add mod">
          <ac:chgData name="UG-Said, Aymen" userId="f4c182cf-c069-4845-a327-2da79a835873" providerId="ADAL" clId="{FC720EA1-E663-7E45-A0A6-02B0B15FC70F}" dt="2023-03-02T20:55:48.261" v="1685"/>
          <ac:spMkLst>
            <pc:docMk/>
            <pc:sldMk cId="814304381" sldId="262"/>
            <ac:spMk id="22" creationId="{392D4956-3BF5-AD4B-B695-592459676B89}"/>
          </ac:spMkLst>
        </pc:spChg>
        <pc:spChg chg="add mod">
          <ac:chgData name="UG-Said, Aymen" userId="f4c182cf-c069-4845-a327-2da79a835873" providerId="ADAL" clId="{FC720EA1-E663-7E45-A0A6-02B0B15FC70F}" dt="2023-03-02T21:01:06.365" v="1766" actId="1076"/>
          <ac:spMkLst>
            <pc:docMk/>
            <pc:sldMk cId="814304381" sldId="262"/>
            <ac:spMk id="24" creationId="{1128768F-33B3-6D4A-AFFC-D05BF8004E87}"/>
          </ac:spMkLst>
        </pc:spChg>
        <pc:picChg chg="add mod">
          <ac:chgData name="UG-Said, Aymen" userId="f4c182cf-c069-4845-a327-2da79a835873" providerId="ADAL" clId="{FC720EA1-E663-7E45-A0A6-02B0B15FC70F}" dt="2023-03-02T18:51:50.382" v="1369" actId="1076"/>
          <ac:picMkLst>
            <pc:docMk/>
            <pc:sldMk cId="814304381" sldId="262"/>
            <ac:picMk id="3" creationId="{8DE368DB-F2D3-0442-A063-85AB0A40CC37}"/>
          </ac:picMkLst>
        </pc:picChg>
        <pc:cxnChg chg="add mod">
          <ac:chgData name="UG-Said, Aymen" userId="f4c182cf-c069-4845-a327-2da79a835873" providerId="ADAL" clId="{FC720EA1-E663-7E45-A0A6-02B0B15FC70F}" dt="2023-03-02T20:54:26.278" v="1664" actId="1076"/>
          <ac:cxnSpMkLst>
            <pc:docMk/>
            <pc:sldMk cId="814304381" sldId="262"/>
            <ac:cxnSpMk id="5" creationId="{E03958EA-B0CC-954A-B019-B14E22CCD759}"/>
          </ac:cxnSpMkLst>
        </pc:cxnChg>
        <pc:cxnChg chg="add mod">
          <ac:chgData name="UG-Said, Aymen" userId="f4c182cf-c069-4845-a327-2da79a835873" providerId="ADAL" clId="{FC720EA1-E663-7E45-A0A6-02B0B15FC70F}" dt="2023-03-02T20:55:07.266" v="1677" actId="1076"/>
          <ac:cxnSpMkLst>
            <pc:docMk/>
            <pc:sldMk cId="814304381" sldId="262"/>
            <ac:cxnSpMk id="9" creationId="{9A044520-BE9A-4C49-8648-4B18E0A7DFB9}"/>
          </ac:cxnSpMkLst>
        </pc:cxnChg>
        <pc:cxnChg chg="add del mod">
          <ac:chgData name="UG-Said, Aymen" userId="f4c182cf-c069-4845-a327-2da79a835873" providerId="ADAL" clId="{FC720EA1-E663-7E45-A0A6-02B0B15FC70F}" dt="2023-03-02T20:54:46.916" v="1670" actId="478"/>
          <ac:cxnSpMkLst>
            <pc:docMk/>
            <pc:sldMk cId="814304381" sldId="262"/>
            <ac:cxnSpMk id="13" creationId="{D272A02F-1BA1-184D-868F-4BE1EEBC9681}"/>
          </ac:cxnSpMkLst>
        </pc:cxnChg>
        <pc:cxnChg chg="add mod">
          <ac:chgData name="UG-Said, Aymen" userId="f4c182cf-c069-4845-a327-2da79a835873" providerId="ADAL" clId="{FC720EA1-E663-7E45-A0A6-02B0B15FC70F}" dt="2023-03-02T20:55:34.913" v="1684" actId="14100"/>
          <ac:cxnSpMkLst>
            <pc:docMk/>
            <pc:sldMk cId="814304381" sldId="262"/>
            <ac:cxnSpMk id="14" creationId="{C773C4DD-F57D-1242-91A1-50C4BEC062BD}"/>
          </ac:cxnSpMkLst>
        </pc:cxnChg>
        <pc:cxnChg chg="add mod">
          <ac:chgData name="UG-Said, Aymen" userId="f4c182cf-c069-4845-a327-2da79a835873" providerId="ADAL" clId="{FC720EA1-E663-7E45-A0A6-02B0B15FC70F}" dt="2023-03-02T20:55:26.231" v="1682" actId="14100"/>
          <ac:cxnSpMkLst>
            <pc:docMk/>
            <pc:sldMk cId="814304381" sldId="262"/>
            <ac:cxnSpMk id="15" creationId="{68E600D9-9FAD-E141-B413-E5EAC51065A5}"/>
          </ac:cxnSpMkLst>
        </pc:cxnChg>
        <pc:cxnChg chg="add del mod">
          <ac:chgData name="UG-Said, Aymen" userId="f4c182cf-c069-4845-a327-2da79a835873" providerId="ADAL" clId="{FC720EA1-E663-7E45-A0A6-02B0B15FC70F}" dt="2023-03-02T20:55:08.195" v="1678"/>
          <ac:cxnSpMkLst>
            <pc:docMk/>
            <pc:sldMk cId="814304381" sldId="262"/>
            <ac:cxnSpMk id="16" creationId="{A0257BE6-4DD5-1A4D-95A3-3D9DD05B83FA}"/>
          </ac:cxnSpMkLst>
        </pc:cxnChg>
        <pc:cxnChg chg="add mod">
          <ac:chgData name="UG-Said, Aymen" userId="f4c182cf-c069-4845-a327-2da79a835873" providerId="ADAL" clId="{FC720EA1-E663-7E45-A0A6-02B0B15FC70F}" dt="2023-03-02T20:55:17.861" v="1681" actId="14100"/>
          <ac:cxnSpMkLst>
            <pc:docMk/>
            <pc:sldMk cId="814304381" sldId="262"/>
            <ac:cxnSpMk id="17" creationId="{C11EF315-F977-B74E-8982-5BCA29D3FA44}"/>
          </ac:cxnSpMkLst>
        </pc:cxnChg>
        <pc:cxnChg chg="add mod">
          <ac:chgData name="UG-Said, Aymen" userId="f4c182cf-c069-4845-a327-2da79a835873" providerId="ADAL" clId="{FC720EA1-E663-7E45-A0A6-02B0B15FC70F}" dt="2023-03-02T20:55:52.895" v="1686"/>
          <ac:cxnSpMkLst>
            <pc:docMk/>
            <pc:sldMk cId="814304381" sldId="262"/>
            <ac:cxnSpMk id="23" creationId="{902618C0-8CED-A743-863C-4C14CC1A02FA}"/>
          </ac:cxnSpMkLst>
        </pc:cxnChg>
        <pc:cxnChg chg="add mod">
          <ac:chgData name="UG-Said, Aymen" userId="f4c182cf-c069-4845-a327-2da79a835873" providerId="ADAL" clId="{FC720EA1-E663-7E45-A0A6-02B0B15FC70F}" dt="2023-03-02T20:56:40.416" v="1727" actId="14100"/>
          <ac:cxnSpMkLst>
            <pc:docMk/>
            <pc:sldMk cId="814304381" sldId="262"/>
            <ac:cxnSpMk id="25" creationId="{20D09417-6D37-4341-AB4A-B833707ACCF1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22:31:03.720" v="3723" actId="1076"/>
        <pc:sldMkLst>
          <pc:docMk/>
          <pc:sldMk cId="3201563965" sldId="263"/>
        </pc:sldMkLst>
        <pc:spChg chg="add del mod">
          <ac:chgData name="UG-Said, Aymen" userId="f4c182cf-c069-4845-a327-2da79a835873" providerId="ADAL" clId="{FC720EA1-E663-7E45-A0A6-02B0B15FC70F}" dt="2023-03-02T21:09:34.098" v="1796"/>
          <ac:spMkLst>
            <pc:docMk/>
            <pc:sldMk cId="3201563965" sldId="263"/>
            <ac:spMk id="2" creationId="{2A59DE32-9F24-2149-A4F2-5A904502FB70}"/>
          </ac:spMkLst>
        </pc:spChg>
        <pc:spChg chg="add mod">
          <ac:chgData name="UG-Said, Aymen" userId="f4c182cf-c069-4845-a327-2da79a835873" providerId="ADAL" clId="{FC720EA1-E663-7E45-A0A6-02B0B15FC70F}" dt="2023-03-02T21:16:44.357" v="2076" actId="20577"/>
          <ac:spMkLst>
            <pc:docMk/>
            <pc:sldMk cId="3201563965" sldId="263"/>
            <ac:spMk id="5" creationId="{128CA7E4-4A0B-454A-8F00-5F325C3BFEBF}"/>
          </ac:spMkLst>
        </pc:spChg>
        <pc:spChg chg="add mod">
          <ac:chgData name="UG-Said, Aymen" userId="f4c182cf-c069-4845-a327-2da79a835873" providerId="ADAL" clId="{FC720EA1-E663-7E45-A0A6-02B0B15FC70F}" dt="2023-03-02T21:16:52.330" v="2077" actId="313"/>
          <ac:spMkLst>
            <pc:docMk/>
            <pc:sldMk cId="3201563965" sldId="263"/>
            <ac:spMk id="6" creationId="{374D7995-A71C-7544-B0FB-712AC23AA388}"/>
          </ac:spMkLst>
        </pc:spChg>
        <pc:spChg chg="add mod">
          <ac:chgData name="UG-Said, Aymen" userId="f4c182cf-c069-4845-a327-2da79a835873" providerId="ADAL" clId="{FC720EA1-E663-7E45-A0A6-02B0B15FC70F}" dt="2023-03-03T11:12:36.175" v="2891" actId="14100"/>
          <ac:spMkLst>
            <pc:docMk/>
            <pc:sldMk cId="3201563965" sldId="263"/>
            <ac:spMk id="11" creationId="{BA71DBC6-D3D3-7747-AAEB-7A97E8EB4F54}"/>
          </ac:spMkLst>
        </pc:spChg>
        <pc:spChg chg="add del mod">
          <ac:chgData name="UG-Said, Aymen" userId="f4c182cf-c069-4845-a327-2da79a835873" providerId="ADAL" clId="{FC720EA1-E663-7E45-A0A6-02B0B15FC70F}" dt="2023-03-02T21:18:00.345" v="2118" actId="478"/>
          <ac:spMkLst>
            <pc:docMk/>
            <pc:sldMk cId="3201563965" sldId="263"/>
            <ac:spMk id="17" creationId="{5BA31608-D33B-DA4C-876F-14A0DEAF506A}"/>
          </ac:spMkLst>
        </pc:spChg>
        <pc:spChg chg="add mod">
          <ac:chgData name="UG-Said, Aymen" userId="f4c182cf-c069-4845-a327-2da79a835873" providerId="ADAL" clId="{FC720EA1-E663-7E45-A0A6-02B0B15FC70F}" dt="2023-03-02T21:18:02.377" v="2123" actId="20577"/>
          <ac:spMkLst>
            <pc:docMk/>
            <pc:sldMk cId="3201563965" sldId="263"/>
            <ac:spMk id="18" creationId="{C2486BB1-19D7-5B4E-BB6C-A1CFD9EFEE01}"/>
          </ac:spMkLst>
        </pc:spChg>
        <pc:spChg chg="add mod">
          <ac:chgData name="UG-Said, Aymen" userId="f4c182cf-c069-4845-a327-2da79a835873" providerId="ADAL" clId="{FC720EA1-E663-7E45-A0A6-02B0B15FC70F}" dt="2023-03-02T21:18:14.931" v="2124"/>
          <ac:spMkLst>
            <pc:docMk/>
            <pc:sldMk cId="3201563965" sldId="263"/>
            <ac:spMk id="19" creationId="{2FDB9D2E-B6EC-9A46-96A0-5916AAD3FAA4}"/>
          </ac:spMkLst>
        </pc:spChg>
        <pc:picChg chg="add mod">
          <ac:chgData name="UG-Said, Aymen" userId="f4c182cf-c069-4845-a327-2da79a835873" providerId="ADAL" clId="{FC720EA1-E663-7E45-A0A6-02B0B15FC70F}" dt="2023-03-02T21:12:27.039" v="1860" actId="1076"/>
          <ac:picMkLst>
            <pc:docMk/>
            <pc:sldMk cId="3201563965" sldId="263"/>
            <ac:picMk id="4" creationId="{A9A3F94F-974E-3B4D-ADBC-EDA6E1FD4D76}"/>
          </ac:picMkLst>
        </pc:picChg>
        <pc:picChg chg="add mod modCrop">
          <ac:chgData name="UG-Said, Aymen" userId="f4c182cf-c069-4845-a327-2da79a835873" providerId="ADAL" clId="{FC720EA1-E663-7E45-A0A6-02B0B15FC70F}" dt="2023-03-03T22:31:03.720" v="3723" actId="1076"/>
          <ac:picMkLst>
            <pc:docMk/>
            <pc:sldMk cId="3201563965" sldId="263"/>
            <ac:picMk id="7" creationId="{D1373FBB-165C-2C40-99BB-70C4B3E22F80}"/>
          </ac:picMkLst>
        </pc:picChg>
        <pc:cxnChg chg="add">
          <ac:chgData name="UG-Said, Aymen" userId="f4c182cf-c069-4845-a327-2da79a835873" providerId="ADAL" clId="{FC720EA1-E663-7E45-A0A6-02B0B15FC70F}" dt="2023-03-02T21:17:02.577" v="2078" actId="11529"/>
          <ac:cxnSpMkLst>
            <pc:docMk/>
            <pc:sldMk cId="3201563965" sldId="263"/>
            <ac:cxnSpMk id="8" creationId="{2CFF0036-BB53-4B42-BE67-C28546D03220}"/>
          </ac:cxnSpMkLst>
        </pc:cxnChg>
        <pc:cxnChg chg="add mod">
          <ac:chgData name="UG-Said, Aymen" userId="f4c182cf-c069-4845-a327-2da79a835873" providerId="ADAL" clId="{FC720EA1-E663-7E45-A0A6-02B0B15FC70F}" dt="2023-03-02T21:17:33.418" v="2088" actId="14100"/>
          <ac:cxnSpMkLst>
            <pc:docMk/>
            <pc:sldMk cId="3201563965" sldId="263"/>
            <ac:cxnSpMk id="9" creationId="{22E14D58-476B-B84B-9F69-F60C9ECF69D3}"/>
          </ac:cxnSpMkLst>
        </pc:cxnChg>
        <pc:cxnChg chg="add mod">
          <ac:chgData name="UG-Said, Aymen" userId="f4c182cf-c069-4845-a327-2da79a835873" providerId="ADAL" clId="{FC720EA1-E663-7E45-A0A6-02B0B15FC70F}" dt="2023-03-03T22:30:30.714" v="3712" actId="14100"/>
          <ac:cxnSpMkLst>
            <pc:docMk/>
            <pc:sldMk cId="3201563965" sldId="263"/>
            <ac:cxnSpMk id="12" creationId="{5F5FA1D6-8C3A-0640-8CEE-F5AA6076297E}"/>
          </ac:cxnSpMkLst>
        </pc:cxnChg>
        <pc:cxnChg chg="add mod">
          <ac:chgData name="UG-Said, Aymen" userId="f4c182cf-c069-4845-a327-2da79a835873" providerId="ADAL" clId="{FC720EA1-E663-7E45-A0A6-02B0B15FC70F}" dt="2023-03-02T21:18:19.078" v="2125"/>
          <ac:cxnSpMkLst>
            <pc:docMk/>
            <pc:sldMk cId="3201563965" sldId="263"/>
            <ac:cxnSpMk id="20" creationId="{6682D741-508E-4747-9CD9-885283338ACD}"/>
          </ac:cxnSpMkLst>
        </pc:cxnChg>
        <pc:cxnChg chg="add mod">
          <ac:chgData name="UG-Said, Aymen" userId="f4c182cf-c069-4845-a327-2da79a835873" providerId="ADAL" clId="{FC720EA1-E663-7E45-A0A6-02B0B15FC70F}" dt="2023-03-02T21:18:29.318" v="2127" actId="14100"/>
          <ac:cxnSpMkLst>
            <pc:docMk/>
            <pc:sldMk cId="3201563965" sldId="263"/>
            <ac:cxnSpMk id="21" creationId="{32465196-F716-DB41-83AC-DF5C11F882C3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22:23:10.943" v="3699" actId="208"/>
        <pc:sldMkLst>
          <pc:docMk/>
          <pc:sldMk cId="2505144829" sldId="264"/>
        </pc:sldMkLst>
        <pc:spChg chg="add del mod">
          <ac:chgData name="UG-Said, Aymen" userId="f4c182cf-c069-4845-a327-2da79a835873" providerId="ADAL" clId="{FC720EA1-E663-7E45-A0A6-02B0B15FC70F}" dt="2023-03-02T21:09:53.237" v="1800"/>
          <ac:spMkLst>
            <pc:docMk/>
            <pc:sldMk cId="2505144829" sldId="264"/>
            <ac:spMk id="2" creationId="{45E97528-303B-0C43-AECD-F6B892D7A10F}"/>
          </ac:spMkLst>
        </pc:spChg>
        <pc:spChg chg="add mod">
          <ac:chgData name="UG-Said, Aymen" userId="f4c182cf-c069-4845-a327-2da79a835873" providerId="ADAL" clId="{FC720EA1-E663-7E45-A0A6-02B0B15FC70F}" dt="2023-03-02T21:11:14.057" v="1840" actId="1076"/>
          <ac:spMkLst>
            <pc:docMk/>
            <pc:sldMk cId="2505144829" sldId="264"/>
            <ac:spMk id="6" creationId="{210B5AAB-5240-5D4B-BACE-73706C1A679C}"/>
          </ac:spMkLst>
        </pc:spChg>
        <pc:spChg chg="add mod">
          <ac:chgData name="UG-Said, Aymen" userId="f4c182cf-c069-4845-a327-2da79a835873" providerId="ADAL" clId="{FC720EA1-E663-7E45-A0A6-02B0B15FC70F}" dt="2023-03-03T11:16:50.788" v="3030" actId="14100"/>
          <ac:spMkLst>
            <pc:docMk/>
            <pc:sldMk cId="2505144829" sldId="264"/>
            <ac:spMk id="7" creationId="{4B688BC2-08F1-884D-ACE7-B02711A34E92}"/>
          </ac:spMkLst>
        </pc:spChg>
        <pc:spChg chg="add mod">
          <ac:chgData name="UG-Said, Aymen" userId="f4c182cf-c069-4845-a327-2da79a835873" providerId="ADAL" clId="{FC720EA1-E663-7E45-A0A6-02B0B15FC70F}" dt="2023-03-02T21:11:52.506" v="1849" actId="1076"/>
          <ac:spMkLst>
            <pc:docMk/>
            <pc:sldMk cId="2505144829" sldId="264"/>
            <ac:spMk id="13" creationId="{B711426A-C8A0-3944-A06C-31C08473BC79}"/>
          </ac:spMkLst>
        </pc:spChg>
        <pc:picChg chg="add mod">
          <ac:chgData name="UG-Said, Aymen" userId="f4c182cf-c069-4845-a327-2da79a835873" providerId="ADAL" clId="{FC720EA1-E663-7E45-A0A6-02B0B15FC70F}" dt="2023-03-03T22:21:06.951" v="3679" actId="1076"/>
          <ac:picMkLst>
            <pc:docMk/>
            <pc:sldMk cId="2505144829" sldId="264"/>
            <ac:picMk id="3" creationId="{4674F10E-1650-9E4F-9059-8E4239703E01}"/>
          </ac:picMkLst>
        </pc:picChg>
        <pc:picChg chg="add del mod">
          <ac:chgData name="UG-Said, Aymen" userId="f4c182cf-c069-4845-a327-2da79a835873" providerId="ADAL" clId="{FC720EA1-E663-7E45-A0A6-02B0B15FC70F}" dt="2023-03-03T22:20:11.030" v="3669" actId="478"/>
          <ac:picMkLst>
            <pc:docMk/>
            <pc:sldMk cId="2505144829" sldId="264"/>
            <ac:picMk id="4" creationId="{8DD1E45F-CABA-F247-8E46-14D16C6D006E}"/>
          </ac:picMkLst>
        </pc:picChg>
        <pc:picChg chg="add del mod modCrop">
          <ac:chgData name="UG-Said, Aymen" userId="f4c182cf-c069-4845-a327-2da79a835873" providerId="ADAL" clId="{FC720EA1-E663-7E45-A0A6-02B0B15FC70F}" dt="2023-03-03T22:23:10.943" v="3699" actId="208"/>
          <ac:picMkLst>
            <pc:docMk/>
            <pc:sldMk cId="2505144829" sldId="264"/>
            <ac:picMk id="11" creationId="{3368FCD0-6051-0146-8118-CAF00EF89378}"/>
          </ac:picMkLst>
        </pc:picChg>
        <pc:cxnChg chg="add mod">
          <ac:chgData name="UG-Said, Aymen" userId="f4c182cf-c069-4845-a327-2da79a835873" providerId="ADAL" clId="{FC720EA1-E663-7E45-A0A6-02B0B15FC70F}" dt="2023-03-02T21:11:28.538" v="1846" actId="14100"/>
          <ac:cxnSpMkLst>
            <pc:docMk/>
            <pc:sldMk cId="2505144829" sldId="264"/>
            <ac:cxnSpMk id="5" creationId="{5E7B2A6B-4442-AB44-93BB-AF5370D3B1AF}"/>
          </ac:cxnSpMkLst>
        </pc:cxnChg>
        <pc:cxnChg chg="add mod">
          <ac:chgData name="UG-Said, Aymen" userId="f4c182cf-c069-4845-a327-2da79a835873" providerId="ADAL" clId="{FC720EA1-E663-7E45-A0A6-02B0B15FC70F}" dt="2023-03-03T22:22:49.618" v="3696" actId="14100"/>
          <ac:cxnSpMkLst>
            <pc:docMk/>
            <pc:sldMk cId="2505144829" sldId="264"/>
            <ac:cxnSpMk id="10" creationId="{F8AA26B4-82C5-2A47-A715-64957471E8C7}"/>
          </ac:cxnSpMkLst>
        </pc:cxnChg>
        <pc:cxnChg chg="add mod">
          <ac:chgData name="UG-Said, Aymen" userId="f4c182cf-c069-4845-a327-2da79a835873" providerId="ADAL" clId="{FC720EA1-E663-7E45-A0A6-02B0B15FC70F}" dt="2023-03-02T21:11:58.974" v="1852" actId="14100"/>
          <ac:cxnSpMkLst>
            <pc:docMk/>
            <pc:sldMk cId="2505144829" sldId="264"/>
            <ac:cxnSpMk id="14" creationId="{C4BBB350-E7E2-C142-9F83-F64922F6F00B}"/>
          </ac:cxnSpMkLst>
        </pc:cxnChg>
      </pc:sldChg>
      <pc:sldChg chg="addSp modSp new mod">
        <pc:chgData name="UG-Said, Aymen" userId="f4c182cf-c069-4845-a327-2da79a835873" providerId="ADAL" clId="{FC720EA1-E663-7E45-A0A6-02B0B15FC70F}" dt="2023-03-03T11:12:49.457" v="2906" actId="14100"/>
        <pc:sldMkLst>
          <pc:docMk/>
          <pc:sldMk cId="2591146918" sldId="265"/>
        </pc:sldMkLst>
        <pc:spChg chg="add mod">
          <ac:chgData name="UG-Said, Aymen" userId="f4c182cf-c069-4845-a327-2da79a835873" providerId="ADAL" clId="{FC720EA1-E663-7E45-A0A6-02B0B15FC70F}" dt="2023-03-02T21:21:07.209" v="2138"/>
          <ac:spMkLst>
            <pc:docMk/>
            <pc:sldMk cId="2591146918" sldId="265"/>
            <ac:spMk id="4" creationId="{30493C9D-B13A-4845-AAA2-EE18F626DA08}"/>
          </ac:spMkLst>
        </pc:spChg>
        <pc:spChg chg="add mod">
          <ac:chgData name="UG-Said, Aymen" userId="f4c182cf-c069-4845-a327-2da79a835873" providerId="ADAL" clId="{FC720EA1-E663-7E45-A0A6-02B0B15FC70F}" dt="2023-03-02T21:21:52.077" v="2161" actId="20577"/>
          <ac:spMkLst>
            <pc:docMk/>
            <pc:sldMk cId="2591146918" sldId="265"/>
            <ac:spMk id="6" creationId="{0C04EDD3-2B9A-9A47-B823-19CC69965BEE}"/>
          </ac:spMkLst>
        </pc:spChg>
        <pc:spChg chg="add mod">
          <ac:chgData name="UG-Said, Aymen" userId="f4c182cf-c069-4845-a327-2da79a835873" providerId="ADAL" clId="{FC720EA1-E663-7E45-A0A6-02B0B15FC70F}" dt="2023-03-02T21:22:56.215" v="2204" actId="14100"/>
          <ac:spMkLst>
            <pc:docMk/>
            <pc:sldMk cId="2591146918" sldId="265"/>
            <ac:spMk id="9" creationId="{4FB3596F-4D7D-4E43-A139-CF875F0B14DF}"/>
          </ac:spMkLst>
        </pc:spChg>
        <pc:spChg chg="add mod">
          <ac:chgData name="UG-Said, Aymen" userId="f4c182cf-c069-4845-a327-2da79a835873" providerId="ADAL" clId="{FC720EA1-E663-7E45-A0A6-02B0B15FC70F}" dt="2023-03-03T11:12:49.457" v="2906" actId="14100"/>
          <ac:spMkLst>
            <pc:docMk/>
            <pc:sldMk cId="2591146918" sldId="265"/>
            <ac:spMk id="12" creationId="{3B5144A9-ED06-7E47-BC3D-D8BE0A2ED4F2}"/>
          </ac:spMkLst>
        </pc:spChg>
        <pc:spChg chg="add mod">
          <ac:chgData name="UG-Said, Aymen" userId="f4c182cf-c069-4845-a327-2da79a835873" providerId="ADAL" clId="{FC720EA1-E663-7E45-A0A6-02B0B15FC70F}" dt="2023-03-02T21:23:56.763" v="2281" actId="1076"/>
          <ac:spMkLst>
            <pc:docMk/>
            <pc:sldMk cId="2591146918" sldId="265"/>
            <ac:spMk id="15" creationId="{B9677F52-379B-B946-A419-6692DCC06474}"/>
          </ac:spMkLst>
        </pc:spChg>
        <pc:picChg chg="add mod">
          <ac:chgData name="UG-Said, Aymen" userId="f4c182cf-c069-4845-a327-2da79a835873" providerId="ADAL" clId="{FC720EA1-E663-7E45-A0A6-02B0B15FC70F}" dt="2023-03-02T21:21:14.065" v="2139" actId="14100"/>
          <ac:picMkLst>
            <pc:docMk/>
            <pc:sldMk cId="2591146918" sldId="265"/>
            <ac:picMk id="3" creationId="{6558E834-7426-E34C-AA19-E042DD095E1D}"/>
          </ac:picMkLst>
        </pc:picChg>
        <pc:cxnChg chg="add mod">
          <ac:chgData name="UG-Said, Aymen" userId="f4c182cf-c069-4845-a327-2da79a835873" providerId="ADAL" clId="{FC720EA1-E663-7E45-A0A6-02B0B15FC70F}" dt="2023-03-02T21:21:14.907" v="2140"/>
          <ac:cxnSpMkLst>
            <pc:docMk/>
            <pc:sldMk cId="2591146918" sldId="265"/>
            <ac:cxnSpMk id="5" creationId="{DDED9196-AA40-CD44-B489-1A7A8CA66DA2}"/>
          </ac:cxnSpMkLst>
        </pc:cxnChg>
        <pc:cxnChg chg="add mod">
          <ac:chgData name="UG-Said, Aymen" userId="f4c182cf-c069-4845-a327-2da79a835873" providerId="ADAL" clId="{FC720EA1-E663-7E45-A0A6-02B0B15FC70F}" dt="2023-03-02T21:21:38.267" v="2142"/>
          <ac:cxnSpMkLst>
            <pc:docMk/>
            <pc:sldMk cId="2591146918" sldId="265"/>
            <ac:cxnSpMk id="7" creationId="{6B86C171-8AE5-944D-AB8A-2B225A074506}"/>
          </ac:cxnSpMkLst>
        </pc:cxnChg>
        <pc:cxnChg chg="add mod">
          <ac:chgData name="UG-Said, Aymen" userId="f4c182cf-c069-4845-a327-2da79a835873" providerId="ADAL" clId="{FC720EA1-E663-7E45-A0A6-02B0B15FC70F}" dt="2023-03-02T21:21:44.284" v="2143"/>
          <ac:cxnSpMkLst>
            <pc:docMk/>
            <pc:sldMk cId="2591146918" sldId="265"/>
            <ac:cxnSpMk id="8" creationId="{404FD9A6-EC1C-2E47-88E4-A7A55AE42972}"/>
          </ac:cxnSpMkLst>
        </pc:cxnChg>
        <pc:cxnChg chg="add mod">
          <ac:chgData name="UG-Said, Aymen" userId="f4c182cf-c069-4845-a327-2da79a835873" providerId="ADAL" clId="{FC720EA1-E663-7E45-A0A6-02B0B15FC70F}" dt="2023-03-02T21:22:56.215" v="2204" actId="14100"/>
          <ac:cxnSpMkLst>
            <pc:docMk/>
            <pc:sldMk cId="2591146918" sldId="265"/>
            <ac:cxnSpMk id="11" creationId="{7703E01F-C383-664F-800A-56E58A0D525B}"/>
          </ac:cxnSpMkLst>
        </pc:cxnChg>
        <pc:cxnChg chg="add mod">
          <ac:chgData name="UG-Said, Aymen" userId="f4c182cf-c069-4845-a327-2da79a835873" providerId="ADAL" clId="{FC720EA1-E663-7E45-A0A6-02B0B15FC70F}" dt="2023-03-02T21:23:18.797" v="2207" actId="14100"/>
          <ac:cxnSpMkLst>
            <pc:docMk/>
            <pc:sldMk cId="2591146918" sldId="265"/>
            <ac:cxnSpMk id="13" creationId="{B9080176-6356-DF47-8290-CFB1D79E003B}"/>
          </ac:cxnSpMkLst>
        </pc:cxnChg>
      </pc:sldChg>
      <pc:sldChg chg="addSp delSp modSp new mod ord">
        <pc:chgData name="UG-Said, Aymen" userId="f4c182cf-c069-4845-a327-2da79a835873" providerId="ADAL" clId="{FC720EA1-E663-7E45-A0A6-02B0B15FC70F}" dt="2023-03-03T22:34:35.781" v="3732" actId="20577"/>
        <pc:sldMkLst>
          <pc:docMk/>
          <pc:sldMk cId="3972394423" sldId="266"/>
        </pc:sldMkLst>
        <pc:spChg chg="mod">
          <ac:chgData name="UG-Said, Aymen" userId="f4c182cf-c069-4845-a327-2da79a835873" providerId="ADAL" clId="{FC720EA1-E663-7E45-A0A6-02B0B15FC70F}" dt="2023-03-02T21:28:50.227" v="2659" actId="115"/>
          <ac:spMkLst>
            <pc:docMk/>
            <pc:sldMk cId="3972394423" sldId="266"/>
            <ac:spMk id="2" creationId="{4C5CED76-B41B-1244-9370-5A3BBBACBAFE}"/>
          </ac:spMkLst>
        </pc:spChg>
        <pc:spChg chg="mod">
          <ac:chgData name="UG-Said, Aymen" userId="f4c182cf-c069-4845-a327-2da79a835873" providerId="ADAL" clId="{FC720EA1-E663-7E45-A0A6-02B0B15FC70F}" dt="2023-03-03T22:34:35.781" v="3732" actId="20577"/>
          <ac:spMkLst>
            <pc:docMk/>
            <pc:sldMk cId="3972394423" sldId="266"/>
            <ac:spMk id="3" creationId="{8B970376-8543-7445-A631-557293387480}"/>
          </ac:spMkLst>
        </pc:spChg>
        <pc:graphicFrameChg chg="add del mod">
          <ac:chgData name="UG-Said, Aymen" userId="f4c182cf-c069-4845-a327-2da79a835873" providerId="ADAL" clId="{FC720EA1-E663-7E45-A0A6-02B0B15FC70F}" dt="2023-03-03T21:56:38.926" v="3096"/>
          <ac:graphicFrameMkLst>
            <pc:docMk/>
            <pc:sldMk cId="3972394423" sldId="266"/>
            <ac:graphicFrameMk id="4" creationId="{7EEA3A87-1236-2644-BC53-5AE6959D1AA3}"/>
          </ac:graphicFrameMkLst>
        </pc:graphicFrameChg>
      </pc:sldChg>
    </pc:docChg>
  </pc:docChgLst>
  <pc:docChgLst>
    <pc:chgData name="UG-Sturua, Rati" userId="9a5f4678-9511-4e7d-ac16-bb075a284ffe" providerId="ADAL" clId="{BED5191A-B82A-2C4D-A99D-5A69586E84A1}"/>
    <pc:docChg chg="undo custSel modSld">
      <pc:chgData name="UG-Sturua, Rati" userId="9a5f4678-9511-4e7d-ac16-bb075a284ffe" providerId="ADAL" clId="{BED5191A-B82A-2C4D-A99D-5A69586E84A1}" dt="2023-03-29T14:11:45.589" v="7" actId="571"/>
      <pc:docMkLst>
        <pc:docMk/>
      </pc:docMkLst>
      <pc:sldChg chg="addSp delSp modSp mod">
        <pc:chgData name="UG-Sturua, Rati" userId="9a5f4678-9511-4e7d-ac16-bb075a284ffe" providerId="ADAL" clId="{BED5191A-B82A-2C4D-A99D-5A69586E84A1}" dt="2023-03-29T14:11:45.589" v="7" actId="571"/>
        <pc:sldMkLst>
          <pc:docMk/>
          <pc:sldMk cId="623594791" sldId="259"/>
        </pc:sldMkLst>
        <pc:picChg chg="add mod">
          <ac:chgData name="UG-Sturua, Rati" userId="9a5f4678-9511-4e7d-ac16-bb075a284ffe" providerId="ADAL" clId="{BED5191A-B82A-2C4D-A99D-5A69586E84A1}" dt="2023-03-29T14:11:45.589" v="7" actId="571"/>
          <ac:picMkLst>
            <pc:docMk/>
            <pc:sldMk cId="623594791" sldId="259"/>
            <ac:picMk id="2" creationId="{C39CAA14-8C63-7CF9-B766-A9ECCBBDD357}"/>
          </ac:picMkLst>
        </pc:picChg>
        <pc:picChg chg="add del mod">
          <ac:chgData name="UG-Sturua, Rati" userId="9a5f4678-9511-4e7d-ac16-bb075a284ffe" providerId="ADAL" clId="{BED5191A-B82A-2C4D-A99D-5A69586E84A1}" dt="2023-03-29T13:31:39.230" v="6" actId="1076"/>
          <ac:picMkLst>
            <pc:docMk/>
            <pc:sldMk cId="623594791" sldId="259"/>
            <ac:picMk id="3" creationId="{5E9E0BB2-3EEB-AF46-99DC-72DC4F1A8163}"/>
          </ac:picMkLst>
        </pc:picChg>
      </pc:sldChg>
      <pc:sldChg chg="modSp mod">
        <pc:chgData name="UG-Sturua, Rati" userId="9a5f4678-9511-4e7d-ac16-bb075a284ffe" providerId="ADAL" clId="{BED5191A-B82A-2C4D-A99D-5A69586E84A1}" dt="2023-03-29T12:26:13.212" v="1" actId="1076"/>
        <pc:sldMkLst>
          <pc:docMk/>
          <pc:sldMk cId="2505144829" sldId="264"/>
        </pc:sldMkLst>
        <pc:picChg chg="mod">
          <ac:chgData name="UG-Sturua, Rati" userId="9a5f4678-9511-4e7d-ac16-bb075a284ffe" providerId="ADAL" clId="{BED5191A-B82A-2C4D-A99D-5A69586E84A1}" dt="2023-03-29T12:26:13.212" v="1" actId="1076"/>
          <ac:picMkLst>
            <pc:docMk/>
            <pc:sldMk cId="2505144829" sldId="264"/>
            <ac:picMk id="11" creationId="{3368FCD0-6051-0146-8118-CAF00EF89378}"/>
          </ac:picMkLst>
        </pc:picChg>
      </pc:sldChg>
    </pc:docChg>
  </pc:docChgLst>
  <pc:docChgLst>
    <pc:chgData name="UG-Said, Aymen" userId="f4c182cf-c069-4845-a327-2da79a835873" providerId="ADAL" clId="{46B8D05E-234E-E941-BB8B-DC15B4B66215}"/>
    <pc:docChg chg="custSel modSld">
      <pc:chgData name="UG-Said, Aymen" userId="f4c182cf-c069-4845-a327-2da79a835873" providerId="ADAL" clId="{46B8D05E-234E-E941-BB8B-DC15B4B66215}" dt="2023-03-29T19:19:56.687" v="3" actId="1076"/>
      <pc:docMkLst>
        <pc:docMk/>
      </pc:docMkLst>
      <pc:sldChg chg="delSp modSp mod">
        <pc:chgData name="UG-Said, Aymen" userId="f4c182cf-c069-4845-a327-2da79a835873" providerId="ADAL" clId="{46B8D05E-234E-E941-BB8B-DC15B4B66215}" dt="2023-03-29T19:19:56.687" v="3" actId="1076"/>
        <pc:sldMkLst>
          <pc:docMk/>
          <pc:sldMk cId="623594791" sldId="259"/>
        </pc:sldMkLst>
        <pc:picChg chg="del mod">
          <ac:chgData name="UG-Said, Aymen" userId="f4c182cf-c069-4845-a327-2da79a835873" providerId="ADAL" clId="{46B8D05E-234E-E941-BB8B-DC15B4B66215}" dt="2023-03-29T19:19:52.104" v="2" actId="478"/>
          <ac:picMkLst>
            <pc:docMk/>
            <pc:sldMk cId="623594791" sldId="259"/>
            <ac:picMk id="2" creationId="{C39CAA14-8C63-7CF9-B766-A9ECCBBDD357}"/>
          </ac:picMkLst>
        </pc:picChg>
        <pc:picChg chg="mod">
          <ac:chgData name="UG-Said, Aymen" userId="f4c182cf-c069-4845-a327-2da79a835873" providerId="ADAL" clId="{46B8D05E-234E-E941-BB8B-DC15B4B66215}" dt="2023-03-29T19:19:56.687" v="3" actId="1076"/>
          <ac:picMkLst>
            <pc:docMk/>
            <pc:sldMk cId="623594791" sldId="259"/>
            <ac:picMk id="3" creationId="{5E9E0BB2-3EEB-AF46-99DC-72DC4F1A81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7B21-1A22-2947-9C7A-956613C7D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64B9B-C105-5B4E-9A8C-87B50FEBF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1BC8-7F2F-644E-9B7C-05BA333F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909D-B0E6-6545-845D-0245CF9D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3025-B2EF-B34F-923B-48421D61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5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7471-A1F5-0D4D-BB85-AEB95A97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3B75F-9183-8044-A998-F81651B3E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DDD14-D59E-EE49-8C4A-D83FD0FA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23FE-A26B-DB4B-974E-6701937A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5B401-288D-6B46-BBE9-1EB75C7C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95F09-9804-A647-B09B-E2BF54DB5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8AE44-CF0E-4140-A4BD-CF2FC779E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730D-C9A7-3E43-9766-FE9BA674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10A0C-AB74-9941-8F4B-BE9DB5A4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EC11F-5F26-974A-B754-79C24E70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17DA-82F7-4A46-84A3-6E43E0D9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C4F93-1782-754D-AD00-F205EAC5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7481E-4360-EA45-BF1B-E7613C2E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29CF-2673-DB4F-BE89-FB3204A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BD31-CF72-BD47-8200-FB31CA25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DCAD-038E-0A40-9848-5D78C4C6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11624-763D-CE4B-8D9A-21427F04F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955A-426D-EC4A-8047-68E065C0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5BF6-A58F-6A4E-8ADD-6D047D8C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44D6-F6C4-9743-9349-4053B85E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1831-C8D0-E24F-98AB-5BDDB1CC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7C67-52DE-F448-98FE-47499241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169A2-F06D-B14C-A6F4-2FEB6D767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513F-93A2-8841-9069-B60CC85C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96B6C-03CA-E04F-B936-9E591B1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76B74-611B-434E-A30E-77360597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EE5A-CBA7-E241-AADF-CF51CCB5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8AC6F-220E-DB46-83C6-562D7E7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D3365-EAE8-A04D-8C94-854639333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8408B-C1CF-8C4A-A9D2-F43B1B947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91BBD-6E8B-5D45-B798-B470E2A1B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B4BA5-DA2B-8D48-A832-0AF38FEA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B15AE-87A6-3640-AB6E-C0B91543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EA675-9445-694A-BA00-7D3B54B0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7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7D56-1476-4149-8032-C3DB0D9A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15C86-228B-9746-BF16-9BDAB650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5A856-7A81-1A41-8B76-FAF55AEC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2C683-8EEE-C847-92CC-890F97C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E7C14-55B7-F044-B348-5C418DE2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BDCD7-D40E-CB49-9A67-AA698956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80CFD-DD5E-4843-86AE-4AE2E23C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A2D1-3CE5-AB42-88EE-D80347C5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C996-24B9-0F40-8F56-5447805C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059F4-412B-1542-BD71-3DB48E71C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1CE7F-9756-F04A-A11E-5A23B73C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776FB-40A2-4540-918B-37C8D1E3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1BED5-AB16-2B44-8624-6693E6DC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9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9912-C643-9041-A363-8C1BD2C0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954CD-F092-7A49-9061-30A2DB6BC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90EBC-9485-EC44-B13A-D14A23E42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A6242-5EDA-B24B-A19F-DB710CD2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42767-6021-2746-B320-8A502E8C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A2BC3-8BF8-9B4A-9229-F013334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77622-A1C5-DA49-807B-4F7AE59B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4441E-C4FE-B042-9E76-D81F67D5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241E-6CBF-514A-A2DA-09852ACF7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7C1F-E3FC-6446-8286-A6EA880A696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6E50-2894-9F42-B2C7-3F6DF5FA1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D22D-1DD9-4246-BCD3-2DFC41DF5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ED76-B41B-1244-9370-5A3BBBACBAF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u="sng">
                <a:latin typeface="+mn-lt"/>
              </a:rPr>
              <a:t>GUI Design – User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0376-8543-7445-A631-55729338748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/>
              <a:t>Author: </a:t>
            </a:r>
            <a:r>
              <a:rPr lang="en-US" err="1"/>
              <a:t>Aymen</a:t>
            </a:r>
            <a:r>
              <a:rPr lang="en-US"/>
              <a:t> Said</a:t>
            </a:r>
          </a:p>
          <a:p>
            <a:r>
              <a:rPr lang="en-US"/>
              <a:t>Version 1.9 (Final)</a:t>
            </a:r>
          </a:p>
          <a:p>
            <a:pPr marL="0" indent="0">
              <a:buNone/>
            </a:pPr>
            <a:endParaRPr lang="en-US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Version History: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 – Creation of the GUI design; added images, panel, and labels </a:t>
            </a:r>
            <a:r>
              <a:rPr lang="en-GB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(24/02/23)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1.1– Added checkbox, button, text fields and made the GUI design more modern; created this document and added all the attributes</a:t>
            </a:r>
            <a:r>
              <a:rPr lang="en-GB" sz="1800">
                <a:effectLst/>
              </a:rPr>
              <a:t> </a:t>
            </a:r>
            <a:r>
              <a:rPr lang="en-GB" sz="1800" i="1">
                <a:effectLst/>
              </a:rPr>
              <a:t>(</a:t>
            </a:r>
            <a:r>
              <a:rPr lang="en-GB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25/02/23)</a:t>
            </a:r>
            <a:r>
              <a:rPr lang="en-GB" sz="1200" i="1">
                <a:effectLst/>
              </a:rPr>
              <a:t> </a:t>
            </a:r>
            <a:endParaRPr lang="en-GB" sz="1800" i="1"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 – Made another GUI for the signup page</a:t>
            </a:r>
            <a:r>
              <a:rPr lang="en-GB" sz="1800">
                <a:effectLst/>
              </a:rPr>
              <a:t> </a:t>
            </a:r>
            <a:r>
              <a:rPr lang="en-GB" sz="1800" i="1">
                <a:effectLst/>
              </a:rPr>
              <a:t>(26/02/23)</a:t>
            </a:r>
            <a:endParaRPr lang="en-GB" sz="1800"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1.3 – Continued working on the GUI; re-watched lecture 3 online of designing GUI and made a rough design </a:t>
            </a:r>
            <a:r>
              <a:rPr lang="en-GB" sz="18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(28/02/23)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1.4 – User Navigation (GUI) has been created; added slide 2 </a:t>
            </a:r>
            <a:r>
              <a:rPr lang="en-US" sz="1800" i="1"/>
              <a:t>(28/02/23)</a:t>
            </a:r>
            <a:endParaRPr lang="en-GB" sz="1800" i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 – Removed the background image and replaced it a grey panel; finished designing the 9 GUIs Wireframe; reworked on the GUI rough design again; added a long description of all the GUI pages; re-designed the Login page </a:t>
            </a:r>
            <a:r>
              <a:rPr lang="en-GB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(01/03/23)</a:t>
            </a:r>
            <a:r>
              <a:rPr lang="en-GB" sz="1800">
                <a:effectLst/>
              </a:rPr>
              <a:t>  </a:t>
            </a:r>
            <a:endParaRPr lang="en-US" sz="18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1.6 – Added slide 3, 4 </a:t>
            </a:r>
            <a:r>
              <a:rPr lang="en-US" sz="1800" i="1"/>
              <a:t>(01/03/23)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1.7 – Added slide 5, 6, 7, 8, 9, 10, 11; refined some of the slides </a:t>
            </a:r>
            <a:r>
              <a:rPr lang="en-US" sz="1800" i="1"/>
              <a:t>(02/03/23)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1.8 – Added heading/title for each slide </a:t>
            </a:r>
            <a:r>
              <a:rPr lang="en-US" sz="1800" i="1"/>
              <a:t>(03/02/23)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1.9 – Added ”System Administrator” role onto Combo Box; removed “ID” text field from Add User Page; added “Sign out” button on Welcome Page; re-updated slide 1, 3, 6, 7, 8, 10 </a:t>
            </a:r>
            <a:r>
              <a:rPr lang="en-US" sz="1800" i="1"/>
              <a:t>(03/02/23)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7239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9A3F94F-974E-3B4D-ADBC-EDA6E1FD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23" y="327502"/>
            <a:ext cx="7711424" cy="5797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8CA7E4-4A0B-454A-8F00-5F325C3BFEBF}"/>
              </a:ext>
            </a:extLst>
          </p:cNvPr>
          <p:cNvSpPr txBox="1"/>
          <p:nvPr/>
        </p:nvSpPr>
        <p:spPr>
          <a:xfrm>
            <a:off x="118173" y="1312101"/>
            <a:ext cx="1121904" cy="116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Shows alerts based on the description you typed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D7995-A71C-7544-B0FB-712AC23AA388}"/>
              </a:ext>
            </a:extLst>
          </p:cNvPr>
          <p:cNvSpPr txBox="1"/>
          <p:nvPr/>
        </p:nvSpPr>
        <p:spPr>
          <a:xfrm>
            <a:off x="118173" y="3718761"/>
            <a:ext cx="1121904" cy="116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Shows alerts based on a specific severity you chose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CFF0036-BB53-4B42-BE67-C28546D03220}"/>
              </a:ext>
            </a:extLst>
          </p:cNvPr>
          <p:cNvCxnSpPr>
            <a:stCxn id="5" idx="3"/>
          </p:cNvCxnSpPr>
          <p:nvPr/>
        </p:nvCxnSpPr>
        <p:spPr>
          <a:xfrm>
            <a:off x="1240077" y="1896877"/>
            <a:ext cx="676405" cy="584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2E14D58-476B-B84B-9F69-F60C9ECF69D3}"/>
              </a:ext>
            </a:extLst>
          </p:cNvPr>
          <p:cNvCxnSpPr>
            <a:cxnSpLocks/>
          </p:cNvCxnSpPr>
          <p:nvPr/>
        </p:nvCxnSpPr>
        <p:spPr>
          <a:xfrm flipV="1">
            <a:off x="781224" y="3226461"/>
            <a:ext cx="1121905" cy="594883"/>
          </a:xfrm>
          <a:prstGeom prst="bentConnector3">
            <a:avLst>
              <a:gd name="adj1" fmla="val 71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486BB1-19D7-5B4E-BB6C-A1CFD9EFEE01}"/>
              </a:ext>
            </a:extLst>
          </p:cNvPr>
          <p:cNvSpPr txBox="1"/>
          <p:nvPr/>
        </p:nvSpPr>
        <p:spPr>
          <a:xfrm>
            <a:off x="8745103" y="5020870"/>
            <a:ext cx="140291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Alert details is being printed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B9D2E-B6EC-9A46-96A0-5916AAD3FAA4}"/>
              </a:ext>
            </a:extLst>
          </p:cNvPr>
          <p:cNvSpPr txBox="1"/>
          <p:nvPr/>
        </p:nvSpPr>
        <p:spPr>
          <a:xfrm>
            <a:off x="10634596" y="5354588"/>
            <a:ext cx="1265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Welcome Page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682D741-508E-4747-9CD9-885283338ACD}"/>
              </a:ext>
            </a:extLst>
          </p:cNvPr>
          <p:cNvCxnSpPr>
            <a:cxnSpLocks/>
          </p:cNvCxnSpPr>
          <p:nvPr/>
        </p:nvCxnSpPr>
        <p:spPr>
          <a:xfrm>
            <a:off x="6338170" y="5354276"/>
            <a:ext cx="4928991" cy="308089"/>
          </a:xfrm>
          <a:prstGeom prst="curvedConnector4">
            <a:avLst>
              <a:gd name="adj1" fmla="val -2160"/>
              <a:gd name="adj2" fmla="val 328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465196-F716-DB41-83AC-DF5C11F882C3}"/>
              </a:ext>
            </a:extLst>
          </p:cNvPr>
          <p:cNvCxnSpPr>
            <a:cxnSpLocks/>
          </p:cNvCxnSpPr>
          <p:nvPr/>
        </p:nvCxnSpPr>
        <p:spPr>
          <a:xfrm>
            <a:off x="7553195" y="5200389"/>
            <a:ext cx="1191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71DBC6-D3D3-7747-AAEB-7A97E8EB4F54}"/>
              </a:ext>
            </a:extLst>
          </p:cNvPr>
          <p:cNvSpPr txBox="1"/>
          <p:nvPr/>
        </p:nvSpPr>
        <p:spPr>
          <a:xfrm>
            <a:off x="9155696" y="312449"/>
            <a:ext cx="24081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/>
              <a:t>ALERTS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5FA1D6-8C3A-0640-8CEE-F5AA6076297E}"/>
              </a:ext>
            </a:extLst>
          </p:cNvPr>
          <p:cNvCxnSpPr>
            <a:cxnSpLocks/>
          </p:cNvCxnSpPr>
          <p:nvPr/>
        </p:nvCxnSpPr>
        <p:spPr>
          <a:xfrm>
            <a:off x="3184395" y="3257950"/>
            <a:ext cx="556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373FBB-165C-2C40-99BB-70C4B3E22F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51" t="50000" r="48224" b="32946"/>
          <a:stretch/>
        </p:blipFill>
        <p:spPr>
          <a:xfrm>
            <a:off x="8745103" y="2394682"/>
            <a:ext cx="1656197" cy="1726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156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558E834-7426-E34C-AA19-E042DD09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0" y="202243"/>
            <a:ext cx="7844444" cy="5897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493C9D-B13A-4845-AAA2-EE18F626DA08}"/>
              </a:ext>
            </a:extLst>
          </p:cNvPr>
          <p:cNvSpPr txBox="1"/>
          <p:nvPr/>
        </p:nvSpPr>
        <p:spPr>
          <a:xfrm>
            <a:off x="10634596" y="5354588"/>
            <a:ext cx="1265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Welcome Page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DDED9196-AA40-CD44-B489-1A7A8CA66DA2}"/>
              </a:ext>
            </a:extLst>
          </p:cNvPr>
          <p:cNvCxnSpPr>
            <a:cxnSpLocks/>
          </p:cNvCxnSpPr>
          <p:nvPr/>
        </p:nvCxnSpPr>
        <p:spPr>
          <a:xfrm>
            <a:off x="6338170" y="5354276"/>
            <a:ext cx="4928991" cy="308089"/>
          </a:xfrm>
          <a:prstGeom prst="curvedConnector4">
            <a:avLst>
              <a:gd name="adj1" fmla="val -2160"/>
              <a:gd name="adj2" fmla="val 328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04EDD3-2B9A-9A47-B823-19CC69965BEE}"/>
              </a:ext>
            </a:extLst>
          </p:cNvPr>
          <p:cNvSpPr txBox="1"/>
          <p:nvPr/>
        </p:nvSpPr>
        <p:spPr>
          <a:xfrm>
            <a:off x="30490" y="3429000"/>
            <a:ext cx="1475983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Select a user to proceed the refund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B86C171-8AE5-944D-AB8A-2B225A074506}"/>
              </a:ext>
            </a:extLst>
          </p:cNvPr>
          <p:cNvCxnSpPr>
            <a:cxnSpLocks/>
          </p:cNvCxnSpPr>
          <p:nvPr/>
        </p:nvCxnSpPr>
        <p:spPr>
          <a:xfrm flipV="1">
            <a:off x="365513" y="2354893"/>
            <a:ext cx="1319603" cy="1074108"/>
          </a:xfrm>
          <a:prstGeom prst="bentConnector3">
            <a:avLst>
              <a:gd name="adj1" fmla="val -6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04FD9A6-EC1C-2E47-88E4-A7A55AE42972}"/>
              </a:ext>
            </a:extLst>
          </p:cNvPr>
          <p:cNvCxnSpPr>
            <a:cxnSpLocks/>
          </p:cNvCxnSpPr>
          <p:nvPr/>
        </p:nvCxnSpPr>
        <p:spPr>
          <a:xfrm flipV="1">
            <a:off x="637974" y="2686461"/>
            <a:ext cx="1047142" cy="875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B3596F-4D7D-4E43-A139-CF875F0B14DF}"/>
              </a:ext>
            </a:extLst>
          </p:cNvPr>
          <p:cNvSpPr txBox="1"/>
          <p:nvPr/>
        </p:nvSpPr>
        <p:spPr>
          <a:xfrm>
            <a:off x="8562288" y="4892455"/>
            <a:ext cx="308648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Outputs: Refund has been proceeded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03E01F-C383-664F-800A-56E58A0D525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540668" y="5046344"/>
            <a:ext cx="1021620" cy="15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080176-6356-DF47-8290-CFB1D79E003B}"/>
              </a:ext>
            </a:extLst>
          </p:cNvPr>
          <p:cNvCxnSpPr>
            <a:cxnSpLocks/>
          </p:cNvCxnSpPr>
          <p:nvPr/>
        </p:nvCxnSpPr>
        <p:spPr>
          <a:xfrm flipV="1">
            <a:off x="9897649" y="4283901"/>
            <a:ext cx="0" cy="59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677F52-379B-B946-A419-6692DCC06474}"/>
              </a:ext>
            </a:extLst>
          </p:cNvPr>
          <p:cNvSpPr txBox="1"/>
          <p:nvPr/>
        </p:nvSpPr>
        <p:spPr>
          <a:xfrm>
            <a:off x="8900414" y="3751872"/>
            <a:ext cx="206635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Money has been sent back to the selected 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144A9-ED06-7E47-BC3D-D8BE0A2ED4F2}"/>
              </a:ext>
            </a:extLst>
          </p:cNvPr>
          <p:cNvSpPr txBox="1"/>
          <p:nvPr/>
        </p:nvSpPr>
        <p:spPr>
          <a:xfrm>
            <a:off x="8900414" y="312449"/>
            <a:ext cx="266338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/>
              <a:t>REFUND PAGE</a:t>
            </a:r>
          </a:p>
        </p:txBody>
      </p:sp>
    </p:spTree>
    <p:extLst>
      <p:ext uri="{BB962C8B-B14F-4D97-AF65-F5344CB8AC3E}">
        <p14:creationId xmlns:p14="http://schemas.microsoft.com/office/powerpoint/2010/main" val="259114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D744E-A2B2-0845-9FE1-DFBD28BE8AB0}"/>
              </a:ext>
            </a:extLst>
          </p:cNvPr>
          <p:cNvSpPr txBox="1"/>
          <p:nvPr/>
        </p:nvSpPr>
        <p:spPr>
          <a:xfrm>
            <a:off x="5114925" y="3097328"/>
            <a:ext cx="9978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Welcome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28231-ACBE-DE4F-8FC7-B6BEFFA9D940}"/>
              </a:ext>
            </a:extLst>
          </p:cNvPr>
          <p:cNvSpPr txBox="1"/>
          <p:nvPr/>
        </p:nvSpPr>
        <p:spPr>
          <a:xfrm>
            <a:off x="7305191" y="4382144"/>
            <a:ext cx="119412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User Management</a:t>
            </a:r>
          </a:p>
        </p:txBody>
      </p:sp>
      <p:sp>
        <p:nvSpPr>
          <p:cNvPr id="8" name="Decision 7">
            <a:extLst>
              <a:ext uri="{FF2B5EF4-FFF2-40B4-BE49-F238E27FC236}">
                <a16:creationId xmlns:a16="http://schemas.microsoft.com/office/drawing/2014/main" id="{86376047-BA03-2E4B-A22D-3D5F44B578AE}"/>
              </a:ext>
            </a:extLst>
          </p:cNvPr>
          <p:cNvSpPr/>
          <p:nvPr/>
        </p:nvSpPr>
        <p:spPr>
          <a:xfrm>
            <a:off x="4484997" y="1800120"/>
            <a:ext cx="2178050" cy="6617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Is the user registered?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F8402-DFE0-D347-878F-F228018FB937}"/>
              </a:ext>
            </a:extLst>
          </p:cNvPr>
          <p:cNvSpPr txBox="1"/>
          <p:nvPr/>
        </p:nvSpPr>
        <p:spPr>
          <a:xfrm>
            <a:off x="7726780" y="1971722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Signup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425FB2-5A0C-F54F-8F05-F8602F58C3D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574022" y="1426290"/>
            <a:ext cx="1" cy="37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E0E1CB-E86E-4E41-8F27-E7F44888E841}"/>
              </a:ext>
            </a:extLst>
          </p:cNvPr>
          <p:cNvCxnSpPr>
            <a:cxnSpLocks/>
            <a:stCxn id="8" idx="1"/>
            <a:endCxn id="17" idx="3"/>
          </p:cNvCxnSpPr>
          <p:nvPr/>
        </p:nvCxnSpPr>
        <p:spPr>
          <a:xfrm flipH="1">
            <a:off x="3421264" y="2131005"/>
            <a:ext cx="1063733" cy="2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8A48D9-D8CE-EB40-AE8C-F7EBEE3D1EC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63047" y="2125611"/>
            <a:ext cx="1063733" cy="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ecision 16">
            <a:extLst>
              <a:ext uri="{FF2B5EF4-FFF2-40B4-BE49-F238E27FC236}">
                <a16:creationId xmlns:a16="http://schemas.microsoft.com/office/drawing/2014/main" id="{822E2315-206B-3043-927E-F65B2173D3F0}"/>
              </a:ext>
            </a:extLst>
          </p:cNvPr>
          <p:cNvSpPr/>
          <p:nvPr/>
        </p:nvSpPr>
        <p:spPr>
          <a:xfrm>
            <a:off x="1756839" y="1821144"/>
            <a:ext cx="1664425" cy="6617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Valid Details?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7655908-84A8-6941-BC5D-DD84F5278F33}"/>
              </a:ext>
            </a:extLst>
          </p:cNvPr>
          <p:cNvCxnSpPr>
            <a:cxnSpLocks/>
            <a:stCxn id="17" idx="1"/>
            <a:endCxn id="42" idx="1"/>
          </p:cNvCxnSpPr>
          <p:nvPr/>
        </p:nvCxnSpPr>
        <p:spPr>
          <a:xfrm rot="10800000" flipH="1">
            <a:off x="1756838" y="1208557"/>
            <a:ext cx="3298013" cy="943473"/>
          </a:xfrm>
          <a:prstGeom prst="bentConnector3">
            <a:avLst>
              <a:gd name="adj1" fmla="val -6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511E3E4-65AB-EC4F-95E6-3ECA863B2D5D}"/>
              </a:ext>
            </a:extLst>
          </p:cNvPr>
          <p:cNvCxnSpPr>
            <a:cxnSpLocks/>
            <a:stCxn id="17" idx="2"/>
            <a:endCxn id="6" idx="1"/>
          </p:cNvCxnSpPr>
          <p:nvPr/>
        </p:nvCxnSpPr>
        <p:spPr>
          <a:xfrm rot="16200000" flipH="1">
            <a:off x="3467836" y="1604128"/>
            <a:ext cx="768304" cy="2525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ED86C89-DA4D-6E49-A344-197A1BCAC1E7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rot="5400000">
            <a:off x="6732452" y="1659824"/>
            <a:ext cx="971718" cy="2211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C0C41B-C0EC-484C-9419-79F0F7749135}"/>
              </a:ext>
            </a:extLst>
          </p:cNvPr>
          <p:cNvSpPr txBox="1"/>
          <p:nvPr/>
        </p:nvSpPr>
        <p:spPr>
          <a:xfrm>
            <a:off x="5123658" y="4382144"/>
            <a:ext cx="9978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Report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AC71F2-3DB0-914E-88CE-9102CA22C30C}"/>
              </a:ext>
            </a:extLst>
          </p:cNvPr>
          <p:cNvSpPr txBox="1"/>
          <p:nvPr/>
        </p:nvSpPr>
        <p:spPr>
          <a:xfrm>
            <a:off x="7853247" y="5013271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Add User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9B6752-958B-2340-AAD0-B66DBEA89D86}"/>
              </a:ext>
            </a:extLst>
          </p:cNvPr>
          <p:cNvSpPr txBox="1"/>
          <p:nvPr/>
        </p:nvSpPr>
        <p:spPr>
          <a:xfrm>
            <a:off x="7853247" y="5453409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Remove 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67263C-945B-FF4D-9DA4-BF5866A219BC}"/>
              </a:ext>
            </a:extLst>
          </p:cNvPr>
          <p:cNvSpPr txBox="1"/>
          <p:nvPr/>
        </p:nvSpPr>
        <p:spPr>
          <a:xfrm>
            <a:off x="7853247" y="5863076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Edit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13BB87-2DF7-514B-8A29-4686D46EC133}"/>
              </a:ext>
            </a:extLst>
          </p:cNvPr>
          <p:cNvSpPr txBox="1"/>
          <p:nvPr/>
        </p:nvSpPr>
        <p:spPr>
          <a:xfrm>
            <a:off x="5617450" y="5286688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Stock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950563-34A3-FD40-91C8-55171F78C2E1}"/>
              </a:ext>
            </a:extLst>
          </p:cNvPr>
          <p:cNvSpPr txBox="1"/>
          <p:nvPr/>
        </p:nvSpPr>
        <p:spPr>
          <a:xfrm>
            <a:off x="5617450" y="4855316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Sales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6C8DC8-9478-A049-B4EA-27EF0F7E78DE}"/>
              </a:ext>
            </a:extLst>
          </p:cNvPr>
          <p:cNvSpPr txBox="1"/>
          <p:nvPr/>
        </p:nvSpPr>
        <p:spPr>
          <a:xfrm>
            <a:off x="5617450" y="5717393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Transactions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53618A-16FA-B849-92F0-98DDD2741E50}"/>
              </a:ext>
            </a:extLst>
          </p:cNvPr>
          <p:cNvSpPr txBox="1"/>
          <p:nvPr/>
        </p:nvSpPr>
        <p:spPr>
          <a:xfrm>
            <a:off x="3250100" y="4362552"/>
            <a:ext cx="9978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Alerts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A2E51C5-43B8-CC44-8070-D9005336F84A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4202716" y="2951416"/>
            <a:ext cx="957447" cy="18648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02F1B3D-6201-1D4C-8EBF-5788015510DE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5120168" y="3892438"/>
            <a:ext cx="981017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0C1EE4E-ED07-F44D-A217-67CB582DCC2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13851" y="3871030"/>
            <a:ext cx="2288405" cy="511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41B6A8D-F9D3-9648-A3D8-28B4914AB3E8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5185075" y="5438907"/>
            <a:ext cx="550030" cy="314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EEF435F-6163-FA4F-A0E2-7EA5E1DC3301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5125409" y="4948536"/>
            <a:ext cx="669360" cy="314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71C6DF3-5EA4-6147-B0F2-D9BD83A5CB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8193" y="4689511"/>
            <a:ext cx="280121" cy="251048"/>
          </a:xfrm>
          <a:prstGeom prst="bentConnector3">
            <a:avLst>
              <a:gd name="adj1" fmla="val 99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6D9D5AF-FABF-D54B-96C9-818154C70E8D}"/>
              </a:ext>
            </a:extLst>
          </p:cNvPr>
          <p:cNvSpPr txBox="1"/>
          <p:nvPr/>
        </p:nvSpPr>
        <p:spPr>
          <a:xfrm>
            <a:off x="3716528" y="1752824"/>
            <a:ext cx="596900" cy="37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413650-2416-9441-BCAE-3C8F1680FEEC}"/>
              </a:ext>
            </a:extLst>
          </p:cNvPr>
          <p:cNvSpPr txBox="1"/>
          <p:nvPr/>
        </p:nvSpPr>
        <p:spPr>
          <a:xfrm>
            <a:off x="6847477" y="1800120"/>
            <a:ext cx="596900" cy="37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F2C573-5095-E245-B0E4-E34472DB7B18}"/>
              </a:ext>
            </a:extLst>
          </p:cNvPr>
          <p:cNvSpPr txBox="1"/>
          <p:nvPr/>
        </p:nvSpPr>
        <p:spPr>
          <a:xfrm>
            <a:off x="3749027" y="2910935"/>
            <a:ext cx="596900" cy="37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7F28AF-3500-8042-A44C-8CDF679DE36F}"/>
              </a:ext>
            </a:extLst>
          </p:cNvPr>
          <p:cNvSpPr txBox="1"/>
          <p:nvPr/>
        </p:nvSpPr>
        <p:spPr>
          <a:xfrm>
            <a:off x="939217" y="1493900"/>
            <a:ext cx="596900" cy="37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F6B7F50F-3A0E-0D49-A332-A14A71A17A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3515" y="5142475"/>
            <a:ext cx="669360" cy="314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515F7B1-4AB2-9B4F-96CA-ECE5303CE8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8607" y="4919901"/>
            <a:ext cx="280121" cy="251048"/>
          </a:xfrm>
          <a:prstGeom prst="bentConnector3">
            <a:avLst>
              <a:gd name="adj1" fmla="val 99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B28B8F9-B002-AE40-B5FA-3682C65A96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13179" y="5573660"/>
            <a:ext cx="550030" cy="314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B764F49-512E-8741-812B-D24C041AEE82}"/>
              </a:ext>
            </a:extLst>
          </p:cNvPr>
          <p:cNvSpPr txBox="1"/>
          <p:nvPr/>
        </p:nvSpPr>
        <p:spPr>
          <a:xfrm>
            <a:off x="5632905" y="6148098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Commission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A2E2C37-1C31-3E47-879A-303C0D7925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5197" y="5951283"/>
            <a:ext cx="391540" cy="316475"/>
          </a:xfrm>
          <a:prstGeom prst="bentConnector3">
            <a:avLst>
              <a:gd name="adj1" fmla="val 101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0C00936-B003-6744-98A6-0C6DB0CB0A06}"/>
              </a:ext>
            </a:extLst>
          </p:cNvPr>
          <p:cNvSpPr txBox="1"/>
          <p:nvPr/>
        </p:nvSpPr>
        <p:spPr>
          <a:xfrm>
            <a:off x="1408379" y="4362552"/>
            <a:ext cx="9978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Refunds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D8975909-2F13-0A40-8641-079115C1F79E}"/>
              </a:ext>
            </a:extLst>
          </p:cNvPr>
          <p:cNvCxnSpPr>
            <a:cxnSpLocks/>
            <a:stCxn id="6" idx="2"/>
            <a:endCxn id="92" idx="0"/>
          </p:cNvCxnSpPr>
          <p:nvPr/>
        </p:nvCxnSpPr>
        <p:spPr>
          <a:xfrm rot="5400000">
            <a:off x="3281855" y="2030555"/>
            <a:ext cx="957447" cy="3706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4463E27-0969-E94C-BCD3-835B421E0952}"/>
              </a:ext>
            </a:extLst>
          </p:cNvPr>
          <p:cNvSpPr txBox="1"/>
          <p:nvPr/>
        </p:nvSpPr>
        <p:spPr>
          <a:xfrm>
            <a:off x="5054852" y="1054667"/>
            <a:ext cx="9978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Login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DFC943-3628-F64C-925E-DDAC6F0E2B48}"/>
              </a:ext>
            </a:extLst>
          </p:cNvPr>
          <p:cNvSpPr txBox="1"/>
          <p:nvPr/>
        </p:nvSpPr>
        <p:spPr>
          <a:xfrm>
            <a:off x="3681847" y="5202588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Description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0AA720-CB33-EE4C-AE3D-2768512B246D}"/>
              </a:ext>
            </a:extLst>
          </p:cNvPr>
          <p:cNvSpPr txBox="1"/>
          <p:nvPr/>
        </p:nvSpPr>
        <p:spPr>
          <a:xfrm>
            <a:off x="3681847" y="4771216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Severity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0262F5-F858-B246-8D52-574F566D5D2F}"/>
              </a:ext>
            </a:extLst>
          </p:cNvPr>
          <p:cNvSpPr txBox="1"/>
          <p:nvPr/>
        </p:nvSpPr>
        <p:spPr>
          <a:xfrm>
            <a:off x="3681847" y="5633293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Status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8F53F375-171A-BA41-8DA3-AFBFCE165CA8}"/>
              </a:ext>
            </a:extLst>
          </p:cNvPr>
          <p:cNvCxnSpPr>
            <a:cxnSpLocks/>
            <a:endCxn id="58" idx="1"/>
          </p:cNvCxnSpPr>
          <p:nvPr/>
        </p:nvCxnSpPr>
        <p:spPr>
          <a:xfrm rot="16200000" flipH="1">
            <a:off x="3249472" y="5354807"/>
            <a:ext cx="550030" cy="314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137E235D-88FA-E940-9D4F-4C4231A45652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3189806" y="4864436"/>
            <a:ext cx="669360" cy="314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D102052-EBDD-FC45-96BC-62E3BFDEB827}"/>
              </a:ext>
            </a:extLst>
          </p:cNvPr>
          <p:cNvSpPr txBox="1"/>
          <p:nvPr/>
        </p:nvSpPr>
        <p:spPr>
          <a:xfrm>
            <a:off x="3697302" y="6063998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Last Modified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1E9EE4C-D636-4047-BA6F-09E75A5910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29594" y="5867183"/>
            <a:ext cx="391540" cy="316475"/>
          </a:xfrm>
          <a:prstGeom prst="bentConnector3">
            <a:avLst>
              <a:gd name="adj1" fmla="val 101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18F24BDF-ED07-BF46-9E94-A77E540BB4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0021" y="4689511"/>
            <a:ext cx="280121" cy="251048"/>
          </a:xfrm>
          <a:prstGeom prst="bentConnector3">
            <a:avLst>
              <a:gd name="adj1" fmla="val 99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7FE409-B175-8249-A5BB-21295B2280B5}"/>
              </a:ext>
            </a:extLst>
          </p:cNvPr>
          <p:cNvSpPr txBox="1"/>
          <p:nvPr/>
        </p:nvSpPr>
        <p:spPr>
          <a:xfrm>
            <a:off x="1783918" y="5280695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Card Number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EEE829-31DB-CD40-9784-80CC5E440315}"/>
              </a:ext>
            </a:extLst>
          </p:cNvPr>
          <p:cNvSpPr txBox="1"/>
          <p:nvPr/>
        </p:nvSpPr>
        <p:spPr>
          <a:xfrm>
            <a:off x="1783918" y="4849323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Full Name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29816E-250C-1149-A676-FDE2ED074229}"/>
              </a:ext>
            </a:extLst>
          </p:cNvPr>
          <p:cNvSpPr txBox="1"/>
          <p:nvPr/>
        </p:nvSpPr>
        <p:spPr>
          <a:xfrm>
            <a:off x="1783918" y="5711400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Ticket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D3A500E-E527-F742-AFBF-116DC4DDCB71}"/>
              </a:ext>
            </a:extLst>
          </p:cNvPr>
          <p:cNvCxnSpPr>
            <a:cxnSpLocks/>
            <a:endCxn id="70" idx="1"/>
          </p:cNvCxnSpPr>
          <p:nvPr/>
        </p:nvCxnSpPr>
        <p:spPr>
          <a:xfrm rot="16200000" flipH="1">
            <a:off x="1351543" y="5432914"/>
            <a:ext cx="550030" cy="314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E92C7F4-F54C-9A47-8E8F-F129B79DA0D0}"/>
              </a:ext>
            </a:extLst>
          </p:cNvPr>
          <p:cNvSpPr txBox="1"/>
          <p:nvPr/>
        </p:nvSpPr>
        <p:spPr>
          <a:xfrm>
            <a:off x="1799373" y="6142105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USD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1B4F9C73-52EC-D74D-854D-36AC529D42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1665" y="5945290"/>
            <a:ext cx="391540" cy="316475"/>
          </a:xfrm>
          <a:prstGeom prst="bentConnector3">
            <a:avLst>
              <a:gd name="adj1" fmla="val 101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43262F52-CA43-3141-A5B4-FB1F3E102D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5640" y="4702964"/>
            <a:ext cx="280121" cy="251048"/>
          </a:xfrm>
          <a:prstGeom prst="bentConnector3">
            <a:avLst>
              <a:gd name="adj1" fmla="val 99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BE7250E-06B2-6441-BD85-FD22980236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1032" y="4942543"/>
            <a:ext cx="669360" cy="314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A1DF0EA-0132-E840-9972-000B9C4D3EA4}"/>
              </a:ext>
            </a:extLst>
          </p:cNvPr>
          <p:cNvSpPr/>
          <p:nvPr/>
        </p:nvSpPr>
        <p:spPr>
          <a:xfrm>
            <a:off x="5257517" y="239738"/>
            <a:ext cx="633009" cy="473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442BB-8B19-1D41-AC63-F2F352FDA246}"/>
              </a:ext>
            </a:extLst>
          </p:cNvPr>
          <p:cNvSpPr txBox="1"/>
          <p:nvPr/>
        </p:nvSpPr>
        <p:spPr>
          <a:xfrm>
            <a:off x="5316400" y="322545"/>
            <a:ext cx="63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Start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CE26C0-C524-7E41-862D-BB81BC6004A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53777" y="721381"/>
            <a:ext cx="1" cy="33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19CB84-1936-2E4C-96F9-4542F84D3FC8}"/>
              </a:ext>
            </a:extLst>
          </p:cNvPr>
          <p:cNvSpPr txBox="1"/>
          <p:nvPr/>
        </p:nvSpPr>
        <p:spPr>
          <a:xfrm>
            <a:off x="8376102" y="312449"/>
            <a:ext cx="31877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/>
              <a:t>OVERALL LAYOUT</a:t>
            </a:r>
          </a:p>
        </p:txBody>
      </p:sp>
    </p:spTree>
    <p:extLst>
      <p:ext uri="{BB962C8B-B14F-4D97-AF65-F5344CB8AC3E}">
        <p14:creationId xmlns:p14="http://schemas.microsoft.com/office/powerpoint/2010/main" val="33645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DAE4028-9981-8441-B0CA-D874AB2C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2" y="241637"/>
            <a:ext cx="7366000" cy="5537200"/>
          </a:xfrm>
          <a:prstGeom prst="rect">
            <a:avLst/>
          </a:prstGeom>
        </p:spPr>
      </p:pic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13C09AA-6772-9144-8B36-121E11ADDC7B}"/>
              </a:ext>
            </a:extLst>
          </p:cNvPr>
          <p:cNvCxnSpPr>
            <a:cxnSpLocks/>
          </p:cNvCxnSpPr>
          <p:nvPr/>
        </p:nvCxnSpPr>
        <p:spPr>
          <a:xfrm rot="5400000">
            <a:off x="2503342" y="5103721"/>
            <a:ext cx="1278278" cy="632203"/>
          </a:xfrm>
          <a:prstGeom prst="bentConnector3">
            <a:avLst>
              <a:gd name="adj1" fmla="val 25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FAA8FF7-E144-1D46-8C15-7A9E171AD69E}"/>
              </a:ext>
            </a:extLst>
          </p:cNvPr>
          <p:cNvCxnSpPr/>
          <p:nvPr/>
        </p:nvCxnSpPr>
        <p:spPr>
          <a:xfrm>
            <a:off x="3782860" y="3945698"/>
            <a:ext cx="4684735" cy="926926"/>
          </a:xfrm>
          <a:prstGeom prst="bentConnector3">
            <a:avLst>
              <a:gd name="adj1" fmla="val 24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ecision 8">
            <a:extLst>
              <a:ext uri="{FF2B5EF4-FFF2-40B4-BE49-F238E27FC236}">
                <a16:creationId xmlns:a16="http://schemas.microsoft.com/office/drawing/2014/main" id="{D132C2E6-0CE7-6A46-A97E-9B35495BB253}"/>
              </a:ext>
            </a:extLst>
          </p:cNvPr>
          <p:cNvSpPr/>
          <p:nvPr/>
        </p:nvSpPr>
        <p:spPr>
          <a:xfrm>
            <a:off x="8467595" y="4541739"/>
            <a:ext cx="2178050" cy="6617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Valid Details?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BE2D78-3E70-DA42-A245-38CDF767F5B8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9556620" y="5203508"/>
            <a:ext cx="0" cy="5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DCEB72-2FC7-0A4F-8531-A5B76379ED2B}"/>
              </a:ext>
            </a:extLst>
          </p:cNvPr>
          <p:cNvSpPr txBox="1"/>
          <p:nvPr/>
        </p:nvSpPr>
        <p:spPr>
          <a:xfrm>
            <a:off x="9057694" y="5778837"/>
            <a:ext cx="9978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Welcome Page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8DAD8CE-67B3-E240-9087-5FE9C88B0D5E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7930691" y="2915810"/>
            <a:ext cx="1488520" cy="1763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20BA12-D1D7-3340-9CFD-10F85A2CEE5E}"/>
              </a:ext>
            </a:extLst>
          </p:cNvPr>
          <p:cNvSpPr txBox="1"/>
          <p:nvPr/>
        </p:nvSpPr>
        <p:spPr>
          <a:xfrm>
            <a:off x="8379912" y="2705622"/>
            <a:ext cx="6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9CD8D-7937-A84C-9B65-B90B1888DCF6}"/>
              </a:ext>
            </a:extLst>
          </p:cNvPr>
          <p:cNvSpPr txBox="1"/>
          <p:nvPr/>
        </p:nvSpPr>
        <p:spPr>
          <a:xfrm>
            <a:off x="9574065" y="5235156"/>
            <a:ext cx="6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34DC518-19E2-AD4F-93CD-11F50FCDB9A5}"/>
              </a:ext>
            </a:extLst>
          </p:cNvPr>
          <p:cNvCxnSpPr>
            <a:cxnSpLocks/>
          </p:cNvCxnSpPr>
          <p:nvPr/>
        </p:nvCxnSpPr>
        <p:spPr>
          <a:xfrm flipV="1">
            <a:off x="3018124" y="1365337"/>
            <a:ext cx="5161372" cy="1918592"/>
          </a:xfrm>
          <a:prstGeom prst="bentConnector3">
            <a:avLst>
              <a:gd name="adj1" fmla="val 25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B599F1-33A6-2C44-A834-A5EC49F82C3B}"/>
              </a:ext>
            </a:extLst>
          </p:cNvPr>
          <p:cNvSpPr txBox="1"/>
          <p:nvPr/>
        </p:nvSpPr>
        <p:spPr>
          <a:xfrm>
            <a:off x="8176025" y="1103727"/>
            <a:ext cx="997851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Change Password Page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2D657E-FA31-D248-9171-0588E1FB54B9}"/>
              </a:ext>
            </a:extLst>
          </p:cNvPr>
          <p:cNvSpPr txBox="1"/>
          <p:nvPr/>
        </p:nvSpPr>
        <p:spPr>
          <a:xfrm>
            <a:off x="2327453" y="6058961"/>
            <a:ext cx="9978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Sign up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AAAE4-928D-714C-8C8A-3290E1235ECA}"/>
              </a:ext>
            </a:extLst>
          </p:cNvPr>
          <p:cNvSpPr txBox="1"/>
          <p:nvPr/>
        </p:nvSpPr>
        <p:spPr>
          <a:xfrm>
            <a:off x="9271000" y="312449"/>
            <a:ext cx="22928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08153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63874DA-9434-D14B-814E-C01D7878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63" y="365081"/>
            <a:ext cx="7078083" cy="5321735"/>
          </a:xfrm>
          <a:prstGeom prst="rect">
            <a:avLst/>
          </a:prstGeom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E055560F-EB15-104F-938C-252BEDA2A5D4}"/>
              </a:ext>
            </a:extLst>
          </p:cNvPr>
          <p:cNvCxnSpPr/>
          <p:nvPr/>
        </p:nvCxnSpPr>
        <p:spPr>
          <a:xfrm>
            <a:off x="3043825" y="4609578"/>
            <a:ext cx="5386191" cy="288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84BB02-798A-EB4E-9A8E-E5B744C2CB06}"/>
              </a:ext>
            </a:extLst>
          </p:cNvPr>
          <p:cNvSpPr txBox="1"/>
          <p:nvPr/>
        </p:nvSpPr>
        <p:spPr>
          <a:xfrm>
            <a:off x="8430016" y="4636067"/>
            <a:ext cx="9978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Welcome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21F38-3632-AA4C-9552-A07404655BAD}"/>
              </a:ext>
            </a:extLst>
          </p:cNvPr>
          <p:cNvSpPr txBox="1"/>
          <p:nvPr/>
        </p:nvSpPr>
        <p:spPr>
          <a:xfrm>
            <a:off x="8991600" y="312449"/>
            <a:ext cx="25722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15784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E9E0BB2-3EEB-AF46-99DC-72DC4F1A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2" y="515392"/>
            <a:ext cx="6909757" cy="5195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0DD75A-A306-AB49-91A8-053C57E159AD}"/>
              </a:ext>
            </a:extLst>
          </p:cNvPr>
          <p:cNvSpPr txBox="1"/>
          <p:nvPr/>
        </p:nvSpPr>
        <p:spPr>
          <a:xfrm>
            <a:off x="4601284" y="6188718"/>
            <a:ext cx="9978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273E5-1D96-0945-A831-D6EDE3B3B3F5}"/>
              </a:ext>
            </a:extLst>
          </p:cNvPr>
          <p:cNvSpPr txBox="1"/>
          <p:nvPr/>
        </p:nvSpPr>
        <p:spPr>
          <a:xfrm>
            <a:off x="9920097" y="4575614"/>
            <a:ext cx="165351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User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DC426-9777-1F44-B813-3FB203CD71E7}"/>
              </a:ext>
            </a:extLst>
          </p:cNvPr>
          <p:cNvSpPr txBox="1"/>
          <p:nvPr/>
        </p:nvSpPr>
        <p:spPr>
          <a:xfrm>
            <a:off x="7528141" y="1055088"/>
            <a:ext cx="466385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We will make two versions of the “Change Password GUI” in the development phase.</a:t>
            </a:r>
          </a:p>
          <a:p>
            <a:endParaRPr lang="en-US"/>
          </a:p>
          <a:p>
            <a:r>
              <a:rPr lang="en-US"/>
              <a:t>One version from the “Login Page” (Forgotten your password?) and the other version from the “User Management Page” (Change Password).</a:t>
            </a:r>
          </a:p>
          <a:p>
            <a:endParaRPr lang="en-US"/>
          </a:p>
          <a:p>
            <a:r>
              <a:rPr lang="en-US"/>
              <a:t>Both versions will be identical but will navigate the user back to their previous page once the user have clicked on the “Confirm” button.</a:t>
            </a:r>
          </a:p>
        </p:txBody>
      </p:sp>
      <p:sp>
        <p:nvSpPr>
          <p:cNvPr id="10" name="Decision 9">
            <a:extLst>
              <a:ext uri="{FF2B5EF4-FFF2-40B4-BE49-F238E27FC236}">
                <a16:creationId xmlns:a16="http://schemas.microsoft.com/office/drawing/2014/main" id="{E6A2B716-53B8-184B-AFB0-A66868269664}"/>
              </a:ext>
            </a:extLst>
          </p:cNvPr>
          <p:cNvSpPr/>
          <p:nvPr/>
        </p:nvSpPr>
        <p:spPr>
          <a:xfrm>
            <a:off x="7528141" y="5079018"/>
            <a:ext cx="2868460" cy="16329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Was the previous page from Login or User Management?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B33CD45-8E18-0E48-845C-61E56220D268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845496" y="4276834"/>
            <a:ext cx="1013323" cy="606556"/>
          </a:xfrm>
          <a:prstGeom prst="bentConnector3">
            <a:avLst>
              <a:gd name="adj1" fmla="val 11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C6DE13-FE95-1443-85B5-0EBC40A708F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599135" y="6342607"/>
            <a:ext cx="281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765364-4B88-D944-8C77-6AE8282F2E61}"/>
              </a:ext>
            </a:extLst>
          </p:cNvPr>
          <p:cNvSpPr txBox="1"/>
          <p:nvPr/>
        </p:nvSpPr>
        <p:spPr>
          <a:xfrm>
            <a:off x="6646966" y="634260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Login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0BA97B-A4C2-874C-9C57-DD539E659078}"/>
              </a:ext>
            </a:extLst>
          </p:cNvPr>
          <p:cNvSpPr txBox="1"/>
          <p:nvPr/>
        </p:nvSpPr>
        <p:spPr>
          <a:xfrm>
            <a:off x="10921755" y="5182673"/>
            <a:ext cx="1152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User</a:t>
            </a:r>
          </a:p>
          <a:p>
            <a:r>
              <a:rPr lang="en-US" sz="1100"/>
              <a:t>Management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B618666-6518-6945-AD75-A6C50B4D370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396601" y="4883390"/>
            <a:ext cx="525154" cy="1012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B29E843-8F44-904D-9980-A37EBD41305D}"/>
              </a:ext>
            </a:extLst>
          </p:cNvPr>
          <p:cNvCxnSpPr>
            <a:cxnSpLocks/>
          </p:cNvCxnSpPr>
          <p:nvPr/>
        </p:nvCxnSpPr>
        <p:spPr>
          <a:xfrm>
            <a:off x="5754678" y="5021686"/>
            <a:ext cx="1998934" cy="1022524"/>
          </a:xfrm>
          <a:prstGeom prst="bentConnector3">
            <a:avLst>
              <a:gd name="adj1" fmla="val 3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5A9AFBB-2414-374B-BAC8-222FDFEF90D7}"/>
              </a:ext>
            </a:extLst>
          </p:cNvPr>
          <p:cNvSpPr txBox="1"/>
          <p:nvPr/>
        </p:nvSpPr>
        <p:spPr>
          <a:xfrm>
            <a:off x="7858819" y="4015224"/>
            <a:ext cx="173059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Password has been changed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C76E52-8AD9-AF47-9329-B39EA30D07F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952399" y="4538444"/>
            <a:ext cx="9972" cy="54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8EB0DA-D1EF-A949-9DA1-B0407951AE64}"/>
              </a:ext>
            </a:extLst>
          </p:cNvPr>
          <p:cNvSpPr txBox="1"/>
          <p:nvPr/>
        </p:nvSpPr>
        <p:spPr>
          <a:xfrm>
            <a:off x="7528140" y="344652"/>
            <a:ext cx="46638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/>
              <a:t>CHANGE PASSWORD PAGE</a:t>
            </a:r>
          </a:p>
        </p:txBody>
      </p:sp>
    </p:spTree>
    <p:extLst>
      <p:ext uri="{BB962C8B-B14F-4D97-AF65-F5344CB8AC3E}">
        <p14:creationId xmlns:p14="http://schemas.microsoft.com/office/powerpoint/2010/main" val="62359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17998F2-047C-F74D-8378-A10206AB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7" y="387599"/>
            <a:ext cx="7886700" cy="592862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7BB4B6-A361-B643-B316-5FD76A107FDD}"/>
              </a:ext>
            </a:extLst>
          </p:cNvPr>
          <p:cNvCxnSpPr/>
          <p:nvPr/>
        </p:nvCxnSpPr>
        <p:spPr>
          <a:xfrm>
            <a:off x="3782860" y="2453615"/>
            <a:ext cx="487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5CB54D-519F-234C-9024-482DAB34F608}"/>
              </a:ext>
            </a:extLst>
          </p:cNvPr>
          <p:cNvCxnSpPr/>
          <p:nvPr/>
        </p:nvCxnSpPr>
        <p:spPr>
          <a:xfrm>
            <a:off x="3782860" y="2958231"/>
            <a:ext cx="487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F773A4-F474-5246-81E0-59F92785502E}"/>
              </a:ext>
            </a:extLst>
          </p:cNvPr>
          <p:cNvCxnSpPr/>
          <p:nvPr/>
        </p:nvCxnSpPr>
        <p:spPr>
          <a:xfrm>
            <a:off x="3782860" y="3485072"/>
            <a:ext cx="487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B5ACFB-4388-A444-838F-9EBADC27CD7A}"/>
              </a:ext>
            </a:extLst>
          </p:cNvPr>
          <p:cNvCxnSpPr/>
          <p:nvPr/>
        </p:nvCxnSpPr>
        <p:spPr>
          <a:xfrm>
            <a:off x="3782860" y="3974180"/>
            <a:ext cx="487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F9F4D-E7F1-7B41-8189-88F11EA4048F}"/>
              </a:ext>
            </a:extLst>
          </p:cNvPr>
          <p:cNvSpPr txBox="1"/>
          <p:nvPr/>
        </p:nvSpPr>
        <p:spPr>
          <a:xfrm>
            <a:off x="8655484" y="2256775"/>
            <a:ext cx="2228415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User Management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A66B2-7B8F-2348-A9E3-E520766708A8}"/>
              </a:ext>
            </a:extLst>
          </p:cNvPr>
          <p:cNvSpPr txBox="1"/>
          <p:nvPr/>
        </p:nvSpPr>
        <p:spPr>
          <a:xfrm>
            <a:off x="8655484" y="2823660"/>
            <a:ext cx="112533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Report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BD313-1DC0-B741-9F38-2F57ABFA0255}"/>
              </a:ext>
            </a:extLst>
          </p:cNvPr>
          <p:cNvSpPr txBox="1"/>
          <p:nvPr/>
        </p:nvSpPr>
        <p:spPr>
          <a:xfrm>
            <a:off x="8655484" y="3351911"/>
            <a:ext cx="9978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Alerts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3002A4-D3AB-A64B-B3F6-A8240361E0A1}"/>
              </a:ext>
            </a:extLst>
          </p:cNvPr>
          <p:cNvSpPr txBox="1"/>
          <p:nvPr/>
        </p:nvSpPr>
        <p:spPr>
          <a:xfrm>
            <a:off x="8655484" y="3838709"/>
            <a:ext cx="1263215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Refunds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EAC81-D691-1240-867A-9E14C6A64B11}"/>
              </a:ext>
            </a:extLst>
          </p:cNvPr>
          <p:cNvSpPr txBox="1"/>
          <p:nvPr/>
        </p:nvSpPr>
        <p:spPr>
          <a:xfrm>
            <a:off x="8521700" y="312449"/>
            <a:ext cx="30421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/>
              <a:t>WELCOME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9BB43-CD02-8444-AFD4-108D7B014B52}"/>
              </a:ext>
            </a:extLst>
          </p:cNvPr>
          <p:cNvSpPr txBox="1"/>
          <p:nvPr/>
        </p:nvSpPr>
        <p:spPr>
          <a:xfrm>
            <a:off x="2633945" y="6402124"/>
            <a:ext cx="1263215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Login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C751B7-99B5-8844-97EF-DEFBE8CB363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265553" y="5127171"/>
            <a:ext cx="0" cy="127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4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102997B-9B6F-AC4A-BA3F-A01AFA21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82" y="289925"/>
            <a:ext cx="7744484" cy="582277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36410D-13DD-514F-BFCC-7119264E6407}"/>
              </a:ext>
            </a:extLst>
          </p:cNvPr>
          <p:cNvCxnSpPr/>
          <p:nvPr/>
        </p:nvCxnSpPr>
        <p:spPr>
          <a:xfrm>
            <a:off x="4947781" y="4584526"/>
            <a:ext cx="3832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2A9E23-27C9-8840-A260-4B1EC940F335}"/>
              </a:ext>
            </a:extLst>
          </p:cNvPr>
          <p:cNvSpPr txBox="1"/>
          <p:nvPr/>
        </p:nvSpPr>
        <p:spPr>
          <a:xfrm>
            <a:off x="8780745" y="4430637"/>
            <a:ext cx="194153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Change Password Page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13F469-1F33-1D44-AC7D-4DB413E727B6}"/>
              </a:ext>
            </a:extLst>
          </p:cNvPr>
          <p:cNvCxnSpPr>
            <a:cxnSpLocks/>
          </p:cNvCxnSpPr>
          <p:nvPr/>
        </p:nvCxnSpPr>
        <p:spPr>
          <a:xfrm>
            <a:off x="7279710" y="5200389"/>
            <a:ext cx="1175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BBEEBE-B58F-2F4D-AD0F-22735B37B139}"/>
              </a:ext>
            </a:extLst>
          </p:cNvPr>
          <p:cNvSpPr txBox="1"/>
          <p:nvPr/>
        </p:nvSpPr>
        <p:spPr>
          <a:xfrm>
            <a:off x="10634596" y="5354588"/>
            <a:ext cx="1265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Welcome Page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658C9C2-CBBB-4D4B-9A50-F13D8459B6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338170" y="5354276"/>
            <a:ext cx="4928991" cy="308089"/>
          </a:xfrm>
          <a:prstGeom prst="curvedConnector4">
            <a:avLst>
              <a:gd name="adj1" fmla="val -2160"/>
              <a:gd name="adj2" fmla="val 328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24649C-6FBC-C841-8F64-DD2C7319DE9C}"/>
              </a:ext>
            </a:extLst>
          </p:cNvPr>
          <p:cNvSpPr txBox="1"/>
          <p:nvPr/>
        </p:nvSpPr>
        <p:spPr>
          <a:xfrm>
            <a:off x="8455068" y="5040836"/>
            <a:ext cx="194153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User details saved on database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4CD4D8-A9FC-9B41-8449-0AD35E3B63A0}"/>
              </a:ext>
            </a:extLst>
          </p:cNvPr>
          <p:cNvSpPr txBox="1"/>
          <p:nvPr/>
        </p:nvSpPr>
        <p:spPr>
          <a:xfrm>
            <a:off x="768482" y="6245464"/>
            <a:ext cx="147598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Add User Page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29CDD3-360B-3246-8244-C4F2DF6F40EC}"/>
              </a:ext>
            </a:extLst>
          </p:cNvPr>
          <p:cNvSpPr txBox="1"/>
          <p:nvPr/>
        </p:nvSpPr>
        <p:spPr>
          <a:xfrm>
            <a:off x="2926307" y="6112701"/>
            <a:ext cx="1475983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Removes a selected user from database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3CD422-CD32-3F47-8520-AC730BDB2CE2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506474" y="4910203"/>
            <a:ext cx="357286" cy="133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FAA2610-9A19-AC4B-87D6-E940986F1A37}"/>
              </a:ext>
            </a:extLst>
          </p:cNvPr>
          <p:cNvCxnSpPr>
            <a:endCxn id="41" idx="1"/>
          </p:cNvCxnSpPr>
          <p:nvPr/>
        </p:nvCxnSpPr>
        <p:spPr>
          <a:xfrm rot="16200000" flipH="1">
            <a:off x="1923578" y="5479304"/>
            <a:ext cx="1571830" cy="4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120E58-4440-EC4B-AE65-45DA9211D994}"/>
              </a:ext>
            </a:extLst>
          </p:cNvPr>
          <p:cNvSpPr txBox="1"/>
          <p:nvPr/>
        </p:nvSpPr>
        <p:spPr>
          <a:xfrm>
            <a:off x="30490" y="3429000"/>
            <a:ext cx="1475983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Select a user to remove or edit their details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C7E613B-BFD8-5144-8D63-014DDA2B2B46}"/>
              </a:ext>
            </a:extLst>
          </p:cNvPr>
          <p:cNvCxnSpPr>
            <a:cxnSpLocks/>
          </p:cNvCxnSpPr>
          <p:nvPr/>
        </p:nvCxnSpPr>
        <p:spPr>
          <a:xfrm flipV="1">
            <a:off x="365513" y="2354893"/>
            <a:ext cx="1319603" cy="1074108"/>
          </a:xfrm>
          <a:prstGeom prst="bentConnector3">
            <a:avLst>
              <a:gd name="adj1" fmla="val -6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DA52DF4-5DBF-6044-A05A-28405B607FA8}"/>
              </a:ext>
            </a:extLst>
          </p:cNvPr>
          <p:cNvCxnSpPr>
            <a:cxnSpLocks/>
          </p:cNvCxnSpPr>
          <p:nvPr/>
        </p:nvCxnSpPr>
        <p:spPr>
          <a:xfrm flipV="1">
            <a:off x="637974" y="2686461"/>
            <a:ext cx="1047142" cy="875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93968A-36E1-2447-A40D-A699F607602F}"/>
              </a:ext>
            </a:extLst>
          </p:cNvPr>
          <p:cNvSpPr txBox="1"/>
          <p:nvPr/>
        </p:nvSpPr>
        <p:spPr>
          <a:xfrm>
            <a:off x="8652004" y="289925"/>
            <a:ext cx="31877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/>
              <a:t>USER MANAGEMENT PAGE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FBCFCD-2172-6243-999B-1F7FC027CD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11" t="39897" r="14437" b="36725"/>
          <a:stretch/>
        </p:blipFill>
        <p:spPr>
          <a:xfrm>
            <a:off x="8764603" y="2315894"/>
            <a:ext cx="3263997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FFF617-B8E0-8342-8110-E3C17F69B49F}"/>
              </a:ext>
            </a:extLst>
          </p:cNvPr>
          <p:cNvCxnSpPr>
            <a:cxnSpLocks/>
          </p:cNvCxnSpPr>
          <p:nvPr/>
        </p:nvCxnSpPr>
        <p:spPr>
          <a:xfrm>
            <a:off x="7137408" y="2856307"/>
            <a:ext cx="1627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1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674F10E-1650-9E4F-9059-8E423970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9" y="130628"/>
            <a:ext cx="7864218" cy="5911723"/>
          </a:xfrm>
          <a:prstGeom prst="rect">
            <a:avLst/>
          </a:prstGeom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5E7B2A6B-4442-AB44-93BB-AF5370D3B1A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096000" y="5210827"/>
            <a:ext cx="4795381" cy="419622"/>
          </a:xfrm>
          <a:prstGeom prst="curvedConnector4">
            <a:avLst>
              <a:gd name="adj1" fmla="val -217"/>
              <a:gd name="adj2" fmla="val 324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0B5AAB-5240-5D4B-BACE-73706C1A679C}"/>
              </a:ext>
            </a:extLst>
          </p:cNvPr>
          <p:cNvSpPr txBox="1"/>
          <p:nvPr/>
        </p:nvSpPr>
        <p:spPr>
          <a:xfrm>
            <a:off x="9807880" y="5322672"/>
            <a:ext cx="216700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User Management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1426A-C8A0-3944-A06C-31C08473BC79}"/>
              </a:ext>
            </a:extLst>
          </p:cNvPr>
          <p:cNvSpPr txBox="1"/>
          <p:nvPr/>
        </p:nvSpPr>
        <p:spPr>
          <a:xfrm>
            <a:off x="8583352" y="4631685"/>
            <a:ext cx="194153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User details saved on 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BBB350-E7E2-C142-9F83-F64922F6F00B}"/>
              </a:ext>
            </a:extLst>
          </p:cNvPr>
          <p:cNvCxnSpPr>
            <a:cxnSpLocks/>
          </p:cNvCxnSpPr>
          <p:nvPr/>
        </p:nvCxnSpPr>
        <p:spPr>
          <a:xfrm>
            <a:off x="7318332" y="5037551"/>
            <a:ext cx="1265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688BC2-08F1-884D-ACE7-B02711A34E92}"/>
              </a:ext>
            </a:extLst>
          </p:cNvPr>
          <p:cNvSpPr txBox="1"/>
          <p:nvPr/>
        </p:nvSpPr>
        <p:spPr>
          <a:xfrm>
            <a:off x="8583352" y="312449"/>
            <a:ext cx="298045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/>
              <a:t>ADD USER PAGE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AA26B4-82C5-2A47-A715-64957471E8C7}"/>
              </a:ext>
            </a:extLst>
          </p:cNvPr>
          <p:cNvCxnSpPr>
            <a:cxnSpLocks/>
          </p:cNvCxnSpPr>
          <p:nvPr/>
        </p:nvCxnSpPr>
        <p:spPr>
          <a:xfrm>
            <a:off x="5935846" y="2446751"/>
            <a:ext cx="2557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68FCD0-6051-0146-8118-CAF00EF89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11" t="39897" r="14437" b="36725"/>
          <a:stretch/>
        </p:blipFill>
        <p:spPr>
          <a:xfrm>
            <a:off x="8525196" y="1830025"/>
            <a:ext cx="3263997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514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DE368DB-F2D3-0442-A063-85AB0A40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02" y="314978"/>
            <a:ext cx="7727825" cy="5810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DD8E1B-9C2B-AC4E-9C87-AEFA324AB322}"/>
              </a:ext>
            </a:extLst>
          </p:cNvPr>
          <p:cNvSpPr txBox="1"/>
          <p:nvPr/>
        </p:nvSpPr>
        <p:spPr>
          <a:xfrm>
            <a:off x="193329" y="4543816"/>
            <a:ext cx="1475983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Select a report to view or print their details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E03958EA-B0CC-954A-B019-B14E22CCD7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05305" y="2820217"/>
            <a:ext cx="2229632" cy="131960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A044520-BE9A-4C49-8648-4B18E0A7DF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431" y="3155353"/>
            <a:ext cx="2016561" cy="1167205"/>
          </a:xfrm>
          <a:prstGeom prst="bentConnector3">
            <a:avLst>
              <a:gd name="adj1" fmla="val 99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773C4DD-F57D-1242-91A1-50C4BEC06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035" y="3269817"/>
            <a:ext cx="1514539" cy="1167205"/>
          </a:xfrm>
          <a:prstGeom prst="bentConnector3">
            <a:avLst>
              <a:gd name="adj1" fmla="val 99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8E600D9-9FAD-E141-B413-E5EAC51065A5}"/>
              </a:ext>
            </a:extLst>
          </p:cNvPr>
          <p:cNvCxnSpPr>
            <a:cxnSpLocks/>
          </p:cNvCxnSpPr>
          <p:nvPr/>
        </p:nvCxnSpPr>
        <p:spPr>
          <a:xfrm flipV="1">
            <a:off x="530702" y="3480019"/>
            <a:ext cx="1195798" cy="1130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11EF315-F977-B74E-8982-5BCA29D3FA44}"/>
              </a:ext>
            </a:extLst>
          </p:cNvPr>
          <p:cNvCxnSpPr>
            <a:cxnSpLocks/>
          </p:cNvCxnSpPr>
          <p:nvPr/>
        </p:nvCxnSpPr>
        <p:spPr>
          <a:xfrm flipV="1">
            <a:off x="530702" y="3823842"/>
            <a:ext cx="1152906" cy="770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2D4956-3BF5-AD4B-B695-592459676B89}"/>
              </a:ext>
            </a:extLst>
          </p:cNvPr>
          <p:cNvSpPr txBox="1"/>
          <p:nvPr/>
        </p:nvSpPr>
        <p:spPr>
          <a:xfrm>
            <a:off x="10634596" y="5354588"/>
            <a:ext cx="1265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Welcome Page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02618C0-8CED-A743-863C-4C14CC1A02FA}"/>
              </a:ext>
            </a:extLst>
          </p:cNvPr>
          <p:cNvCxnSpPr>
            <a:cxnSpLocks/>
          </p:cNvCxnSpPr>
          <p:nvPr/>
        </p:nvCxnSpPr>
        <p:spPr>
          <a:xfrm>
            <a:off x="6338170" y="5354276"/>
            <a:ext cx="4928991" cy="308089"/>
          </a:xfrm>
          <a:prstGeom prst="curvedConnector4">
            <a:avLst>
              <a:gd name="adj1" fmla="val -2160"/>
              <a:gd name="adj2" fmla="val 328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28768F-33B3-6D4A-AFFC-D05BF8004E87}"/>
              </a:ext>
            </a:extLst>
          </p:cNvPr>
          <p:cNvSpPr txBox="1"/>
          <p:nvPr/>
        </p:nvSpPr>
        <p:spPr>
          <a:xfrm>
            <a:off x="8745103" y="5020870"/>
            <a:ext cx="140291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Report details is being printed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09417-6D37-4341-AB4A-B833707ACCF1}"/>
              </a:ext>
            </a:extLst>
          </p:cNvPr>
          <p:cNvCxnSpPr>
            <a:cxnSpLocks/>
          </p:cNvCxnSpPr>
          <p:nvPr/>
        </p:nvCxnSpPr>
        <p:spPr>
          <a:xfrm>
            <a:off x="7279710" y="5200389"/>
            <a:ext cx="146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108D0A-8C8F-E747-8D57-EF1A98DC0530}"/>
              </a:ext>
            </a:extLst>
          </p:cNvPr>
          <p:cNvSpPr txBox="1"/>
          <p:nvPr/>
        </p:nvSpPr>
        <p:spPr>
          <a:xfrm>
            <a:off x="9055100" y="312449"/>
            <a:ext cx="25087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/>
              <a:t>REPORT PAGE</a:t>
            </a:r>
          </a:p>
        </p:txBody>
      </p:sp>
    </p:spTree>
    <p:extLst>
      <p:ext uri="{BB962C8B-B14F-4D97-AF65-F5344CB8AC3E}">
        <p14:creationId xmlns:p14="http://schemas.microsoft.com/office/powerpoint/2010/main" val="81430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GUI Design – User Navigation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UG-Said, Aymen</dc:creator>
  <cp:keywords/>
  <dc:description/>
  <cp:revision>1</cp:revision>
  <cp:lastPrinted>2023-03-03T22:33:30Z</cp:lastPrinted>
  <dcterms:created xsi:type="dcterms:W3CDTF">2023-02-28T22:08:46Z</dcterms:created>
  <dcterms:modified xsi:type="dcterms:W3CDTF">2023-03-29T19:20:34Z</dcterms:modified>
  <cp:category/>
</cp:coreProperties>
</file>