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Afram Afrem, Andreas Mäkilä, Victor Nicholas Ebirim,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FCA74B5D-50F2-4985-BEA2-CE170FF852B6}" type="presOf" srcId="{C6507A7D-56E9-4633-9E10-C85C5ACB60A6}" destId="{8A456722-9ADC-4B65-B56E-521F9A20195D}" srcOrd="0" destOrd="0" presId="urn:microsoft.com/office/officeart/2018/5/layout/IconLeafLabelList"/>
    <dgm:cxn modelId="{F863C792-C728-44B5-9CF0-BB085D28D1F0}" type="presOf" srcId="{05E510FC-F421-43FE-BC4D-C5E76D8F366A}" destId="{ED9705F0-4E99-452C-9BCE-399B54AE10AE}" srcOrd="0" destOrd="0" presId="urn:microsoft.com/office/officeart/2018/5/layout/IconLeafLabelList"/>
    <dgm:cxn modelId="{84E182AC-9B54-49A7-ABC1-72EB8AE526C7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E139DD8D-D331-48A2-87E5-F37C00F6CC12}" type="presParOf" srcId="{8A456722-9ADC-4B65-B56E-521F9A20195D}" destId="{E36DB364-6564-4669-B237-67A3E66AD041}" srcOrd="0" destOrd="0" presId="urn:microsoft.com/office/officeart/2018/5/layout/IconLeafLabelList"/>
    <dgm:cxn modelId="{51CB2CD7-5D3A-43A5-AF1A-D264DB2C77F9}" type="presParOf" srcId="{E36DB364-6564-4669-B237-67A3E66AD041}" destId="{C9DB374A-5300-4E7D-B4C6-284FB56FD2A0}" srcOrd="0" destOrd="0" presId="urn:microsoft.com/office/officeart/2018/5/layout/IconLeafLabelList"/>
    <dgm:cxn modelId="{FBAF0636-5ADA-4AD4-8039-C68C31E06CAF}" type="presParOf" srcId="{E36DB364-6564-4669-B237-67A3E66AD041}" destId="{1CF78588-B7A4-4D4C-84A5-189A208F1DC1}" srcOrd="1" destOrd="0" presId="urn:microsoft.com/office/officeart/2018/5/layout/IconLeafLabelList"/>
    <dgm:cxn modelId="{367DC072-DC59-45B7-BCF0-9460E1C6EA23}" type="presParOf" srcId="{E36DB364-6564-4669-B237-67A3E66AD041}" destId="{39B9A938-F27D-4AF2-8B09-E66FBBCE3824}" srcOrd="2" destOrd="0" presId="urn:microsoft.com/office/officeart/2018/5/layout/IconLeafLabelList"/>
    <dgm:cxn modelId="{D2A37831-10BA-4E59-A383-D206119D7374}" type="presParOf" srcId="{E36DB364-6564-4669-B237-67A3E66AD041}" destId="{3C7788B5-A477-469C-9968-33A1BD450103}" srcOrd="3" destOrd="0" presId="urn:microsoft.com/office/officeart/2018/5/layout/IconLeafLabelList"/>
    <dgm:cxn modelId="{B21D85AF-D14F-4B40-A2C8-9D8EC2BD8189}" type="presParOf" srcId="{8A456722-9ADC-4B65-B56E-521F9A20195D}" destId="{38D5B50F-6234-4D98-8BC5-D1609990553C}" srcOrd="1" destOrd="0" presId="urn:microsoft.com/office/officeart/2018/5/layout/IconLeafLabelList"/>
    <dgm:cxn modelId="{AA346CC9-8FD8-4DA0-9D57-17F9A147B33D}" type="presParOf" srcId="{8A456722-9ADC-4B65-B56E-521F9A20195D}" destId="{E1AA5735-C89C-4D13-B619-2F1B2A1945C7}" srcOrd="2" destOrd="0" presId="urn:microsoft.com/office/officeart/2018/5/layout/IconLeafLabelList"/>
    <dgm:cxn modelId="{06D9808C-E99E-45D2-91FB-B39F86CC0CD3}" type="presParOf" srcId="{E1AA5735-C89C-4D13-B619-2F1B2A1945C7}" destId="{A373F353-3750-4B65-8079-DC34C8593F3C}" srcOrd="0" destOrd="0" presId="urn:microsoft.com/office/officeart/2018/5/layout/IconLeafLabelList"/>
    <dgm:cxn modelId="{0C782DA8-67A8-470E-8594-EEDC9862D658}" type="presParOf" srcId="{E1AA5735-C89C-4D13-B619-2F1B2A1945C7}" destId="{5C530DB8-7D9A-4A26-80F7-A41E2CE12B3E}" srcOrd="1" destOrd="0" presId="urn:microsoft.com/office/officeart/2018/5/layout/IconLeafLabelList"/>
    <dgm:cxn modelId="{A3C22216-974D-41B9-934B-EA7E74CA5D72}" type="presParOf" srcId="{E1AA5735-C89C-4D13-B619-2F1B2A1945C7}" destId="{7A281E4C-B171-4CF3-8E01-81907E8688D7}" srcOrd="2" destOrd="0" presId="urn:microsoft.com/office/officeart/2018/5/layout/IconLeafLabelList"/>
    <dgm:cxn modelId="{CDB92E94-898D-4073-B98E-3848D0554179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Presentation </a:t>
          </a:r>
          <a:r>
            <a:rPr lang="en-US" dirty="0"/>
            <a:t>of the</a:t>
          </a:r>
          <a:r>
            <a:rPr lang="en-US" b="0" i="0" dirty="0"/>
            <a:t> tentative time plan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Afram Afrem, Andreas Mäkilä, Victor Nicholas Ebirim,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Presentation </a:t>
          </a:r>
          <a:r>
            <a:rPr lang="en-US" sz="2700" kern="1200" dirty="0"/>
            <a:t>of the</a:t>
          </a:r>
          <a:r>
            <a:rPr lang="en-US" sz="2700" b="0" i="0" kern="1200" dirty="0"/>
            <a:t> tentative time plan</a:t>
          </a:r>
          <a:endParaRPr lang="en-US" sz="27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 Analysis</a:t>
          </a:r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Mailperson just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1st Supervision Meeting –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Team RUBUS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4990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281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Mailperson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Andreas Mäkilä</a:t>
            </a:r>
          </a:p>
          <a:p>
            <a:pPr lvl="1"/>
            <a:r>
              <a:rPr lang="sv-SE" dirty="0">
                <a:sym typeface="Georgia" charset="0"/>
              </a:rPr>
              <a:t>ama17002@student.mdh.se</a:t>
            </a:r>
          </a:p>
        </p:txBody>
      </p:sp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Selected Tools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655505"/>
          </a:xfrm>
        </p:spPr>
        <p:txBody>
          <a:bodyPr>
            <a:normAutofit fontScale="55000" lnSpcReduction="20000"/>
          </a:bodyPr>
          <a:lstStyle/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pPr lvl="1"/>
            <a:r>
              <a:rPr lang="sv-SE" dirty="0">
                <a:sym typeface="Georgia" charset="0"/>
              </a:rPr>
              <a:t>(Trello)</a:t>
            </a:r>
          </a:p>
          <a:p>
            <a:pPr lvl="1"/>
            <a:r>
              <a:rPr lang="sv-SE" dirty="0">
                <a:sym typeface="Georgia" charset="0"/>
              </a:rPr>
              <a:t>(ProjectLibre)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OSRMTS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Roles and Rotation		</a:t>
            </a:r>
            <a:endParaRPr lang="sv-S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3025B60-22CD-4334-A90D-1D32A6C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7522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Timeplan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(See ProjectLibre)</a:t>
            </a:r>
          </a:p>
          <a:p>
            <a:r>
              <a:rPr lang="sv-SE" dirty="0">
                <a:sym typeface="Georgia" charset="0"/>
              </a:rPr>
              <a:t>See Leantime</a:t>
            </a:r>
          </a:p>
        </p:txBody>
      </p:sp>
    </p:spTree>
    <p:extLst>
      <p:ext uri="{BB962C8B-B14F-4D97-AF65-F5344CB8AC3E}">
        <p14:creationId xmlns:p14="http://schemas.microsoft.com/office/powerpoint/2010/main" val="40671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Requirements Analysis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OSRMTS</a:t>
            </a:r>
          </a:p>
        </p:txBody>
      </p:sp>
    </p:spTree>
    <p:extLst>
      <p:ext uri="{BB962C8B-B14F-4D97-AF65-F5344CB8AC3E}">
        <p14:creationId xmlns:p14="http://schemas.microsoft.com/office/powerpoint/2010/main" val="39588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Questions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Mailperson responsibility -&gt; Everything over Andreas</a:t>
            </a:r>
          </a:p>
          <a:p>
            <a:r>
              <a:rPr lang="sv-SE" dirty="0">
                <a:sym typeface="Georgia" charset="0"/>
              </a:rPr>
              <a:t>API suggestions how detailed? </a:t>
            </a:r>
            <a:r>
              <a:rPr lang="sv-SE">
                <a:sym typeface="Georgia" charset="0"/>
              </a:rPr>
              <a:t>-&gt; Well receive template over E-Mail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71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1st Supervision Meeting –  Team RUBUS</vt:lpstr>
      <vt:lpstr>Agenda</vt:lpstr>
      <vt:lpstr>Mailperson </vt:lpstr>
      <vt:lpstr>Selected Tools</vt:lpstr>
      <vt:lpstr>Roles and Rotation  </vt:lpstr>
      <vt:lpstr>Timeplan </vt:lpstr>
      <vt:lpstr>Requirements Analysis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27</cp:revision>
  <dcterms:created xsi:type="dcterms:W3CDTF">2020-11-12T00:40:05Z</dcterms:created>
  <dcterms:modified xsi:type="dcterms:W3CDTF">2020-11-13T10:06:40Z</dcterms:modified>
</cp:coreProperties>
</file>