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9" r:id="rId3"/>
    <p:sldId id="261" r:id="rId4"/>
    <p:sldId id="266" r:id="rId5"/>
    <p:sldId id="270" r:id="rId6"/>
    <p:sldId id="273" r:id="rId7"/>
    <p:sldId id="271" r:id="rId8"/>
    <p:sldId id="274" r:id="rId9"/>
    <p:sldId id="272" r:id="rId10"/>
    <p:sldId id="276" r:id="rId11"/>
    <p:sldId id="269" r:id="rId12"/>
    <p:sldId id="277" r:id="rId13"/>
    <p:sldId id="278" r:id="rId14"/>
    <p:sldId id="279" r:id="rId15"/>
    <p:sldId id="280" r:id="rId16"/>
    <p:sldId id="283" r:id="rId17"/>
    <p:sldId id="267" r:id="rId18"/>
    <p:sldId id="268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507A7D-56E9-4633-9E10-C85C5ACB60A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B1509FF-0AA3-46DF-8CDA-39E386C205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13.November.2020 </a:t>
          </a:r>
        </a:p>
      </dgm:t>
    </dgm:pt>
    <dgm:pt modelId="{61832F91-9468-4595-B823-47175873CA67}" type="parTrans" cxnId="{7E6EEF05-E47F-4CB9-8F0D-7715562C2631}">
      <dgm:prSet/>
      <dgm:spPr/>
      <dgm:t>
        <a:bodyPr/>
        <a:lstStyle/>
        <a:p>
          <a:endParaRPr lang="en-US"/>
        </a:p>
      </dgm:t>
    </dgm:pt>
    <dgm:pt modelId="{71BCAA28-024E-45A1-B4AF-05D72623C371}" type="sibTrans" cxnId="{7E6EEF05-E47F-4CB9-8F0D-7715562C2631}">
      <dgm:prSet/>
      <dgm:spPr/>
      <dgm:t>
        <a:bodyPr/>
        <a:lstStyle/>
        <a:p>
          <a:endParaRPr lang="en-US"/>
        </a:p>
      </dgm:t>
    </dgm:pt>
    <dgm:pt modelId="{05E510FC-F421-43FE-BC4D-C5E76D8F36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Afram Afrem, Andreas Mäkilä, Victor Nicholas Ebirim, Lukas Johannes Dust, Aymen Nouidha</a:t>
          </a:r>
        </a:p>
      </dgm:t>
    </dgm:pt>
    <dgm:pt modelId="{4C15D583-BD40-4BD5-A695-A1D6139E1298}" type="parTrans" cxnId="{F17E18B5-B3E5-4CD4-B739-EB133002D92A}">
      <dgm:prSet/>
      <dgm:spPr/>
      <dgm:t>
        <a:bodyPr/>
        <a:lstStyle/>
        <a:p>
          <a:endParaRPr lang="en-US"/>
        </a:p>
      </dgm:t>
    </dgm:pt>
    <dgm:pt modelId="{A661E64B-5CF6-41E5-B897-31959C2B3115}" type="sibTrans" cxnId="{F17E18B5-B3E5-4CD4-B739-EB133002D92A}">
      <dgm:prSet/>
      <dgm:spPr/>
      <dgm:t>
        <a:bodyPr/>
        <a:lstStyle/>
        <a:p>
          <a:endParaRPr lang="en-US"/>
        </a:p>
      </dgm:t>
    </dgm:pt>
    <dgm:pt modelId="{EE1DD9C5-3A9E-430B-A1B5-181A8C28C1E2}" type="pres">
      <dgm:prSet presAssocID="{C6507A7D-56E9-4633-9E10-C85C5ACB60A6}" presName="root" presStyleCnt="0">
        <dgm:presLayoutVars>
          <dgm:dir/>
          <dgm:resizeHandles val="exact"/>
        </dgm:presLayoutVars>
      </dgm:prSet>
      <dgm:spPr/>
    </dgm:pt>
    <dgm:pt modelId="{81B72911-6AE6-4927-BC50-3F893562D6A1}" type="pres">
      <dgm:prSet presAssocID="{EB1509FF-0AA3-46DF-8CDA-39E386C20522}" presName="compNode" presStyleCnt="0"/>
      <dgm:spPr/>
    </dgm:pt>
    <dgm:pt modelId="{050ED854-E973-440B-A7F6-F0FEE9E083BA}" type="pres">
      <dgm:prSet presAssocID="{EB1509FF-0AA3-46DF-8CDA-39E386C2052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ip Calendar"/>
        </a:ext>
      </dgm:extLst>
    </dgm:pt>
    <dgm:pt modelId="{18A5D7CF-76C7-448C-A6D4-571CB1A680B9}" type="pres">
      <dgm:prSet presAssocID="{EB1509FF-0AA3-46DF-8CDA-39E386C20522}" presName="spaceRect" presStyleCnt="0"/>
      <dgm:spPr/>
    </dgm:pt>
    <dgm:pt modelId="{48E62DDF-418F-44FF-B23F-BC5F27E506D3}" type="pres">
      <dgm:prSet presAssocID="{EB1509FF-0AA3-46DF-8CDA-39E386C20522}" presName="textRect" presStyleLbl="revTx" presStyleIdx="0" presStyleCnt="2">
        <dgm:presLayoutVars>
          <dgm:chMax val="1"/>
          <dgm:chPref val="1"/>
        </dgm:presLayoutVars>
      </dgm:prSet>
      <dgm:spPr/>
    </dgm:pt>
    <dgm:pt modelId="{DE3DC889-C35F-479D-85DF-02C88DA1A05D}" type="pres">
      <dgm:prSet presAssocID="{71BCAA28-024E-45A1-B4AF-05D72623C371}" presName="sibTrans" presStyleCnt="0"/>
      <dgm:spPr/>
    </dgm:pt>
    <dgm:pt modelId="{F1B7BE95-EDA5-4160-AF39-A7E4D51F67C8}" type="pres">
      <dgm:prSet presAssocID="{05E510FC-F421-43FE-BC4D-C5E76D8F366A}" presName="compNode" presStyleCnt="0"/>
      <dgm:spPr/>
    </dgm:pt>
    <dgm:pt modelId="{853BE69A-FF9D-45F5-9219-52AAF48E3423}" type="pres">
      <dgm:prSet presAssocID="{05E510FC-F421-43FE-BC4D-C5E76D8F366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259282D1-2153-4AB7-A361-69D540C18D6A}" type="pres">
      <dgm:prSet presAssocID="{05E510FC-F421-43FE-BC4D-C5E76D8F366A}" presName="spaceRect" presStyleCnt="0"/>
      <dgm:spPr/>
    </dgm:pt>
    <dgm:pt modelId="{38E7C652-3236-4DE1-90C1-9E319CE01324}" type="pres">
      <dgm:prSet presAssocID="{05E510FC-F421-43FE-BC4D-C5E76D8F366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E6EEF05-E47F-4CB9-8F0D-7715562C2631}" srcId="{C6507A7D-56E9-4633-9E10-C85C5ACB60A6}" destId="{EB1509FF-0AA3-46DF-8CDA-39E386C20522}" srcOrd="0" destOrd="0" parTransId="{61832F91-9468-4595-B823-47175873CA67}" sibTransId="{71BCAA28-024E-45A1-B4AF-05D72623C371}"/>
    <dgm:cxn modelId="{BD92C608-050A-42E7-8DED-2BE44386B9C9}" type="presOf" srcId="{05E510FC-F421-43FE-BC4D-C5E76D8F366A}" destId="{38E7C652-3236-4DE1-90C1-9E319CE01324}" srcOrd="0" destOrd="0" presId="urn:microsoft.com/office/officeart/2018/2/layout/IconLabelList"/>
    <dgm:cxn modelId="{B8E11E0B-CEB4-433A-A0B1-015593F292A8}" type="presOf" srcId="{EB1509FF-0AA3-46DF-8CDA-39E386C20522}" destId="{48E62DDF-418F-44FF-B23F-BC5F27E506D3}" srcOrd="0" destOrd="0" presId="urn:microsoft.com/office/officeart/2018/2/layout/IconLabelList"/>
    <dgm:cxn modelId="{F17E18B5-B3E5-4CD4-B739-EB133002D92A}" srcId="{C6507A7D-56E9-4633-9E10-C85C5ACB60A6}" destId="{05E510FC-F421-43FE-BC4D-C5E76D8F366A}" srcOrd="1" destOrd="0" parTransId="{4C15D583-BD40-4BD5-A695-A1D6139E1298}" sibTransId="{A661E64B-5CF6-41E5-B897-31959C2B3115}"/>
    <dgm:cxn modelId="{54B7F4ED-5ABF-443D-99DB-FC9D382E6A3C}" type="presOf" srcId="{C6507A7D-56E9-4633-9E10-C85C5ACB60A6}" destId="{EE1DD9C5-3A9E-430B-A1B5-181A8C28C1E2}" srcOrd="0" destOrd="0" presId="urn:microsoft.com/office/officeart/2018/2/layout/IconLabelList"/>
    <dgm:cxn modelId="{641E4D3F-47C9-43C7-8E09-8F829C866694}" type="presParOf" srcId="{EE1DD9C5-3A9E-430B-A1B5-181A8C28C1E2}" destId="{81B72911-6AE6-4927-BC50-3F893562D6A1}" srcOrd="0" destOrd="0" presId="urn:microsoft.com/office/officeart/2018/2/layout/IconLabelList"/>
    <dgm:cxn modelId="{1BB63955-B702-4269-9A98-75FA5DF1D5A3}" type="presParOf" srcId="{81B72911-6AE6-4927-BC50-3F893562D6A1}" destId="{050ED854-E973-440B-A7F6-F0FEE9E083BA}" srcOrd="0" destOrd="0" presId="urn:microsoft.com/office/officeart/2018/2/layout/IconLabelList"/>
    <dgm:cxn modelId="{C5BE7536-530B-4C1A-830F-E021E8D97C96}" type="presParOf" srcId="{81B72911-6AE6-4927-BC50-3F893562D6A1}" destId="{18A5D7CF-76C7-448C-A6D4-571CB1A680B9}" srcOrd="1" destOrd="0" presId="urn:microsoft.com/office/officeart/2018/2/layout/IconLabelList"/>
    <dgm:cxn modelId="{A2CDE377-D1B6-490F-B471-D1A551CF5097}" type="presParOf" srcId="{81B72911-6AE6-4927-BC50-3F893562D6A1}" destId="{48E62DDF-418F-44FF-B23F-BC5F27E506D3}" srcOrd="2" destOrd="0" presId="urn:microsoft.com/office/officeart/2018/2/layout/IconLabelList"/>
    <dgm:cxn modelId="{EC961255-207D-4F98-8F9A-C75C6D33E9F6}" type="presParOf" srcId="{EE1DD9C5-3A9E-430B-A1B5-181A8C28C1E2}" destId="{DE3DC889-C35F-479D-85DF-02C88DA1A05D}" srcOrd="1" destOrd="0" presId="urn:microsoft.com/office/officeart/2018/2/layout/IconLabelList"/>
    <dgm:cxn modelId="{7D0ADF22-97C9-4C8F-8A44-4B582B678418}" type="presParOf" srcId="{EE1DD9C5-3A9E-430B-A1B5-181A8C28C1E2}" destId="{F1B7BE95-EDA5-4160-AF39-A7E4D51F67C8}" srcOrd="2" destOrd="0" presId="urn:microsoft.com/office/officeart/2018/2/layout/IconLabelList"/>
    <dgm:cxn modelId="{B0927E7A-6280-4E26-BDFA-26BD7977C24F}" type="presParOf" srcId="{F1B7BE95-EDA5-4160-AF39-A7E4D51F67C8}" destId="{853BE69A-FF9D-45F5-9219-52AAF48E3423}" srcOrd="0" destOrd="0" presId="urn:microsoft.com/office/officeart/2018/2/layout/IconLabelList"/>
    <dgm:cxn modelId="{B08604EF-66EC-4AF3-94EE-7B1FECBD0AA2}" type="presParOf" srcId="{F1B7BE95-EDA5-4160-AF39-A7E4D51F67C8}" destId="{259282D1-2153-4AB7-A361-69D540C18D6A}" srcOrd="1" destOrd="0" presId="urn:microsoft.com/office/officeart/2018/2/layout/IconLabelList"/>
    <dgm:cxn modelId="{D77FA57B-7F0D-463E-814E-F94B3CF65071}" type="presParOf" srcId="{F1B7BE95-EDA5-4160-AF39-A7E4D51F67C8}" destId="{38E7C652-3236-4DE1-90C1-9E319CE0132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74D02E-4EAC-405E-9D11-CCDB3D22C45D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3E755DD-9104-4634-811F-ACAEC27E8FB4}">
      <dgm:prSet/>
      <dgm:spPr/>
      <dgm:t>
        <a:bodyPr/>
        <a:lstStyle/>
        <a:p>
          <a:r>
            <a:rPr lang="en-US" dirty="0"/>
            <a:t>Schedule and Tasks of the Week</a:t>
          </a:r>
        </a:p>
      </dgm:t>
    </dgm:pt>
    <dgm:pt modelId="{B0A98B37-60A6-455A-A40B-E0D37177D12B}" type="parTrans" cxnId="{ADB896CE-E89F-451B-8770-1E87AA8F72A1}">
      <dgm:prSet/>
      <dgm:spPr/>
      <dgm:t>
        <a:bodyPr/>
        <a:lstStyle/>
        <a:p>
          <a:endParaRPr lang="en-US"/>
        </a:p>
      </dgm:t>
    </dgm:pt>
    <dgm:pt modelId="{DF668AE0-67B5-4F5B-8724-23C1F622507E}" type="sibTrans" cxnId="{ADB896CE-E89F-451B-8770-1E87AA8F72A1}">
      <dgm:prSet/>
      <dgm:spPr/>
      <dgm:t>
        <a:bodyPr/>
        <a:lstStyle/>
        <a:p>
          <a:endParaRPr lang="en-US"/>
        </a:p>
      </dgm:t>
    </dgm:pt>
    <dgm:pt modelId="{CFCE7322-617E-4B50-B0AC-4CFC907D56EC}">
      <dgm:prSet/>
      <dgm:spPr/>
      <dgm:t>
        <a:bodyPr/>
        <a:lstStyle/>
        <a:p>
          <a:r>
            <a:rPr lang="en-US" dirty="0"/>
            <a:t>1. </a:t>
          </a:r>
          <a:r>
            <a:rPr lang="en-US" dirty="0" err="1"/>
            <a:t>Aymen</a:t>
          </a:r>
          <a:r>
            <a:rPr lang="en-US" dirty="0"/>
            <a:t> </a:t>
          </a:r>
          <a:r>
            <a:rPr lang="en-US" dirty="0" err="1"/>
            <a:t>Nouidha</a:t>
          </a:r>
          <a:endParaRPr lang="en-US" dirty="0"/>
        </a:p>
      </dgm:t>
    </dgm:pt>
    <dgm:pt modelId="{4349550F-C4B9-4AF5-9BEB-AAA6CFA90142}" type="parTrans" cxnId="{B3C39F87-388A-42B0-A5F8-031A44580750}">
      <dgm:prSet/>
      <dgm:spPr/>
      <dgm:t>
        <a:bodyPr/>
        <a:lstStyle/>
        <a:p>
          <a:endParaRPr lang="en-US"/>
        </a:p>
      </dgm:t>
    </dgm:pt>
    <dgm:pt modelId="{B4EB282D-0BE1-4E10-98F3-1DBB1A187A77}" type="sibTrans" cxnId="{B3C39F87-388A-42B0-A5F8-031A44580750}">
      <dgm:prSet/>
      <dgm:spPr/>
      <dgm:t>
        <a:bodyPr/>
        <a:lstStyle/>
        <a:p>
          <a:endParaRPr lang="en-US"/>
        </a:p>
      </dgm:t>
    </dgm:pt>
    <dgm:pt modelId="{95AB0B91-382E-4598-AA47-9F242292C713}">
      <dgm:prSet/>
      <dgm:spPr/>
      <dgm:t>
        <a:bodyPr/>
        <a:lstStyle/>
        <a:p>
          <a:r>
            <a:rPr lang="en-US" b="0" i="0" dirty="0"/>
            <a:t>3. Victor </a:t>
          </a:r>
          <a:r>
            <a:rPr lang="en-US" b="0" i="0" dirty="0" err="1"/>
            <a:t>Ebirim</a:t>
          </a:r>
          <a:endParaRPr lang="en-US" dirty="0"/>
        </a:p>
      </dgm:t>
    </dgm:pt>
    <dgm:pt modelId="{E0739272-64B1-4FBB-99D8-E4A3C220E1EA}" type="parTrans" cxnId="{8072AA4F-1064-41FD-B586-24C2AFA6A369}">
      <dgm:prSet/>
      <dgm:spPr/>
      <dgm:t>
        <a:bodyPr/>
        <a:lstStyle/>
        <a:p>
          <a:endParaRPr lang="en-US"/>
        </a:p>
      </dgm:t>
    </dgm:pt>
    <dgm:pt modelId="{9E316ACC-84CC-417C-A805-60E99F541E21}" type="sibTrans" cxnId="{8072AA4F-1064-41FD-B586-24C2AFA6A369}">
      <dgm:prSet/>
      <dgm:spPr/>
      <dgm:t>
        <a:bodyPr/>
        <a:lstStyle/>
        <a:p>
          <a:endParaRPr lang="en-US"/>
        </a:p>
      </dgm:t>
    </dgm:pt>
    <dgm:pt modelId="{917B1805-970E-40CF-892E-0FADC474E72F}">
      <dgm:prSet/>
      <dgm:spPr/>
      <dgm:t>
        <a:bodyPr/>
        <a:lstStyle/>
        <a:p>
          <a:r>
            <a:rPr lang="en-US" dirty="0"/>
            <a:t>4. Andreas </a:t>
          </a:r>
          <a:r>
            <a:rPr lang="en-US" dirty="0" err="1"/>
            <a:t>Mäkilä</a:t>
          </a:r>
          <a:endParaRPr lang="en-US" dirty="0"/>
        </a:p>
      </dgm:t>
    </dgm:pt>
    <dgm:pt modelId="{60400B76-511A-4246-9C7D-5ADAF0F7318F}" type="parTrans" cxnId="{A7600FCC-C51B-45C0-BB07-3A90C1FC51C4}">
      <dgm:prSet/>
      <dgm:spPr/>
      <dgm:t>
        <a:bodyPr/>
        <a:lstStyle/>
        <a:p>
          <a:endParaRPr lang="de-DE"/>
        </a:p>
      </dgm:t>
    </dgm:pt>
    <dgm:pt modelId="{459363CA-399F-4AE4-AB50-25D6082C368A}" type="sibTrans" cxnId="{A7600FCC-C51B-45C0-BB07-3A90C1FC51C4}">
      <dgm:prSet/>
      <dgm:spPr/>
      <dgm:t>
        <a:bodyPr/>
        <a:lstStyle/>
        <a:p>
          <a:endParaRPr lang="de-DE"/>
        </a:p>
      </dgm:t>
    </dgm:pt>
    <dgm:pt modelId="{8982CFA0-0348-4CF0-9403-F8AF42EABCAC}">
      <dgm:prSet/>
      <dgm:spPr/>
    </dgm:pt>
    <dgm:pt modelId="{C57F6BE0-33DD-4E68-9D8B-0E3D18B0F2EB}" type="parTrans" cxnId="{C28F0F45-58EB-44E2-B221-B6FE763B0078}">
      <dgm:prSet/>
      <dgm:spPr/>
      <dgm:t>
        <a:bodyPr/>
        <a:lstStyle/>
        <a:p>
          <a:endParaRPr lang="de-DE"/>
        </a:p>
      </dgm:t>
    </dgm:pt>
    <dgm:pt modelId="{D780DAD7-23AF-42CD-B0E6-847185AC8D7F}" type="sibTrans" cxnId="{C28F0F45-58EB-44E2-B221-B6FE763B0078}">
      <dgm:prSet/>
      <dgm:spPr/>
      <dgm:t>
        <a:bodyPr/>
        <a:lstStyle/>
        <a:p>
          <a:endParaRPr lang="de-DE"/>
        </a:p>
      </dgm:t>
    </dgm:pt>
    <dgm:pt modelId="{08FC7401-46E7-4344-845C-788A1957EB45}">
      <dgm:prSet/>
      <dgm:spPr/>
      <dgm:t>
        <a:bodyPr/>
        <a:lstStyle/>
        <a:p>
          <a:r>
            <a:rPr lang="en-US" baseline="0" dirty="0"/>
            <a:t>2.Lukas Dust and </a:t>
          </a:r>
          <a:r>
            <a:rPr lang="en-US" baseline="0" dirty="0" err="1"/>
            <a:t>Afram</a:t>
          </a:r>
          <a:r>
            <a:rPr lang="en-US" baseline="0" dirty="0"/>
            <a:t> </a:t>
          </a:r>
          <a:r>
            <a:rPr lang="en-US" baseline="0" dirty="0" err="1"/>
            <a:t>Afrem</a:t>
          </a:r>
          <a:endParaRPr lang="en-US" dirty="0"/>
        </a:p>
      </dgm:t>
    </dgm:pt>
    <dgm:pt modelId="{98A09610-F728-469A-BD4C-E7EB3BC04104}" type="parTrans" cxnId="{7BC0E431-0EAD-48F8-9C0F-E631496EDF8F}">
      <dgm:prSet/>
      <dgm:spPr/>
      <dgm:t>
        <a:bodyPr/>
        <a:lstStyle/>
        <a:p>
          <a:endParaRPr lang="de-DE"/>
        </a:p>
      </dgm:t>
    </dgm:pt>
    <dgm:pt modelId="{446EE827-731B-4B90-89F5-A9466978CA12}" type="sibTrans" cxnId="{7BC0E431-0EAD-48F8-9C0F-E631496EDF8F}">
      <dgm:prSet/>
      <dgm:spPr/>
      <dgm:t>
        <a:bodyPr/>
        <a:lstStyle/>
        <a:p>
          <a:endParaRPr lang="de-DE"/>
        </a:p>
      </dgm:t>
    </dgm:pt>
    <dgm:pt modelId="{0151216B-3B7B-4D0F-A8BB-3BAA47955DE9}" type="pres">
      <dgm:prSet presAssocID="{8A74D02E-4EAC-405E-9D11-CCDB3D22C45D}" presName="outerComposite" presStyleCnt="0">
        <dgm:presLayoutVars>
          <dgm:chMax val="5"/>
          <dgm:dir/>
          <dgm:resizeHandles val="exact"/>
        </dgm:presLayoutVars>
      </dgm:prSet>
      <dgm:spPr/>
    </dgm:pt>
    <dgm:pt modelId="{CAEB330F-BCFD-4FE8-8D23-D35453F17ABD}" type="pres">
      <dgm:prSet presAssocID="{8A74D02E-4EAC-405E-9D11-CCDB3D22C45D}" presName="dummyMaxCanvas" presStyleCnt="0">
        <dgm:presLayoutVars/>
      </dgm:prSet>
      <dgm:spPr/>
    </dgm:pt>
    <dgm:pt modelId="{9B30F9B4-7DE9-42F0-AAE1-0EF0855DAF6A}" type="pres">
      <dgm:prSet presAssocID="{8A74D02E-4EAC-405E-9D11-CCDB3D22C45D}" presName="FiveNodes_1" presStyleLbl="node1" presStyleIdx="0" presStyleCnt="5">
        <dgm:presLayoutVars>
          <dgm:bulletEnabled val="1"/>
        </dgm:presLayoutVars>
      </dgm:prSet>
      <dgm:spPr/>
    </dgm:pt>
    <dgm:pt modelId="{17DC6964-7697-4B3A-8306-3FA71A6E5CD7}" type="pres">
      <dgm:prSet presAssocID="{8A74D02E-4EAC-405E-9D11-CCDB3D22C45D}" presName="FiveNodes_2" presStyleLbl="node1" presStyleIdx="1" presStyleCnt="5">
        <dgm:presLayoutVars>
          <dgm:bulletEnabled val="1"/>
        </dgm:presLayoutVars>
      </dgm:prSet>
      <dgm:spPr/>
    </dgm:pt>
    <dgm:pt modelId="{C5DCB436-A807-4873-B046-66A6F58234CE}" type="pres">
      <dgm:prSet presAssocID="{8A74D02E-4EAC-405E-9D11-CCDB3D22C45D}" presName="FiveNodes_3" presStyleLbl="node1" presStyleIdx="2" presStyleCnt="5">
        <dgm:presLayoutVars>
          <dgm:bulletEnabled val="1"/>
        </dgm:presLayoutVars>
      </dgm:prSet>
      <dgm:spPr/>
    </dgm:pt>
    <dgm:pt modelId="{82467640-C14A-449E-93AE-0D5337B454D5}" type="pres">
      <dgm:prSet presAssocID="{8A74D02E-4EAC-405E-9D11-CCDB3D22C45D}" presName="FiveNodes_4" presStyleLbl="node1" presStyleIdx="3" presStyleCnt="5">
        <dgm:presLayoutVars>
          <dgm:bulletEnabled val="1"/>
        </dgm:presLayoutVars>
      </dgm:prSet>
      <dgm:spPr/>
    </dgm:pt>
    <dgm:pt modelId="{9D745DE1-BAAC-4634-B158-9C674513313A}" type="pres">
      <dgm:prSet presAssocID="{8A74D02E-4EAC-405E-9D11-CCDB3D22C45D}" presName="FiveNodes_5" presStyleLbl="node1" presStyleIdx="4" presStyleCnt="5">
        <dgm:presLayoutVars>
          <dgm:bulletEnabled val="1"/>
        </dgm:presLayoutVars>
      </dgm:prSet>
      <dgm:spPr/>
    </dgm:pt>
    <dgm:pt modelId="{7E17D03D-FAD2-4398-8BB5-184A64722049}" type="pres">
      <dgm:prSet presAssocID="{8A74D02E-4EAC-405E-9D11-CCDB3D22C45D}" presName="FiveConn_1-2" presStyleLbl="fgAccFollowNode1" presStyleIdx="0" presStyleCnt="4">
        <dgm:presLayoutVars>
          <dgm:bulletEnabled val="1"/>
        </dgm:presLayoutVars>
      </dgm:prSet>
      <dgm:spPr/>
    </dgm:pt>
    <dgm:pt modelId="{E6600D48-FC2A-433A-92AA-90C1D5FD85AD}" type="pres">
      <dgm:prSet presAssocID="{8A74D02E-4EAC-405E-9D11-CCDB3D22C45D}" presName="FiveConn_2-3" presStyleLbl="fgAccFollowNode1" presStyleIdx="1" presStyleCnt="4">
        <dgm:presLayoutVars>
          <dgm:bulletEnabled val="1"/>
        </dgm:presLayoutVars>
      </dgm:prSet>
      <dgm:spPr/>
    </dgm:pt>
    <dgm:pt modelId="{F90A072A-44F4-4749-9C18-DFBD7CCEC13E}" type="pres">
      <dgm:prSet presAssocID="{8A74D02E-4EAC-405E-9D11-CCDB3D22C45D}" presName="FiveConn_3-4" presStyleLbl="fgAccFollowNode1" presStyleIdx="2" presStyleCnt="4">
        <dgm:presLayoutVars>
          <dgm:bulletEnabled val="1"/>
        </dgm:presLayoutVars>
      </dgm:prSet>
      <dgm:spPr/>
    </dgm:pt>
    <dgm:pt modelId="{744FA8DF-BD2F-4AC6-8CAE-E3F725F06247}" type="pres">
      <dgm:prSet presAssocID="{8A74D02E-4EAC-405E-9D11-CCDB3D22C45D}" presName="FiveConn_4-5" presStyleLbl="fgAccFollowNode1" presStyleIdx="3" presStyleCnt="4">
        <dgm:presLayoutVars>
          <dgm:bulletEnabled val="1"/>
        </dgm:presLayoutVars>
      </dgm:prSet>
      <dgm:spPr/>
    </dgm:pt>
    <dgm:pt modelId="{C100EF4C-98FC-4E1D-868C-7F89646CCDBE}" type="pres">
      <dgm:prSet presAssocID="{8A74D02E-4EAC-405E-9D11-CCDB3D22C45D}" presName="FiveNodes_1_text" presStyleLbl="node1" presStyleIdx="4" presStyleCnt="5">
        <dgm:presLayoutVars>
          <dgm:bulletEnabled val="1"/>
        </dgm:presLayoutVars>
      </dgm:prSet>
      <dgm:spPr/>
    </dgm:pt>
    <dgm:pt modelId="{F439B034-EFD6-4101-9B1F-D6EEB80BE5CC}" type="pres">
      <dgm:prSet presAssocID="{8A74D02E-4EAC-405E-9D11-CCDB3D22C45D}" presName="FiveNodes_2_text" presStyleLbl="node1" presStyleIdx="4" presStyleCnt="5">
        <dgm:presLayoutVars>
          <dgm:bulletEnabled val="1"/>
        </dgm:presLayoutVars>
      </dgm:prSet>
      <dgm:spPr/>
    </dgm:pt>
    <dgm:pt modelId="{A1CDBB8D-132E-49DD-B07A-665A216FC66A}" type="pres">
      <dgm:prSet presAssocID="{8A74D02E-4EAC-405E-9D11-CCDB3D22C45D}" presName="FiveNodes_3_text" presStyleLbl="node1" presStyleIdx="4" presStyleCnt="5">
        <dgm:presLayoutVars>
          <dgm:bulletEnabled val="1"/>
        </dgm:presLayoutVars>
      </dgm:prSet>
      <dgm:spPr/>
    </dgm:pt>
    <dgm:pt modelId="{6E4135BD-D058-47BE-8C5C-45573B32EA34}" type="pres">
      <dgm:prSet presAssocID="{8A74D02E-4EAC-405E-9D11-CCDB3D22C45D}" presName="FiveNodes_4_text" presStyleLbl="node1" presStyleIdx="4" presStyleCnt="5">
        <dgm:presLayoutVars>
          <dgm:bulletEnabled val="1"/>
        </dgm:presLayoutVars>
      </dgm:prSet>
      <dgm:spPr/>
    </dgm:pt>
    <dgm:pt modelId="{FBBD0FC6-93CB-4AA1-A30D-48F129CD1602}" type="pres">
      <dgm:prSet presAssocID="{8A74D02E-4EAC-405E-9D11-CCDB3D22C45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CF89C09-34F6-4A55-8F37-21BF0D49D97A}" type="presOf" srcId="{DF668AE0-67B5-4F5B-8724-23C1F622507E}" destId="{7E17D03D-FAD2-4398-8BB5-184A64722049}" srcOrd="0" destOrd="0" presId="urn:microsoft.com/office/officeart/2005/8/layout/vProcess5"/>
    <dgm:cxn modelId="{1F31691C-FE65-45D6-A7BA-C116BFE2EE7F}" type="presOf" srcId="{08FC7401-46E7-4344-845C-788A1957EB45}" destId="{A1CDBB8D-132E-49DD-B07A-665A216FC66A}" srcOrd="1" destOrd="0" presId="urn:microsoft.com/office/officeart/2005/8/layout/vProcess5"/>
    <dgm:cxn modelId="{7BC0E431-0EAD-48F8-9C0F-E631496EDF8F}" srcId="{8A74D02E-4EAC-405E-9D11-CCDB3D22C45D}" destId="{08FC7401-46E7-4344-845C-788A1957EB45}" srcOrd="2" destOrd="0" parTransId="{98A09610-F728-469A-BD4C-E7EB3BC04104}" sibTransId="{446EE827-731B-4B90-89F5-A9466978CA12}"/>
    <dgm:cxn modelId="{F175023E-AC96-4A79-9E54-346C88F7AA4A}" type="presOf" srcId="{08FC7401-46E7-4344-845C-788A1957EB45}" destId="{C5DCB436-A807-4873-B046-66A6F58234CE}" srcOrd="0" destOrd="0" presId="urn:microsoft.com/office/officeart/2005/8/layout/vProcess5"/>
    <dgm:cxn modelId="{C28F0F45-58EB-44E2-B221-B6FE763B0078}" srcId="{8A74D02E-4EAC-405E-9D11-CCDB3D22C45D}" destId="{8982CFA0-0348-4CF0-9403-F8AF42EABCAC}" srcOrd="5" destOrd="0" parTransId="{C57F6BE0-33DD-4E68-9D8B-0E3D18B0F2EB}" sibTransId="{D780DAD7-23AF-42CD-B0E6-847185AC8D7F}"/>
    <dgm:cxn modelId="{50D8844F-5485-4A72-AA6C-F3A400BDF8E1}" type="presOf" srcId="{CFCE7322-617E-4B50-B0AC-4CFC907D56EC}" destId="{17DC6964-7697-4B3A-8306-3FA71A6E5CD7}" srcOrd="0" destOrd="0" presId="urn:microsoft.com/office/officeart/2005/8/layout/vProcess5"/>
    <dgm:cxn modelId="{8072AA4F-1064-41FD-B586-24C2AFA6A369}" srcId="{8A74D02E-4EAC-405E-9D11-CCDB3D22C45D}" destId="{95AB0B91-382E-4598-AA47-9F242292C713}" srcOrd="3" destOrd="0" parTransId="{E0739272-64B1-4FBB-99D8-E4A3C220E1EA}" sibTransId="{9E316ACC-84CC-417C-A805-60E99F541E21}"/>
    <dgm:cxn modelId="{F03E5F81-3F46-4EEA-AC6D-7A9AE91D60C1}" type="presOf" srcId="{D3E755DD-9104-4634-811F-ACAEC27E8FB4}" destId="{C100EF4C-98FC-4E1D-868C-7F89646CCDBE}" srcOrd="1" destOrd="0" presId="urn:microsoft.com/office/officeart/2005/8/layout/vProcess5"/>
    <dgm:cxn modelId="{B3C39F87-388A-42B0-A5F8-031A44580750}" srcId="{8A74D02E-4EAC-405E-9D11-CCDB3D22C45D}" destId="{CFCE7322-617E-4B50-B0AC-4CFC907D56EC}" srcOrd="1" destOrd="0" parTransId="{4349550F-C4B9-4AF5-9BEB-AAA6CFA90142}" sibTransId="{B4EB282D-0BE1-4E10-98F3-1DBB1A187A77}"/>
    <dgm:cxn modelId="{6ECD2F96-EE10-4ACA-BB8D-08A8D870457A}" type="presOf" srcId="{8A74D02E-4EAC-405E-9D11-CCDB3D22C45D}" destId="{0151216B-3B7B-4D0F-A8BB-3BAA47955DE9}" srcOrd="0" destOrd="0" presId="urn:microsoft.com/office/officeart/2005/8/layout/vProcess5"/>
    <dgm:cxn modelId="{D2D27698-8892-41FE-8541-965D37BF2F16}" type="presOf" srcId="{917B1805-970E-40CF-892E-0FADC474E72F}" destId="{FBBD0FC6-93CB-4AA1-A30D-48F129CD1602}" srcOrd="1" destOrd="0" presId="urn:microsoft.com/office/officeart/2005/8/layout/vProcess5"/>
    <dgm:cxn modelId="{CA23689C-2D6B-4D80-8A0A-5CC0BAD43F6A}" type="presOf" srcId="{917B1805-970E-40CF-892E-0FADC474E72F}" destId="{9D745DE1-BAAC-4634-B158-9C674513313A}" srcOrd="0" destOrd="0" presId="urn:microsoft.com/office/officeart/2005/8/layout/vProcess5"/>
    <dgm:cxn modelId="{AF7227B8-D626-452A-9782-E3190EC61A0D}" type="presOf" srcId="{9E316ACC-84CC-417C-A805-60E99F541E21}" destId="{744FA8DF-BD2F-4AC6-8CAE-E3F725F06247}" srcOrd="0" destOrd="0" presId="urn:microsoft.com/office/officeart/2005/8/layout/vProcess5"/>
    <dgm:cxn modelId="{2A7E80C7-5EB9-43E2-92B0-E6AE0E57D91A}" type="presOf" srcId="{95AB0B91-382E-4598-AA47-9F242292C713}" destId="{82467640-C14A-449E-93AE-0D5337B454D5}" srcOrd="0" destOrd="0" presId="urn:microsoft.com/office/officeart/2005/8/layout/vProcess5"/>
    <dgm:cxn modelId="{A7600FCC-C51B-45C0-BB07-3A90C1FC51C4}" srcId="{8A74D02E-4EAC-405E-9D11-CCDB3D22C45D}" destId="{917B1805-970E-40CF-892E-0FADC474E72F}" srcOrd="4" destOrd="0" parTransId="{60400B76-511A-4246-9C7D-5ADAF0F7318F}" sibTransId="{459363CA-399F-4AE4-AB50-25D6082C368A}"/>
    <dgm:cxn modelId="{4A5CEBCC-435F-48FE-A174-36D0B0119B30}" type="presOf" srcId="{D3E755DD-9104-4634-811F-ACAEC27E8FB4}" destId="{9B30F9B4-7DE9-42F0-AAE1-0EF0855DAF6A}" srcOrd="0" destOrd="0" presId="urn:microsoft.com/office/officeart/2005/8/layout/vProcess5"/>
    <dgm:cxn modelId="{ADB896CE-E89F-451B-8770-1E87AA8F72A1}" srcId="{8A74D02E-4EAC-405E-9D11-CCDB3D22C45D}" destId="{D3E755DD-9104-4634-811F-ACAEC27E8FB4}" srcOrd="0" destOrd="0" parTransId="{B0A98B37-60A6-455A-A40B-E0D37177D12B}" sibTransId="{DF668AE0-67B5-4F5B-8724-23C1F622507E}"/>
    <dgm:cxn modelId="{DFE95BD1-F81B-414A-AA28-37AB8AB8285B}" type="presOf" srcId="{446EE827-731B-4B90-89F5-A9466978CA12}" destId="{F90A072A-44F4-4749-9C18-DFBD7CCEC13E}" srcOrd="0" destOrd="0" presId="urn:microsoft.com/office/officeart/2005/8/layout/vProcess5"/>
    <dgm:cxn modelId="{0E2563E8-809C-4705-8042-082918B0477E}" type="presOf" srcId="{B4EB282D-0BE1-4E10-98F3-1DBB1A187A77}" destId="{E6600D48-FC2A-433A-92AA-90C1D5FD85AD}" srcOrd="0" destOrd="0" presId="urn:microsoft.com/office/officeart/2005/8/layout/vProcess5"/>
    <dgm:cxn modelId="{0AC337ED-B4D9-45EE-919C-DD0FE4C8C758}" type="presOf" srcId="{CFCE7322-617E-4B50-B0AC-4CFC907D56EC}" destId="{F439B034-EFD6-4101-9B1F-D6EEB80BE5CC}" srcOrd="1" destOrd="0" presId="urn:microsoft.com/office/officeart/2005/8/layout/vProcess5"/>
    <dgm:cxn modelId="{40DD0AF1-8D99-4033-8D9A-BCD378B7047F}" type="presOf" srcId="{95AB0B91-382E-4598-AA47-9F242292C713}" destId="{6E4135BD-D058-47BE-8C5C-45573B32EA34}" srcOrd="1" destOrd="0" presId="urn:microsoft.com/office/officeart/2005/8/layout/vProcess5"/>
    <dgm:cxn modelId="{7728185D-8488-49DD-8DB8-C4539C0D2D67}" type="presParOf" srcId="{0151216B-3B7B-4D0F-A8BB-3BAA47955DE9}" destId="{CAEB330F-BCFD-4FE8-8D23-D35453F17ABD}" srcOrd="0" destOrd="0" presId="urn:microsoft.com/office/officeart/2005/8/layout/vProcess5"/>
    <dgm:cxn modelId="{6CEEFDF7-CC13-4A40-BE7F-F0E0DF6BF9CE}" type="presParOf" srcId="{0151216B-3B7B-4D0F-A8BB-3BAA47955DE9}" destId="{9B30F9B4-7DE9-42F0-AAE1-0EF0855DAF6A}" srcOrd="1" destOrd="0" presId="urn:microsoft.com/office/officeart/2005/8/layout/vProcess5"/>
    <dgm:cxn modelId="{7445F7E6-4110-4070-B3B9-55288825D019}" type="presParOf" srcId="{0151216B-3B7B-4D0F-A8BB-3BAA47955DE9}" destId="{17DC6964-7697-4B3A-8306-3FA71A6E5CD7}" srcOrd="2" destOrd="0" presId="urn:microsoft.com/office/officeart/2005/8/layout/vProcess5"/>
    <dgm:cxn modelId="{33B32615-8E1D-49AC-8CBA-2EFA0A45EFA3}" type="presParOf" srcId="{0151216B-3B7B-4D0F-A8BB-3BAA47955DE9}" destId="{C5DCB436-A807-4873-B046-66A6F58234CE}" srcOrd="3" destOrd="0" presId="urn:microsoft.com/office/officeart/2005/8/layout/vProcess5"/>
    <dgm:cxn modelId="{EF84BC14-F194-4ED1-B79C-8DCF94E3BC29}" type="presParOf" srcId="{0151216B-3B7B-4D0F-A8BB-3BAA47955DE9}" destId="{82467640-C14A-449E-93AE-0D5337B454D5}" srcOrd="4" destOrd="0" presId="urn:microsoft.com/office/officeart/2005/8/layout/vProcess5"/>
    <dgm:cxn modelId="{15BC6955-AE61-4B40-B1DA-2CC22E16BA77}" type="presParOf" srcId="{0151216B-3B7B-4D0F-A8BB-3BAA47955DE9}" destId="{9D745DE1-BAAC-4634-B158-9C674513313A}" srcOrd="5" destOrd="0" presId="urn:microsoft.com/office/officeart/2005/8/layout/vProcess5"/>
    <dgm:cxn modelId="{5333E9C2-A82A-4F7D-9DFD-A8EBD1273F3C}" type="presParOf" srcId="{0151216B-3B7B-4D0F-A8BB-3BAA47955DE9}" destId="{7E17D03D-FAD2-4398-8BB5-184A64722049}" srcOrd="6" destOrd="0" presId="urn:microsoft.com/office/officeart/2005/8/layout/vProcess5"/>
    <dgm:cxn modelId="{6A28F534-CD9A-4093-95A8-54EA2386D988}" type="presParOf" srcId="{0151216B-3B7B-4D0F-A8BB-3BAA47955DE9}" destId="{E6600D48-FC2A-433A-92AA-90C1D5FD85AD}" srcOrd="7" destOrd="0" presId="urn:microsoft.com/office/officeart/2005/8/layout/vProcess5"/>
    <dgm:cxn modelId="{D7BF1229-3739-4402-A3BC-285D18F7F9F8}" type="presParOf" srcId="{0151216B-3B7B-4D0F-A8BB-3BAA47955DE9}" destId="{F90A072A-44F4-4749-9C18-DFBD7CCEC13E}" srcOrd="8" destOrd="0" presId="urn:microsoft.com/office/officeart/2005/8/layout/vProcess5"/>
    <dgm:cxn modelId="{9C91060B-19BC-44BD-A3C6-780F82C3BF0B}" type="presParOf" srcId="{0151216B-3B7B-4D0F-A8BB-3BAA47955DE9}" destId="{744FA8DF-BD2F-4AC6-8CAE-E3F725F06247}" srcOrd="9" destOrd="0" presId="urn:microsoft.com/office/officeart/2005/8/layout/vProcess5"/>
    <dgm:cxn modelId="{8E3003B5-612B-47B2-851E-1EB86ABB027A}" type="presParOf" srcId="{0151216B-3B7B-4D0F-A8BB-3BAA47955DE9}" destId="{C100EF4C-98FC-4E1D-868C-7F89646CCDBE}" srcOrd="10" destOrd="0" presId="urn:microsoft.com/office/officeart/2005/8/layout/vProcess5"/>
    <dgm:cxn modelId="{743E6F0D-9CA5-41F4-9436-7FE84DC6EDA7}" type="presParOf" srcId="{0151216B-3B7B-4D0F-A8BB-3BAA47955DE9}" destId="{F439B034-EFD6-4101-9B1F-D6EEB80BE5CC}" srcOrd="11" destOrd="0" presId="urn:microsoft.com/office/officeart/2005/8/layout/vProcess5"/>
    <dgm:cxn modelId="{5CB3173D-10F2-4F26-88D6-E1FBBE56F21A}" type="presParOf" srcId="{0151216B-3B7B-4D0F-A8BB-3BAA47955DE9}" destId="{A1CDBB8D-132E-49DD-B07A-665A216FC66A}" srcOrd="12" destOrd="0" presId="urn:microsoft.com/office/officeart/2005/8/layout/vProcess5"/>
    <dgm:cxn modelId="{596E2B01-F03E-4A94-9F74-AFE5CA7FBF73}" type="presParOf" srcId="{0151216B-3B7B-4D0F-A8BB-3BAA47955DE9}" destId="{6E4135BD-D058-47BE-8C5C-45573B32EA34}" srcOrd="13" destOrd="0" presId="urn:microsoft.com/office/officeart/2005/8/layout/vProcess5"/>
    <dgm:cxn modelId="{5B9C30EF-87C7-4BF1-AFAC-76ABD2A0002D}" type="presParOf" srcId="{0151216B-3B7B-4D0F-A8BB-3BAA47955DE9}" destId="{FBBD0FC6-93CB-4AA1-A30D-48F129CD160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ED854-E973-440B-A7F6-F0FEE9E083BA}">
      <dsp:nvSpPr>
        <dsp:cNvPr id="0" name=""/>
        <dsp:cNvSpPr/>
      </dsp:nvSpPr>
      <dsp:spPr>
        <a:xfrm>
          <a:off x="682896" y="621183"/>
          <a:ext cx="1093500" cy="1093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62DDF-418F-44FF-B23F-BC5F27E506D3}">
      <dsp:nvSpPr>
        <dsp:cNvPr id="0" name=""/>
        <dsp:cNvSpPr/>
      </dsp:nvSpPr>
      <dsp:spPr>
        <a:xfrm>
          <a:off x="14646" y="2034736"/>
          <a:ext cx="243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13.November.2020 </a:t>
          </a:r>
        </a:p>
      </dsp:txBody>
      <dsp:txXfrm>
        <a:off x="14646" y="2034736"/>
        <a:ext cx="2430000" cy="720000"/>
      </dsp:txXfrm>
    </dsp:sp>
    <dsp:sp modelId="{853BE69A-FF9D-45F5-9219-52AAF48E3423}">
      <dsp:nvSpPr>
        <dsp:cNvPr id="0" name=""/>
        <dsp:cNvSpPr/>
      </dsp:nvSpPr>
      <dsp:spPr>
        <a:xfrm>
          <a:off x="3538146" y="621183"/>
          <a:ext cx="1093500" cy="1093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E7C652-3236-4DE1-90C1-9E319CE01324}">
      <dsp:nvSpPr>
        <dsp:cNvPr id="0" name=""/>
        <dsp:cNvSpPr/>
      </dsp:nvSpPr>
      <dsp:spPr>
        <a:xfrm>
          <a:off x="2869896" y="2034736"/>
          <a:ext cx="243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Afram Afrem, Andreas Mäkilä, Victor Nicholas Ebirim, Lukas Johannes Dust, Aymen Nouidha</a:t>
          </a:r>
        </a:p>
      </dsp:txBody>
      <dsp:txXfrm>
        <a:off x="2869896" y="2034736"/>
        <a:ext cx="243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0F9B4-7DE9-42F0-AAE1-0EF0855DAF6A}">
      <dsp:nvSpPr>
        <dsp:cNvPr id="0" name=""/>
        <dsp:cNvSpPr/>
      </dsp:nvSpPr>
      <dsp:spPr>
        <a:xfrm>
          <a:off x="0" y="0"/>
          <a:ext cx="5073292" cy="10614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Schedule and Tasks of the Week</a:t>
          </a:r>
        </a:p>
      </dsp:txBody>
      <dsp:txXfrm>
        <a:off x="31088" y="31088"/>
        <a:ext cx="3803757" cy="999237"/>
      </dsp:txXfrm>
    </dsp:sp>
    <dsp:sp modelId="{17DC6964-7697-4B3A-8306-3FA71A6E5CD7}">
      <dsp:nvSpPr>
        <dsp:cNvPr id="0" name=""/>
        <dsp:cNvSpPr/>
      </dsp:nvSpPr>
      <dsp:spPr>
        <a:xfrm>
          <a:off x="378849" y="1208832"/>
          <a:ext cx="5073292" cy="10614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1. </a:t>
          </a:r>
          <a:r>
            <a:rPr lang="en-US" sz="2800" kern="1200" dirty="0" err="1"/>
            <a:t>Aymen</a:t>
          </a:r>
          <a:r>
            <a:rPr lang="en-US" sz="2800" kern="1200" dirty="0"/>
            <a:t> </a:t>
          </a:r>
          <a:r>
            <a:rPr lang="en-US" sz="2800" kern="1200" dirty="0" err="1"/>
            <a:t>Nouidha</a:t>
          </a:r>
          <a:endParaRPr lang="en-US" sz="2800" kern="1200" dirty="0"/>
        </a:p>
      </dsp:txBody>
      <dsp:txXfrm>
        <a:off x="409937" y="1239920"/>
        <a:ext cx="3942347" cy="999237"/>
      </dsp:txXfrm>
    </dsp:sp>
    <dsp:sp modelId="{C5DCB436-A807-4873-B046-66A6F58234CE}">
      <dsp:nvSpPr>
        <dsp:cNvPr id="0" name=""/>
        <dsp:cNvSpPr/>
      </dsp:nvSpPr>
      <dsp:spPr>
        <a:xfrm>
          <a:off x="757699" y="2417664"/>
          <a:ext cx="5073292" cy="10614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2.Lukas Dust and </a:t>
          </a:r>
          <a:r>
            <a:rPr lang="en-US" sz="2800" kern="1200" baseline="0" dirty="0" err="1"/>
            <a:t>Afram</a:t>
          </a:r>
          <a:r>
            <a:rPr lang="en-US" sz="2800" kern="1200" baseline="0" dirty="0"/>
            <a:t> </a:t>
          </a:r>
          <a:r>
            <a:rPr lang="en-US" sz="2800" kern="1200" baseline="0" dirty="0" err="1"/>
            <a:t>Afrem</a:t>
          </a:r>
          <a:endParaRPr lang="en-US" sz="2800" kern="1200" dirty="0"/>
        </a:p>
      </dsp:txBody>
      <dsp:txXfrm>
        <a:off x="788787" y="2448752"/>
        <a:ext cx="3942347" cy="999237"/>
      </dsp:txXfrm>
    </dsp:sp>
    <dsp:sp modelId="{82467640-C14A-449E-93AE-0D5337B454D5}">
      <dsp:nvSpPr>
        <dsp:cNvPr id="0" name=""/>
        <dsp:cNvSpPr/>
      </dsp:nvSpPr>
      <dsp:spPr>
        <a:xfrm>
          <a:off x="1136549" y="3626496"/>
          <a:ext cx="5073292" cy="10614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3. Victor </a:t>
          </a:r>
          <a:r>
            <a:rPr lang="en-US" sz="2800" b="0" i="0" kern="1200" dirty="0" err="1"/>
            <a:t>Ebirim</a:t>
          </a:r>
          <a:endParaRPr lang="en-US" sz="2800" kern="1200" dirty="0"/>
        </a:p>
      </dsp:txBody>
      <dsp:txXfrm>
        <a:off x="1167637" y="3657584"/>
        <a:ext cx="3942347" cy="999237"/>
      </dsp:txXfrm>
    </dsp:sp>
    <dsp:sp modelId="{9D745DE1-BAAC-4634-B158-9C674513313A}">
      <dsp:nvSpPr>
        <dsp:cNvPr id="0" name=""/>
        <dsp:cNvSpPr/>
      </dsp:nvSpPr>
      <dsp:spPr>
        <a:xfrm>
          <a:off x="1515398" y="4835329"/>
          <a:ext cx="5073292" cy="10614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4. Andreas </a:t>
          </a:r>
          <a:r>
            <a:rPr lang="en-US" sz="2800" kern="1200" dirty="0" err="1"/>
            <a:t>Mäkilä</a:t>
          </a:r>
          <a:endParaRPr lang="en-US" sz="2800" kern="1200" dirty="0"/>
        </a:p>
      </dsp:txBody>
      <dsp:txXfrm>
        <a:off x="1546486" y="4866417"/>
        <a:ext cx="3942347" cy="999237"/>
      </dsp:txXfrm>
    </dsp:sp>
    <dsp:sp modelId="{7E17D03D-FAD2-4398-8BB5-184A64722049}">
      <dsp:nvSpPr>
        <dsp:cNvPr id="0" name=""/>
        <dsp:cNvSpPr/>
      </dsp:nvSpPr>
      <dsp:spPr>
        <a:xfrm>
          <a:off x="4383373" y="775421"/>
          <a:ext cx="689918" cy="689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538605" y="775421"/>
        <a:ext cx="379454" cy="519163"/>
      </dsp:txXfrm>
    </dsp:sp>
    <dsp:sp modelId="{E6600D48-FC2A-433A-92AA-90C1D5FD85AD}">
      <dsp:nvSpPr>
        <dsp:cNvPr id="0" name=""/>
        <dsp:cNvSpPr/>
      </dsp:nvSpPr>
      <dsp:spPr>
        <a:xfrm>
          <a:off x="4762222" y="1984254"/>
          <a:ext cx="689918" cy="689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917454" y="1984254"/>
        <a:ext cx="379454" cy="519163"/>
      </dsp:txXfrm>
    </dsp:sp>
    <dsp:sp modelId="{F90A072A-44F4-4749-9C18-DFBD7CCEC13E}">
      <dsp:nvSpPr>
        <dsp:cNvPr id="0" name=""/>
        <dsp:cNvSpPr/>
      </dsp:nvSpPr>
      <dsp:spPr>
        <a:xfrm>
          <a:off x="5141072" y="3175396"/>
          <a:ext cx="689918" cy="689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100" kern="1200"/>
        </a:p>
      </dsp:txBody>
      <dsp:txXfrm>
        <a:off x="5296304" y="3175396"/>
        <a:ext cx="379454" cy="519163"/>
      </dsp:txXfrm>
    </dsp:sp>
    <dsp:sp modelId="{744FA8DF-BD2F-4AC6-8CAE-E3F725F06247}">
      <dsp:nvSpPr>
        <dsp:cNvPr id="0" name=""/>
        <dsp:cNvSpPr/>
      </dsp:nvSpPr>
      <dsp:spPr>
        <a:xfrm>
          <a:off x="5519922" y="4396021"/>
          <a:ext cx="689918" cy="689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675154" y="4396021"/>
        <a:ext cx="379454" cy="519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A7625-F502-4886-BF38-9656E041D6F1}" type="datetimeFigureOut">
              <a:rPr lang="de-DE" smtClean="0"/>
              <a:t>22.11.2020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1B80F-AC42-418B-9D7D-7E6E2ECB63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54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76F7D-E613-43C0-9B9E-5294294CC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7BD851-4D2C-49F4-B032-C94D25C4D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5CC2E0-A259-4411-B2CC-C518A3B4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22.11.2020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41176B-CEF3-460C-9F43-98601D1A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F63C88-89A7-49CD-9672-C58B8FE1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977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EDA2AD-2015-42F7-87B6-D6FF85A1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60EFE8-DF4B-4C6F-B6A9-89970D194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0B398F-035A-4995-8FF0-EB22264C0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22.11.2020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5F122B-6377-4102-BCBA-992DF0C9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121336-0AA6-4FF6-A13C-E76010FC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78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381BD31-74ED-4EEB-AD21-96EC09756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CA6488-B261-46CB-8DA8-310780516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4C2205-1384-407F-BE8B-E511F3FC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22.11.2020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869EFE-DD75-46A7-8385-21F054E4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38C8AB-BC41-4812-B453-AD25606F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458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23392" y="1052736"/>
            <a:ext cx="6240693" cy="2808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2" tIns="35712" rIns="35712" bIns="35712" numCol="1" anchor="b" anchorCtr="0" compatLnSpc="1">
            <a:prstTxWarp prst="textNoShape">
              <a:avLst/>
            </a:prstTxWarp>
            <a:normAutofit/>
          </a:bodyPr>
          <a:lstStyle>
            <a:lvl1pPr algn="r">
              <a:lnSpc>
                <a:spcPct val="100000"/>
              </a:lnSpc>
              <a:defRPr sz="5400" b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sv-SE" noProof="0">
                <a:sym typeface="Gill Sans" charset="0"/>
              </a:rPr>
              <a:t>Klicka här för att ändra mall för rubrikformat</a:t>
            </a:r>
            <a:endParaRPr lang="sv-SE" noProof="0" dirty="0">
              <a:sym typeface="Gill Sans" charset="0"/>
            </a:endParaRPr>
          </a:p>
        </p:txBody>
      </p:sp>
      <p:sp>
        <p:nvSpPr>
          <p:cNvPr id="18" name="Platshållare för text 17"/>
          <p:cNvSpPr>
            <a:spLocks noGrp="1"/>
          </p:cNvSpPr>
          <p:nvPr>
            <p:ph type="body" sz="quarter" idx="10"/>
          </p:nvPr>
        </p:nvSpPr>
        <p:spPr>
          <a:xfrm>
            <a:off x="2351584" y="3789040"/>
            <a:ext cx="4512501" cy="1008112"/>
          </a:xfrm>
        </p:spPr>
        <p:txBody>
          <a:bodyPr>
            <a:noAutofit/>
          </a:bodyPr>
          <a:lstStyle>
            <a:lvl1pPr marL="0" indent="0" algn="r">
              <a:buNone/>
              <a:defRPr sz="1100">
                <a:latin typeface="+mj-lt"/>
              </a:defRPr>
            </a:lvl1pPr>
            <a:lvl2pPr marL="153587" indent="0" algn="r">
              <a:buNone/>
              <a:defRPr sz="619">
                <a:latin typeface="+mj-lt"/>
              </a:defRPr>
            </a:lvl2pPr>
            <a:lvl3pPr marL="301816" indent="0" algn="r">
              <a:buNone/>
              <a:defRPr sz="619">
                <a:latin typeface="+mj-lt"/>
              </a:defRPr>
            </a:lvl3pPr>
            <a:lvl4pPr marL="771506" indent="0" algn="r">
              <a:buNone/>
              <a:defRPr sz="619">
                <a:latin typeface="+mj-lt"/>
              </a:defRPr>
            </a:lvl4pPr>
            <a:lvl5pPr marL="1028675" indent="0" algn="r">
              <a:buNone/>
              <a:defRPr sz="619">
                <a:latin typeface="+mj-lt"/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pic>
        <p:nvPicPr>
          <p:cNvPr id="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845" y="5818545"/>
            <a:ext cx="1132495" cy="59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0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ubrik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‹Nr.›</a:t>
            </a:fld>
            <a:endParaRPr lang="sv-SE" dirty="0"/>
          </a:p>
        </p:txBody>
      </p:sp>
      <p:sp>
        <p:nvSpPr>
          <p:cNvPr id="7" name="Platshållare för rubrik 12"/>
          <p:cNvSpPr>
            <a:spLocks noGrp="1"/>
          </p:cNvSpPr>
          <p:nvPr>
            <p:ph type="title"/>
          </p:nvPr>
        </p:nvSpPr>
        <p:spPr>
          <a:xfrm>
            <a:off x="1103448" y="419138"/>
            <a:ext cx="9985109" cy="1281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8" name="Platshållare för text 13"/>
          <p:cNvSpPr>
            <a:spLocks noGrp="1"/>
          </p:cNvSpPr>
          <p:nvPr>
            <p:ph idx="1"/>
          </p:nvPr>
        </p:nvSpPr>
        <p:spPr>
          <a:xfrm>
            <a:off x="1103449" y="1783357"/>
            <a:ext cx="9985107" cy="4093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</p:spTree>
    <p:extLst>
      <p:ext uri="{BB962C8B-B14F-4D97-AF65-F5344CB8AC3E}">
        <p14:creationId xmlns:p14="http://schemas.microsoft.com/office/powerpoint/2010/main" val="123798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A1E511-D8DB-458A-9D52-071B55D23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8DB8CF-8B17-4783-8FD6-F6BDA7304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98A8D2-BBA8-40A1-83A3-DE4180ED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22.11.2020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BCED55-B765-449B-A76F-703C15BE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B61C45-339C-4508-B064-ADD637FA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7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518AA-9F46-4426-AB59-55898E96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C34250-26FA-4B55-ABAA-9973E34AF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EFCBB2-2B2F-4137-82DC-6B4937C60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22.11.2020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5E6781-EB8E-4572-87C4-4AFFCC80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C3FEE4-A111-46F1-8E1E-D17EB8EC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02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50F12-9CA9-42C9-901A-6D10BFF4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A3FDEC-F74F-4CD8-9017-77EA489E5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1CFE47-DB8A-46BA-B806-32CE4903C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258F1E-FDCE-4D3C-BBC4-5C203246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22.11.2020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49CDD7-7A4B-44FE-BACB-C0E9FA66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D2C7B2-8A7A-4C09-BE88-A308B510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61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F7667-3C8E-40DE-A76E-2CF9D816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DC7948-FB91-4FE6-A45D-BF94E0598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E7A7AF-DE44-4FFA-B3A4-7EE4ACC2D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20EABE-9B9A-48BF-B29A-B4BD91787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E5D482-1149-46C2-9B66-265A9A819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1A7340-7620-4E68-B74E-1BDA4767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22.11.2020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4983C97-110A-4813-8DD2-C5D53D2F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4B83DA1-A76F-4DFC-B507-1A21C0F3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42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84CA6-4492-4684-8A1B-A7852901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F9037E-8F99-4DA8-8EF8-88EEC7F2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22.11.2020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A5248E-8ADC-4AFB-B434-8ED00B2D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7393AA-A04B-4F14-89AB-4603A55A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15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E16108-EB83-4F9F-BAE5-B13C9EA8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22.11.2020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EEE47C-4ED5-4DD3-A364-96414171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96ED0C-D23C-48E0-A138-9F4AC3A9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80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D82C46-7EFC-45F9-9BB0-D0814F26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D3E941-FB01-41E8-9878-B1ED47E7A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90274B-B34D-4D12-8F2B-CC4A27AFC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EC56CC-663C-42E2-9EE4-237EDD68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22.11.2020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AB4996-24A4-4057-840A-BA7DDAC1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C06ED1-96DD-4441-843E-7D26789F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08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8D48D9-5FCA-42C7-8C20-F1CB5B9A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B20C318-8324-4410-BDA2-AC8E73C39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E08CB3-55E8-489B-9D67-F588B0895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5B6CE1-0CFB-412F-904C-7FA74CA4E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22.11.2020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EFF906-050C-452D-ADE7-E96E9675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F77A66-AD5F-483C-B100-8BB42C1F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2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1C91526-9F74-450D-9F53-DE53EF91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EDD846-0033-4660-A366-A2FEE3A12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92A0A6-AF1F-4FD7-89AF-79DFD6007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95790-E85C-44D7-BD64-5A61BE258BB8}" type="datetimeFigureOut">
              <a:rPr lang="de-DE" smtClean="0"/>
              <a:t>22.11.2020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D968C5-25C4-4B58-9173-AB6191F7B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52B7E8-2BB7-44B2-8ABB-1DC697E67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76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/>
          </p:nvPr>
        </p:nvSpPr>
        <p:spPr>
          <a:xfrm>
            <a:off x="6234330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400">
                <a:cs typeface="+mj-cs"/>
                <a:sym typeface="Arial" charset="0"/>
              </a:rPr>
              <a:t>2</a:t>
            </a:r>
            <a:r>
              <a:rPr lang="en-US" sz="4400" baseline="30000">
                <a:cs typeface="+mj-cs"/>
                <a:sym typeface="Arial" charset="0"/>
              </a:rPr>
              <a:t>nd </a:t>
            </a:r>
            <a:r>
              <a:rPr lang="en-US" sz="4400">
                <a:cs typeface="+mj-cs"/>
                <a:sym typeface="Arial" charset="0"/>
              </a:rPr>
              <a:t>Supervision Meeting </a:t>
            </a:r>
            <a:endParaRPr lang="en-US" sz="4400">
              <a:cs typeface="+mj-cs"/>
            </a:endParaRPr>
          </a:p>
        </p:txBody>
      </p:sp>
      <p:sp>
        <p:nvSpPr>
          <p:cNvPr id="28" name="Freeform: Shape 23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D85FD73-CA5B-420A-AAB5-AD2C6DFC72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" r="3750" b="4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graphicFrame>
        <p:nvGraphicFramePr>
          <p:cNvPr id="10" name="Platshållare för text 7">
            <a:extLst>
              <a:ext uri="{FF2B5EF4-FFF2-40B4-BE49-F238E27FC236}">
                <a16:creationId xmlns:a16="http://schemas.microsoft.com/office/drawing/2014/main" id="{B8D39611-7597-4916-B097-0BB6E27D05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3007659"/>
              </p:ext>
            </p:extLst>
          </p:nvPr>
        </p:nvGraphicFramePr>
        <p:xfrm>
          <a:off x="6234329" y="2279018"/>
          <a:ext cx="5314543" cy="337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5472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3. Victor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Ebirim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/ Tasks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3300" dirty="0">
                <a:sym typeface="Georgia" charset="0"/>
              </a:rPr>
              <a:t>Suggested API</a:t>
            </a: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</a:rPr>
              <a:t>ROSA</a:t>
            </a:r>
            <a:r>
              <a:rPr lang="sv-SE" b="1" dirty="0">
                <a:latin typeface="Arial" panose="020B0604020202020204" pitchFamily="34" charset="0"/>
              </a:rPr>
              <a:t>_tcbKill</a:t>
            </a:r>
            <a:endParaRPr lang="en-GB" b="1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GB" b="0" i="0" dirty="0">
                <a:effectLst/>
                <a:latin typeface="Arial" panose="020B0604020202020204" pitchFamily="34" charset="0"/>
              </a:rPr>
              <a:t>Prototype:               </a:t>
            </a:r>
          </a:p>
          <a:p>
            <a:pPr marL="0" indent="0">
              <a:buNone/>
            </a:pPr>
            <a:r>
              <a:rPr lang="en-GB" b="0" i="0" dirty="0">
                <a:effectLst/>
                <a:latin typeface="Arial" panose="020B0604020202020204" pitchFamily="34" charset="0"/>
              </a:rPr>
              <a:t>	unsigned </a:t>
            </a:r>
            <a:r>
              <a:rPr lang="en-GB" dirty="0">
                <a:latin typeface="Arial" panose="020B0604020202020204" pitchFamily="34" charset="0"/>
              </a:rPr>
              <a:t>char</a:t>
            </a:r>
            <a:r>
              <a:rPr lang="en-GB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</a:rPr>
              <a:t>ROSA</a:t>
            </a:r>
            <a:r>
              <a:rPr lang="sv-SE" dirty="0">
                <a:latin typeface="Arial" panose="020B0604020202020204" pitchFamily="34" charset="0"/>
              </a:rPr>
              <a:t>_tcbKill</a:t>
            </a:r>
            <a:r>
              <a:rPr lang="en-GB" b="0" i="0" dirty="0">
                <a:effectLst/>
                <a:latin typeface="Arial" panose="020B0604020202020204" pitchFamily="34" charset="0"/>
              </a:rPr>
              <a:t>(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tcb</a:t>
            </a:r>
            <a:r>
              <a:rPr lang="en-GB" b="0" i="0" dirty="0">
                <a:effectLst/>
                <a:latin typeface="Arial" panose="020B0604020202020204" pitchFamily="34" charset="0"/>
              </a:rPr>
              <a:t> *TCB);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sym typeface="Georgia" charset="0"/>
            </a:endParaRPr>
          </a:p>
          <a:p>
            <a:pPr marL="0" indent="0">
              <a:buNone/>
            </a:pPr>
            <a:r>
              <a:rPr lang="en-GB" b="1" dirty="0" err="1"/>
              <a:t>ROSA_start</a:t>
            </a:r>
            <a:r>
              <a:rPr lang="en-GB" b="1" dirty="0"/>
              <a:t> (re-implementation)</a:t>
            </a:r>
          </a:p>
          <a:p>
            <a:pPr marL="0" indent="0">
              <a:buNone/>
            </a:pPr>
            <a:r>
              <a:rPr lang="en-GB" dirty="0"/>
              <a:t>Prototype:                  </a:t>
            </a:r>
          </a:p>
          <a:p>
            <a:pPr marL="0" indent="0">
              <a:buNone/>
            </a:pPr>
            <a:r>
              <a:rPr lang="en-GB" b="0" i="0" dirty="0">
                <a:effectLst/>
                <a:latin typeface="Arial" panose="020B0604020202020204" pitchFamily="34" charset="0"/>
              </a:rPr>
              <a:t>	void </a:t>
            </a:r>
            <a:r>
              <a:rPr lang="en-GB" dirty="0" err="1"/>
              <a:t>ROSA_start</a:t>
            </a:r>
            <a:r>
              <a:rPr lang="en-GB" dirty="0"/>
              <a:t>(</a:t>
            </a:r>
            <a:r>
              <a:rPr lang="en-GB" dirty="0" err="1"/>
              <a:t>tcb</a:t>
            </a:r>
            <a:r>
              <a:rPr lang="en-GB" dirty="0"/>
              <a:t> *TCB, char *id, void *</a:t>
            </a:r>
            <a:r>
              <a:rPr lang="en-GB" dirty="0" err="1"/>
              <a:t>taskFunc</a:t>
            </a:r>
            <a:r>
              <a:rPr lang="en-GB" dirty="0"/>
              <a:t>, 			unsigned char </a:t>
            </a:r>
            <a:r>
              <a:rPr lang="en-GB" dirty="0" err="1"/>
              <a:t>taskPrio</a:t>
            </a:r>
            <a:r>
              <a:rPr lang="en-GB" dirty="0"/>
              <a:t>, int *stack, int </a:t>
            </a:r>
            <a:r>
              <a:rPr lang="en-GB" dirty="0" err="1"/>
              <a:t>stackSize</a:t>
            </a:r>
            <a:r>
              <a:rPr lang="en-GB" dirty="0"/>
              <a:t>) </a:t>
            </a:r>
          </a:p>
          <a:p>
            <a:pPr marL="0" indent="0">
              <a:buNone/>
            </a:pPr>
            <a:endParaRPr lang="sv-SE" dirty="0">
              <a:sym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0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4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Andreas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Mäkilä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/ Semaphores 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v-SE" dirty="0">
              <a:sym typeface="Georgia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BBBE69C-705E-4CF3-9E73-4DC336C58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807" y="2334040"/>
            <a:ext cx="7834994" cy="244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1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4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Andreas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Mäkilä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/ Semaphores 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v-SE" dirty="0">
              <a:sym typeface="Georgia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8E173B8-2A63-48E0-89EE-1C023A450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881" y="1874922"/>
            <a:ext cx="8658225" cy="374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17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4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Andreas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Mäkilä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/ Semaphores 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v-SE" dirty="0">
              <a:sym typeface="Georgia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220A54E-045A-4183-83A2-587EF94F5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253" y="2057216"/>
            <a:ext cx="7059481" cy="363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3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Forecast / Questions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ym typeface="Georgia" charset="0"/>
              </a:rPr>
              <a:t>Sunday: API Suggestion Deadline</a:t>
            </a:r>
          </a:p>
          <a:p>
            <a:pPr lvl="1"/>
            <a:r>
              <a:rPr lang="sv-SE" dirty="0">
                <a:sym typeface="Georgia" charset="0"/>
              </a:rPr>
              <a:t>Question: </a:t>
            </a:r>
            <a:r>
              <a:rPr lang="de-DE" dirty="0"/>
              <a:t>incl. Motivation,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include</a:t>
            </a:r>
            <a:r>
              <a:rPr lang="de-DE" dirty="0"/>
              <a:t>?</a:t>
            </a:r>
            <a:endParaRPr lang="sv-SE" dirty="0">
              <a:sym typeface="Georgia" charset="0"/>
            </a:endParaRPr>
          </a:p>
          <a:p>
            <a:endParaRPr lang="sv-SE" dirty="0">
              <a:sym typeface="Georgia" charset="0"/>
            </a:endParaRPr>
          </a:p>
          <a:p>
            <a:r>
              <a:rPr lang="sv-SE" dirty="0">
                <a:sym typeface="Georgia" charset="0"/>
              </a:rPr>
              <a:t>Next Week: API-Seminar and start of Design Phase</a:t>
            </a:r>
          </a:p>
        </p:txBody>
      </p:sp>
    </p:spTree>
    <p:extLst>
      <p:ext uri="{BB962C8B-B14F-4D97-AF65-F5344CB8AC3E}">
        <p14:creationId xmlns:p14="http://schemas.microsoft.com/office/powerpoint/2010/main" val="1974267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Appendix: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Timeplan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v-SE" dirty="0">
              <a:sym typeface="Georgia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9CA4B65-7E40-4EA5-9BEF-EF5059CC7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237" y="1559028"/>
            <a:ext cx="9771513" cy="465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57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Appendix: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Requirements Analysis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v-SE" dirty="0">
              <a:sym typeface="Georgia" charset="0"/>
            </a:endParaRPr>
          </a:p>
        </p:txBody>
      </p:sp>
      <p:sp>
        <p:nvSpPr>
          <p:cNvPr id="8" name="Inhaltsplatzhalter 6">
            <a:extLst>
              <a:ext uri="{FF2B5EF4-FFF2-40B4-BE49-F238E27FC236}">
                <a16:creationId xmlns:a16="http://schemas.microsoft.com/office/drawing/2014/main" id="{8E626048-9800-44C5-ABDD-87233BCDA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449" y="1783357"/>
            <a:ext cx="9985107" cy="4093915"/>
          </a:xfrm>
        </p:spPr>
        <p:txBody>
          <a:bodyPr/>
          <a:lstStyle/>
          <a:p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69358AF-0A2A-48AC-9B54-FAF6E3663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209" y="1841281"/>
            <a:ext cx="1952625" cy="37528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9E23EFE-9AAA-4079-B135-3C5B705EF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494" y="1710196"/>
            <a:ext cx="4152900" cy="20955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5EF65F7-43E5-4F75-87EF-AC5AD41F23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9394" y="1710196"/>
            <a:ext cx="4286250" cy="215265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D8D0285-B513-476A-A71B-C9CAB8A4D5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9836" y="3915233"/>
            <a:ext cx="4179555" cy="184237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0A46088-E1F9-44E4-829E-A13EF6A528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9393" y="3830314"/>
            <a:ext cx="4286249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61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sv-SE" sz="3200" dirty="0">
                <a:solidFill>
                  <a:schemeClr val="bg1"/>
                </a:solidFill>
                <a:sym typeface="Arial" charset="0"/>
              </a:rPr>
              <a:t>Appendix: Selected Tools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ym typeface="Georgia" charset="0"/>
              </a:rPr>
              <a:t>Project Management / Timeplan / Todos</a:t>
            </a:r>
          </a:p>
          <a:p>
            <a:pPr lvl="1"/>
            <a:r>
              <a:rPr lang="sv-SE" dirty="0">
                <a:sym typeface="Georgia" charset="0"/>
              </a:rPr>
              <a:t>Leantime</a:t>
            </a:r>
          </a:p>
          <a:p>
            <a:pPr lvl="1"/>
            <a:r>
              <a:rPr lang="sv-SE" dirty="0">
                <a:sym typeface="Georgia" charset="0"/>
              </a:rPr>
              <a:t>Github Project</a:t>
            </a:r>
          </a:p>
          <a:p>
            <a:r>
              <a:rPr lang="sv-SE" dirty="0">
                <a:sym typeface="Georgia" charset="0"/>
              </a:rPr>
              <a:t>Requirments / Testcases / Design</a:t>
            </a:r>
          </a:p>
          <a:p>
            <a:pPr lvl="1"/>
            <a:r>
              <a:rPr lang="sv-SE" dirty="0">
                <a:sym typeface="Georgia" charset="0"/>
              </a:rPr>
              <a:t>OSRMT</a:t>
            </a:r>
          </a:p>
          <a:p>
            <a:r>
              <a:rPr lang="sv-SE" dirty="0">
                <a:sym typeface="Georgia" charset="0"/>
              </a:rPr>
              <a:t>Versioning</a:t>
            </a:r>
          </a:p>
          <a:p>
            <a:pPr lvl="1"/>
            <a:r>
              <a:rPr lang="sv-SE" dirty="0">
                <a:sym typeface="Georgia" charset="0"/>
              </a:rPr>
              <a:t>Git</a:t>
            </a:r>
          </a:p>
          <a:p>
            <a:r>
              <a:rPr lang="sv-SE" dirty="0">
                <a:sym typeface="Georgia" charset="0"/>
              </a:rPr>
              <a:t>Reporting / Writing Reports</a:t>
            </a:r>
          </a:p>
          <a:p>
            <a:pPr lvl="1"/>
            <a:r>
              <a:rPr lang="sv-SE" dirty="0">
                <a:sym typeface="Georgia" charset="0"/>
              </a:rPr>
              <a:t>Overleaf -&gt; Andreas is the host</a:t>
            </a:r>
          </a:p>
          <a:p>
            <a:r>
              <a:rPr lang="sv-SE" dirty="0">
                <a:sym typeface="Georgia" charset="0"/>
              </a:rPr>
              <a:t>Programming</a:t>
            </a:r>
          </a:p>
          <a:p>
            <a:pPr lvl="1"/>
            <a:r>
              <a:rPr lang="sv-SE" dirty="0">
                <a:sym typeface="Georgia" charset="0"/>
              </a:rPr>
              <a:t>Tera Term (Terminal)</a:t>
            </a:r>
          </a:p>
          <a:p>
            <a:pPr lvl="1"/>
            <a:r>
              <a:rPr lang="sv-SE" dirty="0">
                <a:sym typeface="Georgia" charset="0"/>
              </a:rPr>
              <a:t>Atmel Studio</a:t>
            </a:r>
          </a:p>
          <a:p>
            <a:pPr lvl="1"/>
            <a:r>
              <a:rPr lang="sv-SE" dirty="0">
                <a:sym typeface="Georgia" charset="0"/>
              </a:rPr>
              <a:t>Local Computer of Andreas -&gt; setup with RDP</a:t>
            </a:r>
          </a:p>
          <a:p>
            <a:r>
              <a:rPr lang="sv-SE" dirty="0">
                <a:sym typeface="Georgia" charset="0"/>
              </a:rPr>
              <a:t>Communication</a:t>
            </a:r>
          </a:p>
          <a:p>
            <a:pPr lvl="1"/>
            <a:r>
              <a:rPr lang="sv-SE" dirty="0">
                <a:sym typeface="Georgia" charset="0"/>
              </a:rPr>
              <a:t>Virtual Whiteboard: Mural</a:t>
            </a:r>
          </a:p>
          <a:p>
            <a:pPr lvl="1"/>
            <a:r>
              <a:rPr lang="sv-SE" dirty="0">
                <a:sym typeface="Georgia" charset="0"/>
              </a:rPr>
              <a:t>Troubleshooting: Microsoft Teams</a:t>
            </a:r>
          </a:p>
          <a:p>
            <a:pPr lvl="1"/>
            <a:r>
              <a:rPr lang="sv-SE" dirty="0">
                <a:sym typeface="Georgia" charset="0"/>
              </a:rPr>
              <a:t>Talking/Meeting: Discord</a:t>
            </a:r>
          </a:p>
          <a:p>
            <a:endParaRPr lang="sv-SE" dirty="0">
              <a:sym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44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Appendix: Roles and Rotation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graphicFrame>
        <p:nvGraphicFramePr>
          <p:cNvPr id="8" name="Tabelle 5">
            <a:extLst>
              <a:ext uri="{FF2B5EF4-FFF2-40B4-BE49-F238E27FC236}">
                <a16:creationId xmlns:a16="http://schemas.microsoft.com/office/drawing/2014/main" id="{363CD341-F203-4670-B59C-313AE6918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52228"/>
              </p:ext>
            </p:extLst>
          </p:nvPr>
        </p:nvGraphicFramePr>
        <p:xfrm>
          <a:off x="878681" y="1736527"/>
          <a:ext cx="10565604" cy="463996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641401">
                  <a:extLst>
                    <a:ext uri="{9D8B030D-6E8A-4147-A177-3AD203B41FA5}">
                      <a16:colId xmlns:a16="http://schemas.microsoft.com/office/drawing/2014/main" val="2471870216"/>
                    </a:ext>
                  </a:extLst>
                </a:gridCol>
                <a:gridCol w="2641401">
                  <a:extLst>
                    <a:ext uri="{9D8B030D-6E8A-4147-A177-3AD203B41FA5}">
                      <a16:colId xmlns:a16="http://schemas.microsoft.com/office/drawing/2014/main" val="570813935"/>
                    </a:ext>
                  </a:extLst>
                </a:gridCol>
                <a:gridCol w="2641401">
                  <a:extLst>
                    <a:ext uri="{9D8B030D-6E8A-4147-A177-3AD203B41FA5}">
                      <a16:colId xmlns:a16="http://schemas.microsoft.com/office/drawing/2014/main" val="142428202"/>
                    </a:ext>
                  </a:extLst>
                </a:gridCol>
                <a:gridCol w="2641401">
                  <a:extLst>
                    <a:ext uri="{9D8B030D-6E8A-4147-A177-3AD203B41FA5}">
                      <a16:colId xmlns:a16="http://schemas.microsoft.com/office/drawing/2014/main" val="1426387440"/>
                    </a:ext>
                  </a:extLst>
                </a:gridCol>
              </a:tblGrid>
              <a:tr h="611448">
                <a:tc>
                  <a:txBody>
                    <a:bodyPr/>
                    <a:lstStyle/>
                    <a:p>
                      <a:r>
                        <a:rPr lang="de-DE" dirty="0" err="1"/>
                        <a:t>Role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Responsibilities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Startperson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95533"/>
                  </a:ext>
                </a:extLst>
              </a:tr>
              <a:tr h="619939">
                <a:tc>
                  <a:txBody>
                    <a:bodyPr/>
                    <a:lstStyle/>
                    <a:p>
                      <a:r>
                        <a:rPr lang="de-DE" dirty="0"/>
                        <a:t>Project Leader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Kanban Master, Schedule, </a:t>
                      </a:r>
                      <a:r>
                        <a:rPr lang="de-DE" dirty="0" err="1"/>
                        <a:t>keep</a:t>
                      </a:r>
                      <a:r>
                        <a:rPr lang="de-DE" dirty="0"/>
                        <a:t> track </a:t>
                      </a:r>
                      <a:r>
                        <a:rPr lang="de-DE" dirty="0" err="1"/>
                        <a:t>over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Lukas Dust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63193"/>
                  </a:ext>
                </a:extLst>
              </a:tr>
              <a:tr h="1528618">
                <a:tc>
                  <a:txBody>
                    <a:bodyPr/>
                    <a:lstStyle/>
                    <a:p>
                      <a:r>
                        <a:rPr lang="de-DE" dirty="0"/>
                        <a:t>Customer 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Contact to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Customer </a:t>
                      </a:r>
                      <a:r>
                        <a:rPr lang="de-DE" dirty="0" err="1"/>
                        <a:t>regarding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requirements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questions</a:t>
                      </a:r>
                      <a:endParaRPr lang="de-DE" dirty="0"/>
                    </a:p>
                    <a:p>
                      <a:endParaRPr lang="de-DE" dirty="0"/>
                    </a:p>
                    <a:p>
                      <a:r>
                        <a:rPr lang="de-DE" dirty="0"/>
                        <a:t>Mailperson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Andreas </a:t>
                      </a:r>
                      <a:r>
                        <a:rPr lang="de-DE" dirty="0" err="1"/>
                        <a:t>Mäkilä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26930"/>
                  </a:ext>
                </a:extLst>
              </a:tr>
              <a:tr h="619939">
                <a:tc>
                  <a:txBody>
                    <a:bodyPr/>
                    <a:lstStyle/>
                    <a:p>
                      <a:r>
                        <a:rPr lang="de-DE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Afram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Afrem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272931"/>
                  </a:ext>
                </a:extLst>
              </a:tr>
              <a:tr h="619939">
                <a:tc>
                  <a:txBody>
                    <a:bodyPr/>
                    <a:lstStyle/>
                    <a:p>
                      <a:r>
                        <a:rPr lang="de-DE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Victor Nicholas </a:t>
                      </a:r>
                      <a:r>
                        <a:rPr lang="de-DE" dirty="0" err="1"/>
                        <a:t>Ebirim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136231"/>
                  </a:ext>
                </a:extLst>
              </a:tr>
              <a:tr h="619939">
                <a:tc>
                  <a:txBody>
                    <a:bodyPr/>
                    <a:lstStyle/>
                    <a:p>
                      <a:r>
                        <a:rPr lang="de-DE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Aymen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Nouidha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43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78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51539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>
                <a:solidFill>
                  <a:schemeClr val="tx1">
                    <a:tint val="75000"/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tint val="75000"/>
                  <a:alpha val="80000"/>
                </a:schemeClr>
              </a:solidFill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Arial" charset="0"/>
              </a:rPr>
              <a:t>Agenda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Platshållare för text 3">
            <a:extLst>
              <a:ext uri="{FF2B5EF4-FFF2-40B4-BE49-F238E27FC236}">
                <a16:creationId xmlns:a16="http://schemas.microsoft.com/office/drawing/2014/main" id="{63E663B4-940B-4C2A-982A-544412097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281529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E5678DE9-28B6-4205-B851-257435055A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12" y="774641"/>
            <a:ext cx="917917" cy="87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05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Schedule for the Week	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634075E5-7C9C-46AB-96BB-AA0A9F5DA5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536415"/>
              </p:ext>
            </p:extLst>
          </p:nvPr>
        </p:nvGraphicFramePr>
        <p:xfrm>
          <a:off x="911743" y="1675227"/>
          <a:ext cx="10368514" cy="459735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12757">
                  <a:extLst>
                    <a:ext uri="{9D8B030D-6E8A-4147-A177-3AD203B41FA5}">
                      <a16:colId xmlns:a16="http://schemas.microsoft.com/office/drawing/2014/main" val="2847954473"/>
                    </a:ext>
                  </a:extLst>
                </a:gridCol>
                <a:gridCol w="8455757">
                  <a:extLst>
                    <a:ext uri="{9D8B030D-6E8A-4147-A177-3AD203B41FA5}">
                      <a16:colId xmlns:a16="http://schemas.microsoft.com/office/drawing/2014/main" val="2728612003"/>
                    </a:ext>
                  </a:extLst>
                </a:gridCol>
              </a:tblGrid>
              <a:tr h="348193">
                <a:tc>
                  <a:txBody>
                    <a:bodyPr/>
                    <a:lstStyle/>
                    <a:p>
                      <a:r>
                        <a:rPr lang="de-DE" sz="1500"/>
                        <a:t>Weekday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Activity</a:t>
                      </a:r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1918918697"/>
                  </a:ext>
                </a:extLst>
              </a:tr>
              <a:tr h="578697">
                <a:tc>
                  <a:txBody>
                    <a:bodyPr/>
                    <a:lstStyle/>
                    <a:p>
                      <a:r>
                        <a:rPr lang="de-DE" sz="1500"/>
                        <a:t>Monday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/>
                        <a:t>Taskmeeting:</a:t>
                      </a:r>
                    </a:p>
                    <a:p>
                      <a:r>
                        <a:rPr lang="de-DE" sz="1500" dirty="0"/>
                        <a:t> 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 Set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the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goals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for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the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week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create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and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assign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the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tasks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and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responsibilities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(Read API Design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Suggestions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) 11:30 – 12</a:t>
                      </a:r>
                      <a:r>
                        <a:rPr lang="de-DE" sz="1600" dirty="0">
                          <a:sym typeface="Wingdings" panose="05000000000000000000" pitchFamily="2" charset="2"/>
                        </a:rPr>
                        <a:t>:00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887306670"/>
                  </a:ext>
                </a:extLst>
              </a:tr>
              <a:tr h="348193">
                <a:tc>
                  <a:txBody>
                    <a:bodyPr/>
                    <a:lstStyle/>
                    <a:p>
                      <a:r>
                        <a:rPr lang="de-DE" sz="1500"/>
                        <a:t>Tuesday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/>
                        <a:t>API Design Seminar 15:15-18:00</a:t>
                      </a:r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2134595455"/>
                  </a:ext>
                </a:extLst>
              </a:tr>
              <a:tr h="809202">
                <a:tc>
                  <a:txBody>
                    <a:bodyPr/>
                    <a:lstStyle/>
                    <a:p>
                      <a:r>
                        <a:rPr lang="de-DE" sz="1500"/>
                        <a:t>Wednesday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/>
                        <a:t>Status Meeting / </a:t>
                      </a:r>
                      <a:r>
                        <a:rPr lang="de-DE" sz="1500" dirty="0" err="1"/>
                        <a:t>Presentation</a:t>
                      </a:r>
                      <a:r>
                        <a:rPr lang="de-DE" sz="1500" dirty="0"/>
                        <a:t> of API Design</a:t>
                      </a:r>
                    </a:p>
                    <a:p>
                      <a:r>
                        <a:rPr lang="de-DE" sz="1500" dirty="0">
                          <a:sym typeface="Wingdings" panose="05000000000000000000" pitchFamily="2" charset="2"/>
                        </a:rPr>
                        <a:t>   Talking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about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the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APIs</a:t>
                      </a:r>
                      <a:endParaRPr lang="de-DE" sz="1500" dirty="0"/>
                    </a:p>
                    <a:p>
                      <a:r>
                        <a:rPr lang="de-DE" sz="1500" dirty="0"/>
                        <a:t> 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  Setting of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responsibilities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3573987530"/>
                  </a:ext>
                </a:extLst>
              </a:tr>
              <a:tr h="1039706">
                <a:tc>
                  <a:txBody>
                    <a:bodyPr/>
                    <a:lstStyle/>
                    <a:p>
                      <a:r>
                        <a:rPr lang="de-DE" sz="1500"/>
                        <a:t>Thursday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/>
                        <a:t>Summary Meeting: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Present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and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discuss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the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results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of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the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Week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Summarize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the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outcomes</a:t>
                      </a:r>
                      <a:endParaRPr lang="de-DE" sz="1500" dirty="0"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Prepare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supervision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meeting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1404031282"/>
                  </a:ext>
                </a:extLst>
              </a:tr>
              <a:tr h="1270210">
                <a:tc>
                  <a:txBody>
                    <a:bodyPr/>
                    <a:lstStyle/>
                    <a:p>
                      <a:r>
                        <a:rPr lang="de-DE" sz="1500"/>
                        <a:t>Friday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/>
                        <a:t>Supervision Meeting: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Presentation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of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the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start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of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the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design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phase</a:t>
                      </a:r>
                      <a:endParaRPr lang="de-DE" sz="1500" dirty="0">
                        <a:sym typeface="Wingdings" panose="05000000000000000000" pitchFamily="2" charset="2"/>
                      </a:endParaRPr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850795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92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  <a:sym typeface="Arial" charset="0"/>
              </a:rPr>
              <a:t>Aims / Assigned Tasks / Responsibilities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	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634075E5-7C9C-46AB-96BB-AA0A9F5DA5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298680"/>
              </p:ext>
            </p:extLst>
          </p:nvPr>
        </p:nvGraphicFramePr>
        <p:xfrm>
          <a:off x="911743" y="1675227"/>
          <a:ext cx="10368513" cy="52191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53557">
                  <a:extLst>
                    <a:ext uri="{9D8B030D-6E8A-4147-A177-3AD203B41FA5}">
                      <a16:colId xmlns:a16="http://schemas.microsoft.com/office/drawing/2014/main" val="2847954473"/>
                    </a:ext>
                  </a:extLst>
                </a:gridCol>
                <a:gridCol w="4657478">
                  <a:extLst>
                    <a:ext uri="{9D8B030D-6E8A-4147-A177-3AD203B41FA5}">
                      <a16:colId xmlns:a16="http://schemas.microsoft.com/office/drawing/2014/main" val="2728612003"/>
                    </a:ext>
                  </a:extLst>
                </a:gridCol>
                <a:gridCol w="4657478">
                  <a:extLst>
                    <a:ext uri="{9D8B030D-6E8A-4147-A177-3AD203B41FA5}">
                      <a16:colId xmlns:a16="http://schemas.microsoft.com/office/drawing/2014/main" val="2390333005"/>
                    </a:ext>
                  </a:extLst>
                </a:gridCol>
              </a:tblGrid>
              <a:tr h="477611">
                <a:tc>
                  <a:txBody>
                    <a:bodyPr/>
                    <a:lstStyle/>
                    <a:p>
                      <a:r>
                        <a:rPr lang="de-DE" sz="1500" dirty="0"/>
                        <a:t>Person</a:t>
                      </a:r>
                    </a:p>
                  </a:txBody>
                  <a:tcPr marL="80808" marR="80808" marT="40404" marB="40404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500" dirty="0" err="1"/>
                        <a:t>Assigned</a:t>
                      </a:r>
                      <a:r>
                        <a:rPr lang="de-DE" sz="1500" dirty="0"/>
                        <a:t> Task / </a:t>
                      </a:r>
                      <a:r>
                        <a:rPr lang="de-DE" sz="1500" dirty="0" err="1"/>
                        <a:t>Responsibility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tc hMerge="1">
                  <a:txBody>
                    <a:bodyPr/>
                    <a:lstStyle/>
                    <a:p>
                      <a:endParaRPr lang="de-DE" sz="1500" dirty="0"/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1918918697"/>
                  </a:ext>
                </a:extLst>
              </a:tr>
              <a:tr h="901575">
                <a:tc>
                  <a:txBody>
                    <a:bodyPr/>
                    <a:lstStyle/>
                    <a:p>
                      <a:r>
                        <a:rPr lang="de-DE" sz="1500" dirty="0" err="1"/>
                        <a:t>Aim</a:t>
                      </a:r>
                      <a:r>
                        <a:rPr lang="de-DE" sz="1500" dirty="0"/>
                        <a:t> </a:t>
                      </a:r>
                      <a:r>
                        <a:rPr lang="de-DE" sz="1500" dirty="0" err="1"/>
                        <a:t>for</a:t>
                      </a:r>
                      <a:r>
                        <a:rPr lang="de-DE" sz="1500" dirty="0"/>
                        <a:t> </a:t>
                      </a:r>
                      <a:r>
                        <a:rPr lang="de-DE" sz="1500" dirty="0" err="1"/>
                        <a:t>the</a:t>
                      </a:r>
                      <a:r>
                        <a:rPr lang="de-DE" sz="1500" dirty="0"/>
                        <a:t> Week</a:t>
                      </a:r>
                    </a:p>
                  </a:txBody>
                  <a:tcPr marL="80808" marR="80808" marT="40404" marB="40404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500" dirty="0">
                          <a:sym typeface="Wingdings" panose="05000000000000000000" pitchFamily="2" charset="2"/>
                        </a:rPr>
                        <a:t>API Design</a:t>
                      </a: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à"/>
                      </a:pPr>
                      <a:r>
                        <a:rPr lang="de-DE" sz="1500" dirty="0">
                          <a:sym typeface="Wingdings" panose="05000000000000000000" pitchFamily="2" charset="2"/>
                        </a:rPr>
                        <a:t>Start Design Phase </a:t>
                      </a: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à"/>
                      </a:pPr>
                      <a:r>
                        <a:rPr lang="de-DE" sz="1500" dirty="0">
                          <a:sym typeface="Wingdings" panose="05000000000000000000" pitchFamily="2" charset="2"/>
                        </a:rPr>
                        <a:t>Start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assigning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responsibilities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for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Design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parts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endParaRPr lang="de-DE" sz="1500" dirty="0"/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887306670"/>
                  </a:ext>
                </a:extLst>
              </a:tr>
              <a:tr h="363881">
                <a:tc>
                  <a:txBody>
                    <a:bodyPr/>
                    <a:lstStyle/>
                    <a:p>
                      <a:r>
                        <a:rPr lang="de-DE" sz="1500" dirty="0"/>
                        <a:t>Person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/>
                        <a:t>API DESIGN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/>
                        <a:t>Software Design</a:t>
                      </a:r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681136088"/>
                  </a:ext>
                </a:extLst>
              </a:tr>
              <a:tr h="363881">
                <a:tc>
                  <a:txBody>
                    <a:bodyPr/>
                    <a:lstStyle/>
                    <a:p>
                      <a:r>
                        <a:rPr lang="de-DE" sz="1500" dirty="0"/>
                        <a:t>Andreas </a:t>
                      </a:r>
                      <a:r>
                        <a:rPr lang="de-DE" sz="1500" dirty="0" err="1"/>
                        <a:t>Mäkilä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 err="1"/>
                        <a:t>Semaphores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endParaRPr lang="de-DE" sz="1500" dirty="0"/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2134595455"/>
                  </a:ext>
                </a:extLst>
              </a:tr>
              <a:tr h="748654">
                <a:tc>
                  <a:txBody>
                    <a:bodyPr/>
                    <a:lstStyle/>
                    <a:p>
                      <a:r>
                        <a:rPr lang="de-DE" sz="1500" dirty="0" err="1"/>
                        <a:t>Aymen</a:t>
                      </a:r>
                      <a:r>
                        <a:rPr lang="de-DE" sz="1500" dirty="0"/>
                        <a:t> </a:t>
                      </a:r>
                      <a:r>
                        <a:rPr lang="de-DE" sz="1500" dirty="0" err="1"/>
                        <a:t>Nouidha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dirty="0"/>
                        <a:t>Scheduling</a:t>
                      </a:r>
                    </a:p>
                    <a:p>
                      <a:endParaRPr lang="de-DE" sz="1500" dirty="0"/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endParaRPr lang="de-DE" sz="1500" dirty="0"/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3573987530"/>
                  </a:ext>
                </a:extLst>
              </a:tr>
              <a:tr h="950892">
                <a:tc>
                  <a:txBody>
                    <a:bodyPr/>
                    <a:lstStyle/>
                    <a:p>
                      <a:r>
                        <a:rPr lang="de-DE" sz="1500" dirty="0"/>
                        <a:t>Victor </a:t>
                      </a:r>
                      <a:r>
                        <a:rPr lang="de-DE" sz="1500" dirty="0" err="1"/>
                        <a:t>Ebirim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/>
                        <a:t>Tasks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endParaRPr lang="de-DE" sz="1500" dirty="0"/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1404031282"/>
                  </a:ext>
                </a:extLst>
              </a:tr>
              <a:tr h="1238509">
                <a:tc>
                  <a:txBody>
                    <a:bodyPr/>
                    <a:lstStyle/>
                    <a:p>
                      <a:r>
                        <a:rPr lang="de-DE" sz="1500" dirty="0"/>
                        <a:t>Lukas Dust and </a:t>
                      </a:r>
                    </a:p>
                    <a:p>
                      <a:r>
                        <a:rPr lang="de-DE" sz="1500" dirty="0" err="1"/>
                        <a:t>Afram</a:t>
                      </a:r>
                      <a:r>
                        <a:rPr lang="de-DE" sz="1500" dirty="0"/>
                        <a:t> </a:t>
                      </a:r>
                      <a:r>
                        <a:rPr lang="de-DE" sz="1500" dirty="0" err="1"/>
                        <a:t>Afrem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/>
                        <a:t>Clock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endParaRPr lang="de-DE" sz="1500" dirty="0"/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850795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093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Aymen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Nouidha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/ Scheduling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Prerequisites for scheduling: </a:t>
            </a:r>
          </a:p>
          <a:p>
            <a:r>
              <a:rPr lang="en-US" dirty="0" err="1"/>
              <a:t>Ready_queue</a:t>
            </a:r>
            <a:r>
              <a:rPr lang="en-US" dirty="0"/>
              <a:t> </a:t>
            </a:r>
          </a:p>
          <a:p>
            <a:r>
              <a:rPr lang="en-US" dirty="0" err="1"/>
              <a:t>Blocked_queue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When a task finishes executing it should be put back into the ready or blocked queue in the proper order depending on its order </a:t>
            </a:r>
          </a:p>
          <a:p>
            <a:r>
              <a:rPr lang="en-US" dirty="0" err="1"/>
              <a:t>Task_PriorityAssignement</a:t>
            </a:r>
            <a:r>
              <a:rPr lang="en-US" dirty="0"/>
              <a:t>(TCB* task, queue) </a:t>
            </a:r>
          </a:p>
          <a:p>
            <a:r>
              <a:rPr lang="en-US" dirty="0"/>
              <a:t>TCB struct needs to be modified to include Period and Deadline??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API Seminar</a:t>
            </a:r>
            <a:endParaRPr lang="en-US" dirty="0"/>
          </a:p>
          <a:p>
            <a:r>
              <a:rPr lang="en-US" dirty="0"/>
              <a:t>The scheduling of tasks happens in the time interrupt, so we should modify it </a:t>
            </a:r>
          </a:p>
          <a:p>
            <a:pPr lvl="1"/>
            <a:r>
              <a:rPr lang="en-US" dirty="0" err="1"/>
              <a:t>Timer_ISR</a:t>
            </a:r>
            <a:r>
              <a:rPr lang="en-US" dirty="0"/>
              <a:t>() </a:t>
            </a:r>
          </a:p>
          <a:p>
            <a:pPr lvl="2"/>
            <a:r>
              <a:rPr lang="en-US" dirty="0"/>
              <a:t>In this function we initialize and start scheduling </a:t>
            </a:r>
          </a:p>
          <a:p>
            <a:r>
              <a:rPr lang="en-US" dirty="0" err="1"/>
              <a:t>start_Schedular</a:t>
            </a:r>
            <a:r>
              <a:rPr lang="en-US" dirty="0"/>
              <a:t>()</a:t>
            </a:r>
            <a:endParaRPr lang="sv-SE" dirty="0">
              <a:sym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289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Aymen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Nouidha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/ Scheduling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There are two methods for context switching in the ROSA kernel. </a:t>
            </a:r>
          </a:p>
          <a:p>
            <a:pPr marL="514350" indent="-514350">
              <a:buAutoNum type="arabicPeriod"/>
            </a:pPr>
            <a:r>
              <a:rPr lang="en-US" dirty="0"/>
              <a:t>Voluntary context switch from a task (cooperative mode). </a:t>
            </a:r>
          </a:p>
          <a:p>
            <a:pPr marL="514350" indent="-514350">
              <a:buAutoNum type="arabicPeriod"/>
            </a:pPr>
            <a:r>
              <a:rPr lang="en-US" dirty="0"/>
              <a:t>Timer interrupts (preemptive mode). </a:t>
            </a:r>
          </a:p>
          <a:p>
            <a:pPr marL="0" indent="0">
              <a:buNone/>
            </a:pPr>
            <a:r>
              <a:rPr lang="en-US" dirty="0"/>
              <a:t>With some tweaks cooperative and preemptive modes can be used simultaneously in ROSA.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Are we supposed to keep both modes?? </a:t>
            </a:r>
            <a:endParaRPr lang="sv-SE" dirty="0">
              <a:sym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570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2. Lukas Dust and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Afram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Afrem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/ Clock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ym typeface="Georgia" charset="0"/>
              </a:rPr>
              <a:t>Prerequisites: </a:t>
            </a:r>
          </a:p>
          <a:p>
            <a:pPr lvl="1"/>
            <a:r>
              <a:rPr lang="sv-SE" dirty="0">
                <a:sym typeface="Georgia" charset="0"/>
              </a:rPr>
              <a:t>Timer initialization and creation is already implemented (AVR Timer 0)</a:t>
            </a:r>
          </a:p>
          <a:p>
            <a:pPr lvl="1"/>
            <a:r>
              <a:rPr lang="sv-SE" dirty="0">
                <a:sym typeface="Georgia" charset="0"/>
              </a:rPr>
              <a:t>Timer values (and Interrupt) needs to be initialized and can be used then</a:t>
            </a:r>
          </a:p>
          <a:p>
            <a:r>
              <a:rPr lang="sv-SE" dirty="0">
                <a:sym typeface="Georgia" charset="0"/>
              </a:rPr>
              <a:t>Requirements:</a:t>
            </a:r>
          </a:p>
          <a:p>
            <a:pPr lvl="1"/>
            <a:r>
              <a:rPr lang="sv-SE" dirty="0">
                <a:sym typeface="Georgia" charset="0"/>
              </a:rPr>
              <a:t>Track the System time</a:t>
            </a:r>
          </a:p>
          <a:p>
            <a:pPr lvl="1"/>
            <a:r>
              <a:rPr lang="sv-SE" dirty="0">
                <a:sym typeface="Georgia" charset="0"/>
              </a:rPr>
              <a:t>Relative Delay Function</a:t>
            </a:r>
          </a:p>
          <a:p>
            <a:pPr lvl="1"/>
            <a:r>
              <a:rPr lang="sv-SE" dirty="0">
                <a:sym typeface="Georgia" charset="0"/>
              </a:rPr>
              <a:t>Absolute Delay Function</a:t>
            </a:r>
          </a:p>
          <a:p>
            <a:r>
              <a:rPr lang="sv-SE" dirty="0">
                <a:sym typeface="Georgia" charset="0"/>
              </a:rPr>
              <a:t>API suggestion: </a:t>
            </a:r>
          </a:p>
          <a:p>
            <a:pPr lvl="1"/>
            <a:r>
              <a:rPr lang="sv-SE" dirty="0">
                <a:sym typeface="Georgia" charset="0"/>
              </a:rPr>
              <a:t>Int ROSA_getSystemTickCount(); </a:t>
            </a:r>
            <a:r>
              <a:rPr lang="sv-SE" dirty="0">
                <a:sym typeface="Wingdings" panose="05000000000000000000" pitchFamily="2" charset="2"/>
              </a:rPr>
              <a:t> returns the system tick time –&gt; API Seminar?</a:t>
            </a:r>
          </a:p>
          <a:p>
            <a:pPr lvl="1"/>
            <a:r>
              <a:rPr lang="sv-SE" dirty="0">
                <a:sym typeface="Wingdings" panose="05000000000000000000" pitchFamily="2" charset="2"/>
              </a:rPr>
              <a:t>Void ROSA_sysTickWait(int ticks);  Relative Delay function</a:t>
            </a:r>
          </a:p>
          <a:p>
            <a:pPr lvl="1"/>
            <a:r>
              <a:rPr lang="sv-SE" dirty="0">
                <a:sym typeface="Wingdings" panose="05000000000000000000" pitchFamily="2" charset="2"/>
              </a:rPr>
              <a:t>Void ROSA_sysTickWaitUntil(int Ticktime);  Absolute delay Function</a:t>
            </a:r>
            <a:r>
              <a:rPr lang="sv-SE" dirty="0">
                <a:sym typeface="Georgia" charset="0"/>
              </a:rPr>
              <a:t>		</a:t>
            </a:r>
          </a:p>
          <a:p>
            <a:endParaRPr lang="sv-SE" dirty="0">
              <a:sym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177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2. Lukas Dust and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Afram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Afrem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/ Clock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ym typeface="Wingdings" panose="05000000000000000000" pitchFamily="2" charset="2"/>
              </a:rPr>
              <a:t>Question: Do we provide APIs for delaying other Tasks? –&gt; API Seminar</a:t>
            </a:r>
          </a:p>
          <a:p>
            <a:endParaRPr lang="sv-SE" dirty="0">
              <a:sym typeface="Wingdings" panose="05000000000000000000" pitchFamily="2" charset="2"/>
            </a:endParaRPr>
          </a:p>
          <a:p>
            <a:pPr lvl="1"/>
            <a:r>
              <a:rPr lang="sv-SE" dirty="0">
                <a:sym typeface="Wingdings" panose="05000000000000000000" pitchFamily="2" charset="2"/>
              </a:rPr>
              <a:t>Void ROSA_sysTickWait(int ticks, tcb *task);  Relative Delay function</a:t>
            </a:r>
          </a:p>
          <a:p>
            <a:pPr lvl="1"/>
            <a:endParaRPr lang="sv-SE" dirty="0">
              <a:sym typeface="Wingdings" panose="05000000000000000000" pitchFamily="2" charset="2"/>
            </a:endParaRPr>
          </a:p>
          <a:p>
            <a:pPr lvl="1"/>
            <a:r>
              <a:rPr lang="sv-SE" dirty="0">
                <a:sym typeface="Wingdings" panose="05000000000000000000" pitchFamily="2" charset="2"/>
              </a:rPr>
              <a:t>Void ROSA_sysTickWaitUntil(int Ticktime, tcb *task);  Absolute delay Function</a:t>
            </a:r>
            <a:r>
              <a:rPr lang="sv-SE" dirty="0">
                <a:sym typeface="Georgia" charset="0"/>
              </a:rPr>
              <a:t>		</a:t>
            </a:r>
          </a:p>
          <a:p>
            <a:endParaRPr lang="sv-SE" dirty="0">
              <a:sym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948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3. Victor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Ebirim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/ Tasks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ym typeface="Georgia" charset="0"/>
              </a:rPr>
              <a:t>Requirements:</a:t>
            </a:r>
          </a:p>
          <a:p>
            <a:pPr lvl="1"/>
            <a:r>
              <a:rPr lang="sv-SE" dirty="0">
                <a:sym typeface="Georgia" charset="0"/>
              </a:rPr>
              <a:t>Dynamic creation and termination of tasks</a:t>
            </a:r>
          </a:p>
          <a:p>
            <a:r>
              <a:rPr lang="sv-SE" dirty="0">
                <a:sym typeface="Georgia" charset="0"/>
              </a:rPr>
              <a:t>Prerequisites:</a:t>
            </a:r>
          </a:p>
          <a:p>
            <a:pPr lvl="1"/>
            <a:r>
              <a:rPr lang="sv-SE" dirty="0">
                <a:sym typeface="Georgia" charset="0"/>
              </a:rPr>
              <a:t>Static creation of tasks</a:t>
            </a:r>
          </a:p>
          <a:p>
            <a:r>
              <a:rPr lang="sv-SE" dirty="0">
                <a:sym typeface="Georgia" charset="0"/>
              </a:rPr>
              <a:t>What do we need to implement?</a:t>
            </a:r>
          </a:p>
          <a:p>
            <a:pPr lvl="1"/>
            <a:r>
              <a:rPr lang="sv-SE" dirty="0">
                <a:sym typeface="Georgia" charset="0"/>
              </a:rPr>
              <a:t>We need to re-implement the task creation sub-routine to support dynamic creation</a:t>
            </a:r>
          </a:p>
          <a:p>
            <a:pPr lvl="1"/>
            <a:r>
              <a:rPr lang="sv-SE" dirty="0">
                <a:sym typeface="Georgia" charset="0"/>
              </a:rPr>
              <a:t>We need to implement a delete task function</a:t>
            </a:r>
          </a:p>
          <a:p>
            <a:pPr lvl="1"/>
            <a:r>
              <a:rPr lang="sv-SE" dirty="0">
                <a:sym typeface="Georgia" charset="0"/>
              </a:rPr>
              <a:t>We should include a task priority property on the tcb structure and also include as a parameter on the taskcreate function</a:t>
            </a:r>
          </a:p>
          <a:p>
            <a:pPr lvl="1"/>
            <a:r>
              <a:rPr lang="sv-SE" dirty="0">
                <a:sym typeface="Georgia" charset="0"/>
              </a:rPr>
              <a:t>We can implement the task suspension and activation</a:t>
            </a:r>
          </a:p>
          <a:p>
            <a:endParaRPr lang="sv-SE" dirty="0">
              <a:sym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137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811</Words>
  <Application>Microsoft Office PowerPoint</Application>
  <PresentationFormat>Breitbild</PresentationFormat>
  <Paragraphs>172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</vt:lpstr>
      <vt:lpstr>2nd Supervision Meeting </vt:lpstr>
      <vt:lpstr>Agenda</vt:lpstr>
      <vt:lpstr>Schedule for the Week </vt:lpstr>
      <vt:lpstr>Aims / Assigned Tasks / Responsibilities </vt:lpstr>
      <vt:lpstr>1. Aymen Nouidha / Scheduling</vt:lpstr>
      <vt:lpstr>1. Aymen Nouidha / Scheduling</vt:lpstr>
      <vt:lpstr>2. Lukas Dust and Afram Afrem / Clock</vt:lpstr>
      <vt:lpstr>2. Lukas Dust and Afram Afrem / Clock</vt:lpstr>
      <vt:lpstr>3. Victor Ebirim / Tasks</vt:lpstr>
      <vt:lpstr>3. Victor Ebirim / Tasks</vt:lpstr>
      <vt:lpstr>4. Andreas Mäkilä / Semaphores </vt:lpstr>
      <vt:lpstr>4. Andreas Mäkilä / Semaphores </vt:lpstr>
      <vt:lpstr>4. Andreas Mäkilä / Semaphores </vt:lpstr>
      <vt:lpstr>Forecast / Questions</vt:lpstr>
      <vt:lpstr>Appendix: Timeplan</vt:lpstr>
      <vt:lpstr>Appendix: Requirements Analysis</vt:lpstr>
      <vt:lpstr>Appendix: Selected Tools</vt:lpstr>
      <vt:lpstr>Appendix: Roles and Rotation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2nd Supervision Meeting </dc:title>
  <dc:creator>Lukas Johannes Dust</dc:creator>
  <cp:lastModifiedBy>Lukas Johannes Dust</cp:lastModifiedBy>
  <cp:revision>23</cp:revision>
  <dcterms:created xsi:type="dcterms:W3CDTF">2020-11-18T21:57:32Z</dcterms:created>
  <dcterms:modified xsi:type="dcterms:W3CDTF">2020-11-26T09:48:12Z</dcterms:modified>
</cp:coreProperties>
</file>