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84" r:id="rId4"/>
    <p:sldId id="287" r:id="rId5"/>
    <p:sldId id="279" r:id="rId6"/>
    <p:sldId id="280" r:id="rId7"/>
    <p:sldId id="283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04.December.2020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08FC7401-46E7-4344-845C-788A1957EB45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F6C3316-BC43-4EC4-8334-21CA528621D6}" type="pres">
      <dgm:prSet presAssocID="{8A74D02E-4EAC-405E-9D11-CCDB3D22C45D}" presName="ThreeNodes_1" presStyleLbl="node1" presStyleIdx="0" presStyleCnt="3">
        <dgm:presLayoutVars>
          <dgm:bulletEnabled val="1"/>
        </dgm:presLayoutVars>
      </dgm:prSet>
      <dgm:spPr/>
    </dgm:pt>
    <dgm:pt modelId="{4D66E1D4-D2C0-45F4-869A-79AB5C3AC824}" type="pres">
      <dgm:prSet presAssocID="{8A74D02E-4EAC-405E-9D11-CCDB3D22C45D}" presName="ThreeNodes_2" presStyleLbl="node1" presStyleIdx="1" presStyleCnt="3">
        <dgm:presLayoutVars>
          <dgm:bulletEnabled val="1"/>
        </dgm:presLayoutVars>
      </dgm:prSet>
      <dgm:spPr/>
    </dgm:pt>
    <dgm:pt modelId="{332D1932-1872-484E-AE3D-D3AEB41E9E73}" type="pres">
      <dgm:prSet presAssocID="{8A74D02E-4EAC-405E-9D11-CCDB3D22C45D}" presName="ThreeNodes_3" presStyleLbl="node1" presStyleIdx="2" presStyleCnt="3">
        <dgm:presLayoutVars>
          <dgm:bulletEnabled val="1"/>
        </dgm:presLayoutVars>
      </dgm:prSet>
      <dgm:spPr/>
    </dgm:pt>
    <dgm:pt modelId="{599D081E-5D20-42B9-9866-15164D3E29B0}" type="pres">
      <dgm:prSet presAssocID="{8A74D02E-4EAC-405E-9D11-CCDB3D22C45D}" presName="ThreeConn_1-2" presStyleLbl="fgAccFollowNode1" presStyleIdx="0" presStyleCnt="2">
        <dgm:presLayoutVars>
          <dgm:bulletEnabled val="1"/>
        </dgm:presLayoutVars>
      </dgm:prSet>
      <dgm:spPr/>
    </dgm:pt>
    <dgm:pt modelId="{17D613EC-7464-4B20-8C61-0D16C3F1CA15}" type="pres">
      <dgm:prSet presAssocID="{8A74D02E-4EAC-405E-9D11-CCDB3D22C45D}" presName="ThreeConn_2-3" presStyleLbl="fgAccFollowNode1" presStyleIdx="1" presStyleCnt="2">
        <dgm:presLayoutVars>
          <dgm:bulletEnabled val="1"/>
        </dgm:presLayoutVars>
      </dgm:prSet>
      <dgm:spPr/>
    </dgm:pt>
    <dgm:pt modelId="{FC2B11A4-6ACB-4218-A576-40C62959533A}" type="pres">
      <dgm:prSet presAssocID="{8A74D02E-4EAC-405E-9D11-CCDB3D22C45D}" presName="ThreeNodes_1_text" presStyleLbl="node1" presStyleIdx="2" presStyleCnt="3">
        <dgm:presLayoutVars>
          <dgm:bulletEnabled val="1"/>
        </dgm:presLayoutVars>
      </dgm:prSet>
      <dgm:spPr/>
    </dgm:pt>
    <dgm:pt modelId="{7CDC7017-6CD8-4180-99AC-F7E11A6248CD}" type="pres">
      <dgm:prSet presAssocID="{8A74D02E-4EAC-405E-9D11-CCDB3D22C45D}" presName="ThreeNodes_2_text" presStyleLbl="node1" presStyleIdx="2" presStyleCnt="3">
        <dgm:presLayoutVars>
          <dgm:bulletEnabled val="1"/>
        </dgm:presLayoutVars>
      </dgm:prSet>
      <dgm:spPr/>
    </dgm:pt>
    <dgm:pt modelId="{1BCC31EF-0B3D-48FA-8460-BD88653134FD}" type="pres">
      <dgm:prSet presAssocID="{8A74D02E-4EAC-405E-9D11-CCDB3D22C4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2C400F-DBB7-4065-BC70-FCCD49FABC30}" type="presOf" srcId="{B4EB282D-0BE1-4E10-98F3-1DBB1A187A77}" destId="{17D613EC-7464-4B20-8C61-0D16C3F1CA15}" srcOrd="0" destOrd="0" presId="urn:microsoft.com/office/officeart/2005/8/layout/vProcess5"/>
    <dgm:cxn modelId="{050D1514-FCFE-4BA4-ABD7-B65E7C634E46}" type="presOf" srcId="{08FC7401-46E7-4344-845C-788A1957EB45}" destId="{332D1932-1872-484E-AE3D-D3AEB41E9E73}" srcOrd="0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9FECE960-D1CE-4A32-BD35-FB16CD1B1363}" type="presOf" srcId="{D3E755DD-9104-4634-811F-ACAEC27E8FB4}" destId="{9F6C3316-BC43-4EC4-8334-21CA528621D6}" srcOrd="0" destOrd="0" presId="urn:microsoft.com/office/officeart/2005/8/layout/vProcess5"/>
    <dgm:cxn modelId="{0CE9F165-FD5C-4CED-A3DD-03321ACDCD47}" type="presOf" srcId="{CFCE7322-617E-4B50-B0AC-4CFC907D56EC}" destId="{4D66E1D4-D2C0-45F4-869A-79AB5C3AC824}" srcOrd="0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A0804A96-AED3-46FE-8FE6-09853A798DE3}" type="presOf" srcId="{DF668AE0-67B5-4F5B-8724-23C1F622507E}" destId="{599D081E-5D20-42B9-9866-15164D3E29B0}" srcOrd="0" destOrd="0" presId="urn:microsoft.com/office/officeart/2005/8/layout/vProcess5"/>
    <dgm:cxn modelId="{AD76BBB7-0389-4FF4-A313-90A9FE0D3802}" type="presOf" srcId="{08FC7401-46E7-4344-845C-788A1957EB45}" destId="{1BCC31EF-0B3D-48FA-8460-BD88653134FD}" srcOrd="1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A2C34BDF-A2C5-49DC-907F-03554D3966B9}" type="presOf" srcId="{D3E755DD-9104-4634-811F-ACAEC27E8FB4}" destId="{FC2B11A4-6ACB-4218-A576-40C62959533A}" srcOrd="1" destOrd="0" presId="urn:microsoft.com/office/officeart/2005/8/layout/vProcess5"/>
    <dgm:cxn modelId="{6141E3FA-D187-4BDD-863F-80826702B8DF}" type="presOf" srcId="{CFCE7322-617E-4B50-B0AC-4CFC907D56EC}" destId="{7CDC7017-6CD8-4180-99AC-F7E11A6248CD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7355FA17-9D20-410C-9C07-435637B7C6A4}" type="presParOf" srcId="{0151216B-3B7B-4D0F-A8BB-3BAA47955DE9}" destId="{9F6C3316-BC43-4EC4-8334-21CA528621D6}" srcOrd="1" destOrd="0" presId="urn:microsoft.com/office/officeart/2005/8/layout/vProcess5"/>
    <dgm:cxn modelId="{03F0FACD-4901-43B1-BA6D-3E0CC3EB3326}" type="presParOf" srcId="{0151216B-3B7B-4D0F-A8BB-3BAA47955DE9}" destId="{4D66E1D4-D2C0-45F4-869A-79AB5C3AC824}" srcOrd="2" destOrd="0" presId="urn:microsoft.com/office/officeart/2005/8/layout/vProcess5"/>
    <dgm:cxn modelId="{E6A9B4D2-D5AE-4A96-83FB-131EB9BB92CB}" type="presParOf" srcId="{0151216B-3B7B-4D0F-A8BB-3BAA47955DE9}" destId="{332D1932-1872-484E-AE3D-D3AEB41E9E73}" srcOrd="3" destOrd="0" presId="urn:microsoft.com/office/officeart/2005/8/layout/vProcess5"/>
    <dgm:cxn modelId="{BBE67247-DC51-4C68-8995-DE33743E910D}" type="presParOf" srcId="{0151216B-3B7B-4D0F-A8BB-3BAA47955DE9}" destId="{599D081E-5D20-42B9-9866-15164D3E29B0}" srcOrd="4" destOrd="0" presId="urn:microsoft.com/office/officeart/2005/8/layout/vProcess5"/>
    <dgm:cxn modelId="{4A4EE259-C5C7-410C-B94E-E54BE86CD4D6}" type="presParOf" srcId="{0151216B-3B7B-4D0F-A8BB-3BAA47955DE9}" destId="{17D613EC-7464-4B20-8C61-0D16C3F1CA15}" srcOrd="5" destOrd="0" presId="urn:microsoft.com/office/officeart/2005/8/layout/vProcess5"/>
    <dgm:cxn modelId="{6D91715E-2507-4185-8D06-1208BBDB6926}" type="presParOf" srcId="{0151216B-3B7B-4D0F-A8BB-3BAA47955DE9}" destId="{FC2B11A4-6ACB-4218-A576-40C62959533A}" srcOrd="6" destOrd="0" presId="urn:microsoft.com/office/officeart/2005/8/layout/vProcess5"/>
    <dgm:cxn modelId="{9462A363-58DC-42E9-9C5D-3595202598A1}" type="presParOf" srcId="{0151216B-3B7B-4D0F-A8BB-3BAA47955DE9}" destId="{7CDC7017-6CD8-4180-99AC-F7E11A6248CD}" srcOrd="7" destOrd="0" presId="urn:microsoft.com/office/officeart/2005/8/layout/vProcess5"/>
    <dgm:cxn modelId="{9A820515-D373-4951-A46D-BDA6F9FB270E}" type="presParOf" srcId="{0151216B-3B7B-4D0F-A8BB-3BAA47955DE9}" destId="{1BCC31EF-0B3D-48FA-8460-BD88653134F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04.December.2020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3316-BC43-4EC4-8334-21CA528621D6}">
      <dsp:nvSpPr>
        <dsp:cNvPr id="0" name=""/>
        <dsp:cNvSpPr/>
      </dsp:nvSpPr>
      <dsp:spPr>
        <a:xfrm>
          <a:off x="0" y="0"/>
          <a:ext cx="5600387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Schedule and Tasks of the Week</a:t>
          </a:r>
        </a:p>
      </dsp:txBody>
      <dsp:txXfrm>
        <a:off x="51813" y="51813"/>
        <a:ext cx="3691473" cy="1665396"/>
      </dsp:txXfrm>
    </dsp:sp>
    <dsp:sp modelId="{4D66E1D4-D2C0-45F4-869A-79AB5C3AC824}">
      <dsp:nvSpPr>
        <dsp:cNvPr id="0" name=""/>
        <dsp:cNvSpPr/>
      </dsp:nvSpPr>
      <dsp:spPr>
        <a:xfrm>
          <a:off x="494151" y="2063860"/>
          <a:ext cx="5600387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Questions</a:t>
          </a:r>
        </a:p>
      </dsp:txBody>
      <dsp:txXfrm>
        <a:off x="545964" y="2115673"/>
        <a:ext cx="3852744" cy="1665396"/>
      </dsp:txXfrm>
    </dsp:sp>
    <dsp:sp modelId="{332D1932-1872-484E-AE3D-D3AEB41E9E73}">
      <dsp:nvSpPr>
        <dsp:cNvPr id="0" name=""/>
        <dsp:cNvSpPr/>
      </dsp:nvSpPr>
      <dsp:spPr>
        <a:xfrm>
          <a:off x="988303" y="4127720"/>
          <a:ext cx="5600387" cy="17690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Steps</a:t>
          </a:r>
        </a:p>
      </dsp:txBody>
      <dsp:txXfrm>
        <a:off x="1040116" y="4179533"/>
        <a:ext cx="3852744" cy="1665396"/>
      </dsp:txXfrm>
    </dsp:sp>
    <dsp:sp modelId="{599D081E-5D20-42B9-9866-15164D3E29B0}">
      <dsp:nvSpPr>
        <dsp:cNvPr id="0" name=""/>
        <dsp:cNvSpPr/>
      </dsp:nvSpPr>
      <dsp:spPr>
        <a:xfrm>
          <a:off x="4450522" y="1341509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09241" y="1341509"/>
        <a:ext cx="632426" cy="865273"/>
      </dsp:txXfrm>
    </dsp:sp>
    <dsp:sp modelId="{17D613EC-7464-4B20-8C61-0D16C3F1CA15}">
      <dsp:nvSpPr>
        <dsp:cNvPr id="0" name=""/>
        <dsp:cNvSpPr/>
      </dsp:nvSpPr>
      <dsp:spPr>
        <a:xfrm>
          <a:off x="4944674" y="3393575"/>
          <a:ext cx="1149864" cy="1149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03393" y="3393575"/>
        <a:ext cx="632426" cy="86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cs typeface="+mj-cs"/>
                <a:sym typeface="Arial" charset="0"/>
              </a:rPr>
              <a:t>5</a:t>
            </a:r>
            <a:r>
              <a:rPr lang="en-US" sz="4400" baseline="30000" dirty="0">
                <a:cs typeface="+mj-cs"/>
                <a:sym typeface="Arial" charset="0"/>
              </a:rPr>
              <a:t>th </a:t>
            </a:r>
            <a:r>
              <a:rPr lang="en-US" sz="4400" dirty="0">
                <a:cs typeface="+mj-cs"/>
                <a:sym typeface="Arial" charset="0"/>
              </a:rPr>
              <a:t>Supervision Meeting </a:t>
            </a:r>
            <a:endParaRPr lang="en-US" sz="4400" dirty="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2390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37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theWeek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622853"/>
              </p:ext>
            </p:extLst>
          </p:nvPr>
        </p:nvGraphicFramePr>
        <p:xfrm>
          <a:off x="911743" y="1675227"/>
          <a:ext cx="10368514" cy="4394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Taskmeeting:</a:t>
                      </a:r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Testcases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get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USART Working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 dirty="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Meeting to </a:t>
                      </a:r>
                      <a:r>
                        <a:rPr lang="de-DE" sz="1500" dirty="0" err="1"/>
                        <a:t>upload</a:t>
                      </a:r>
                      <a:r>
                        <a:rPr lang="de-DE" sz="1500" dirty="0"/>
                        <a:t> and </a:t>
                      </a:r>
                      <a:r>
                        <a:rPr lang="de-DE" sz="1500" dirty="0" err="1"/>
                        <a:t>discuss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testcases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 dirty="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 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 dirty="0" err="1"/>
                        <a:t>Thursday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Discussion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about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basic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system</a:t>
                      </a:r>
                      <a:r>
                        <a:rPr lang="de-DE" sz="1500" dirty="0"/>
                        <a:t> and </a:t>
                      </a:r>
                      <a:r>
                        <a:rPr lang="de-DE" sz="1500" dirty="0" err="1"/>
                        <a:t>adoptions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 dirty="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sz="1500" dirty="0"/>
                        <a:t>Supervision Meeting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de-DE" sz="1500" dirty="0" err="1"/>
                        <a:t>Adoptions</a:t>
                      </a:r>
                      <a:r>
                        <a:rPr lang="de-DE" sz="1500" dirty="0"/>
                        <a:t> of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system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Two tasks with same priority and yield/interrupt, should the other one execute?</a:t>
            </a:r>
          </a:p>
          <a:p>
            <a:endParaRPr lang="sv-SE" dirty="0">
              <a:sym typeface="Georgia" charset="0"/>
            </a:endParaRPr>
          </a:p>
          <a:p>
            <a:r>
              <a:rPr lang="sv-SE" dirty="0">
                <a:sym typeface="Georgia" charset="0"/>
              </a:rPr>
              <a:t>Fixed priority (Victor)?</a:t>
            </a:r>
          </a:p>
          <a:p>
            <a:endParaRPr lang="sv-SE" dirty="0">
              <a:sym typeface="Georgia" charset="0"/>
            </a:endParaRPr>
          </a:p>
          <a:p>
            <a:r>
              <a:rPr lang="sv-SE" dirty="0">
                <a:sym typeface="Georgia" charset="0"/>
              </a:rPr>
              <a:t>Sem?</a:t>
            </a:r>
          </a:p>
          <a:p>
            <a:pPr lvl="1"/>
            <a:r>
              <a:rPr lang="sv-SE" dirty="0">
                <a:sym typeface="Georgia" charset="0"/>
              </a:rPr>
              <a:t>Periodically check for getting sem or just giving up?	</a:t>
            </a:r>
          </a:p>
        </p:txBody>
      </p:sp>
    </p:spTree>
    <p:extLst>
      <p:ext uri="{BB962C8B-B14F-4D97-AF65-F5344CB8AC3E}">
        <p14:creationId xmlns:p14="http://schemas.microsoft.com/office/powerpoint/2010/main" val="35208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Next Week:</a:t>
            </a:r>
          </a:p>
          <a:p>
            <a:pPr lvl="1"/>
            <a:r>
              <a:rPr lang="sv-SE" dirty="0">
                <a:sym typeface="Georgia" charset="0"/>
              </a:rPr>
              <a:t>Releasing of semaphores while deleting tasks</a:t>
            </a:r>
          </a:p>
          <a:p>
            <a:pPr lvl="1"/>
            <a:r>
              <a:rPr lang="sv-SE" dirty="0">
                <a:sym typeface="Georgia" charset="0"/>
              </a:rPr>
              <a:t>Time slicing? Not needed</a:t>
            </a:r>
          </a:p>
          <a:p>
            <a:pPr lvl="1"/>
            <a:r>
              <a:rPr lang="sv-SE" dirty="0">
                <a:sym typeface="Georgia" charset="0"/>
              </a:rPr>
              <a:t>Semaphore nesting</a:t>
            </a:r>
          </a:p>
          <a:p>
            <a:pPr lvl="1"/>
            <a:r>
              <a:rPr lang="sv-SE" dirty="0">
                <a:sym typeface="Georgia" charset="0"/>
              </a:rPr>
              <a:t>Semaphore get cyclic wait</a:t>
            </a:r>
          </a:p>
          <a:p>
            <a:pPr lvl="1"/>
            <a:r>
              <a:rPr lang="sv-SE">
                <a:sym typeface="Georgia" charset="0"/>
              </a:rPr>
              <a:t>FPPS algorithm, scheduling regarding systickdelay, delayuntil</a:t>
            </a:r>
            <a:r>
              <a:rPr lang="sv-SE">
                <a:sym typeface="Wingdings" panose="05000000000000000000" pitchFamily="2" charset="2"/>
              </a:rPr>
              <a:t> </a:t>
            </a:r>
            <a:r>
              <a:rPr lang="sv-SE" dirty="0">
                <a:sym typeface="Wingdings" panose="05000000000000000000" pitchFamily="2" charset="2"/>
              </a:rPr>
              <a:t>Waiting for the response</a:t>
            </a:r>
            <a:endParaRPr lang="sv-SE" dirty="0">
              <a:sym typeface="Georgia" charset="0"/>
            </a:endParaRPr>
          </a:p>
          <a:p>
            <a:pPr lvl="1"/>
            <a:r>
              <a:rPr lang="sv-SE" dirty="0">
                <a:sym typeface="Georgia" charset="0"/>
              </a:rPr>
              <a:t>Yield problem?</a:t>
            </a:r>
          </a:p>
          <a:p>
            <a:pPr lvl="1"/>
            <a:endParaRPr lang="sv-SE" dirty="0">
              <a:sym typeface="Georgia" charset="0"/>
            </a:endParaRPr>
          </a:p>
          <a:p>
            <a:pPr lvl="1"/>
            <a:r>
              <a:rPr lang="sv-SE" dirty="0">
                <a:sym typeface="Georgia" charset="0"/>
              </a:rPr>
              <a:t>Testing with Testcases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CA4B65-7E40-4EA5-9BEF-EF5059C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7" y="1559028"/>
            <a:ext cx="9771513" cy="46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Requirements Analysis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E626048-9800-44C5-ABDD-87233BC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9358AF-0A2A-48AC-9B54-FAF6E366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9" y="1841281"/>
            <a:ext cx="1952625" cy="3752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E23EFE-9AAA-4079-B135-3C5B705E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94" y="1710196"/>
            <a:ext cx="41529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EF65F7-43E5-4F75-87EF-AC5AD41F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94" y="1710196"/>
            <a:ext cx="4286250" cy="2152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D8D0285-B513-476A-A71B-C9CAB8A4D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36" y="3915233"/>
            <a:ext cx="4179555" cy="18423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A46088-E1F9-44E4-829E-A13EF6A5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93" y="3830314"/>
            <a:ext cx="428624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90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5th Supervision Meeting </vt:lpstr>
      <vt:lpstr>Agenda</vt:lpstr>
      <vt:lpstr>Schedule for theWeek </vt:lpstr>
      <vt:lpstr>Questions</vt:lpstr>
      <vt:lpstr>Forecast / Questions</vt:lpstr>
      <vt:lpstr>Appendix: Timeplan</vt:lpstr>
      <vt:lpstr>Appendix: Requirements Analysis</vt:lpstr>
      <vt:lpstr>Appendix: Selected Tools</vt:lpstr>
      <vt:lpstr>Appendix: Roles and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79</cp:revision>
  <dcterms:created xsi:type="dcterms:W3CDTF">2020-11-18T21:57:32Z</dcterms:created>
  <dcterms:modified xsi:type="dcterms:W3CDTF">2020-12-18T08:06:51Z</dcterms:modified>
</cp:coreProperties>
</file>