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1" r:id="rId4"/>
    <p:sldId id="260" r:id="rId5"/>
    <p:sldId id="262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215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7A7D-56E9-4633-9E10-C85C5ACB60A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1509FF-0AA3-46DF-8CDA-39E386C205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13.November.2020 </a:t>
          </a:r>
        </a:p>
      </dgm:t>
    </dgm:pt>
    <dgm:pt modelId="{61832F91-9468-4595-B823-47175873CA67}" type="parTrans" cxnId="{7E6EEF05-E47F-4CB9-8F0D-7715562C2631}">
      <dgm:prSet/>
      <dgm:spPr/>
      <dgm:t>
        <a:bodyPr/>
        <a:lstStyle/>
        <a:p>
          <a:endParaRPr lang="en-US"/>
        </a:p>
      </dgm:t>
    </dgm:pt>
    <dgm:pt modelId="{71BCAA28-024E-45A1-B4AF-05D72623C371}" type="sibTrans" cxnId="{7E6EEF05-E47F-4CB9-8F0D-7715562C2631}">
      <dgm:prSet/>
      <dgm:spPr/>
      <dgm:t>
        <a:bodyPr/>
        <a:lstStyle/>
        <a:p>
          <a:endParaRPr lang="en-US"/>
        </a:p>
      </dgm:t>
    </dgm:pt>
    <dgm:pt modelId="{05E510FC-F421-43FE-BC4D-C5E76D8F36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Afram Afrem, Andreas Mäkilä, Victor Nicholas Ebirim, Lukas Johannes Dust</a:t>
          </a:r>
        </a:p>
      </dgm:t>
    </dgm:pt>
    <dgm:pt modelId="{4C15D583-BD40-4BD5-A695-A1D6139E1298}" type="parTrans" cxnId="{F17E18B5-B3E5-4CD4-B739-EB133002D92A}">
      <dgm:prSet/>
      <dgm:spPr/>
      <dgm:t>
        <a:bodyPr/>
        <a:lstStyle/>
        <a:p>
          <a:endParaRPr lang="en-US"/>
        </a:p>
      </dgm:t>
    </dgm:pt>
    <dgm:pt modelId="{A661E64B-5CF6-41E5-B897-31959C2B3115}" type="sibTrans" cxnId="{F17E18B5-B3E5-4CD4-B739-EB133002D92A}">
      <dgm:prSet/>
      <dgm:spPr/>
      <dgm:t>
        <a:bodyPr/>
        <a:lstStyle/>
        <a:p>
          <a:endParaRPr lang="en-US"/>
        </a:p>
      </dgm:t>
    </dgm:pt>
    <dgm:pt modelId="{8A456722-9ADC-4B65-B56E-521F9A20195D}" type="pres">
      <dgm:prSet presAssocID="{C6507A7D-56E9-4633-9E10-C85C5ACB60A6}" presName="root" presStyleCnt="0">
        <dgm:presLayoutVars>
          <dgm:dir/>
          <dgm:resizeHandles val="exact"/>
        </dgm:presLayoutVars>
      </dgm:prSet>
      <dgm:spPr/>
    </dgm:pt>
    <dgm:pt modelId="{E36DB364-6564-4669-B237-67A3E66AD041}" type="pres">
      <dgm:prSet presAssocID="{EB1509FF-0AA3-46DF-8CDA-39E386C20522}" presName="compNode" presStyleCnt="0"/>
      <dgm:spPr/>
    </dgm:pt>
    <dgm:pt modelId="{C9DB374A-5300-4E7D-B4C6-284FB56FD2A0}" type="pres">
      <dgm:prSet presAssocID="{EB1509FF-0AA3-46DF-8CDA-39E386C2052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CF78588-B7A4-4D4C-84A5-189A208F1DC1}" type="pres">
      <dgm:prSet presAssocID="{EB1509FF-0AA3-46DF-8CDA-39E386C205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39B9A938-F27D-4AF2-8B09-E66FBBCE3824}" type="pres">
      <dgm:prSet presAssocID="{EB1509FF-0AA3-46DF-8CDA-39E386C20522}" presName="spaceRect" presStyleCnt="0"/>
      <dgm:spPr/>
    </dgm:pt>
    <dgm:pt modelId="{3C7788B5-A477-469C-9968-33A1BD450103}" type="pres">
      <dgm:prSet presAssocID="{EB1509FF-0AA3-46DF-8CDA-39E386C20522}" presName="textRect" presStyleLbl="revTx" presStyleIdx="0" presStyleCnt="2">
        <dgm:presLayoutVars>
          <dgm:chMax val="1"/>
          <dgm:chPref val="1"/>
        </dgm:presLayoutVars>
      </dgm:prSet>
      <dgm:spPr/>
    </dgm:pt>
    <dgm:pt modelId="{38D5B50F-6234-4D98-8BC5-D1609990553C}" type="pres">
      <dgm:prSet presAssocID="{71BCAA28-024E-45A1-B4AF-05D72623C371}" presName="sibTrans" presStyleCnt="0"/>
      <dgm:spPr/>
    </dgm:pt>
    <dgm:pt modelId="{E1AA5735-C89C-4D13-B619-2F1B2A1945C7}" type="pres">
      <dgm:prSet presAssocID="{05E510FC-F421-43FE-BC4D-C5E76D8F366A}" presName="compNode" presStyleCnt="0"/>
      <dgm:spPr/>
    </dgm:pt>
    <dgm:pt modelId="{A373F353-3750-4B65-8079-DC34C8593F3C}" type="pres">
      <dgm:prSet presAssocID="{05E510FC-F421-43FE-BC4D-C5E76D8F366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C530DB8-7D9A-4A26-80F7-A41E2CE12B3E}" type="pres">
      <dgm:prSet presAssocID="{05E510FC-F421-43FE-BC4D-C5E76D8F36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A281E4C-B171-4CF3-8E01-81907E8688D7}" type="pres">
      <dgm:prSet presAssocID="{05E510FC-F421-43FE-BC4D-C5E76D8F366A}" presName="spaceRect" presStyleCnt="0"/>
      <dgm:spPr/>
    </dgm:pt>
    <dgm:pt modelId="{ED9705F0-4E99-452C-9BCE-399B54AE10AE}" type="pres">
      <dgm:prSet presAssocID="{05E510FC-F421-43FE-BC4D-C5E76D8F36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6EEF05-E47F-4CB9-8F0D-7715562C2631}" srcId="{C6507A7D-56E9-4633-9E10-C85C5ACB60A6}" destId="{EB1509FF-0AA3-46DF-8CDA-39E386C20522}" srcOrd="0" destOrd="0" parTransId="{61832F91-9468-4595-B823-47175873CA67}" sibTransId="{71BCAA28-024E-45A1-B4AF-05D72623C371}"/>
    <dgm:cxn modelId="{FCA74B5D-50F2-4985-BEA2-CE170FF852B6}" type="presOf" srcId="{C6507A7D-56E9-4633-9E10-C85C5ACB60A6}" destId="{8A456722-9ADC-4B65-B56E-521F9A20195D}" srcOrd="0" destOrd="0" presId="urn:microsoft.com/office/officeart/2018/5/layout/IconLeafLabelList"/>
    <dgm:cxn modelId="{F863C792-C728-44B5-9CF0-BB085D28D1F0}" type="presOf" srcId="{05E510FC-F421-43FE-BC4D-C5E76D8F366A}" destId="{ED9705F0-4E99-452C-9BCE-399B54AE10AE}" srcOrd="0" destOrd="0" presId="urn:microsoft.com/office/officeart/2018/5/layout/IconLeafLabelList"/>
    <dgm:cxn modelId="{84E182AC-9B54-49A7-ABC1-72EB8AE526C7}" type="presOf" srcId="{EB1509FF-0AA3-46DF-8CDA-39E386C20522}" destId="{3C7788B5-A477-469C-9968-33A1BD450103}" srcOrd="0" destOrd="0" presId="urn:microsoft.com/office/officeart/2018/5/layout/IconLeafLabelList"/>
    <dgm:cxn modelId="{F17E18B5-B3E5-4CD4-B739-EB133002D92A}" srcId="{C6507A7D-56E9-4633-9E10-C85C5ACB60A6}" destId="{05E510FC-F421-43FE-BC4D-C5E76D8F366A}" srcOrd="1" destOrd="0" parTransId="{4C15D583-BD40-4BD5-A695-A1D6139E1298}" sibTransId="{A661E64B-5CF6-41E5-B897-31959C2B3115}"/>
    <dgm:cxn modelId="{E139DD8D-D331-48A2-87E5-F37C00F6CC12}" type="presParOf" srcId="{8A456722-9ADC-4B65-B56E-521F9A20195D}" destId="{E36DB364-6564-4669-B237-67A3E66AD041}" srcOrd="0" destOrd="0" presId="urn:microsoft.com/office/officeart/2018/5/layout/IconLeafLabelList"/>
    <dgm:cxn modelId="{51CB2CD7-5D3A-43A5-AF1A-D264DB2C77F9}" type="presParOf" srcId="{E36DB364-6564-4669-B237-67A3E66AD041}" destId="{C9DB374A-5300-4E7D-B4C6-284FB56FD2A0}" srcOrd="0" destOrd="0" presId="urn:microsoft.com/office/officeart/2018/5/layout/IconLeafLabelList"/>
    <dgm:cxn modelId="{FBAF0636-5ADA-4AD4-8039-C68C31E06CAF}" type="presParOf" srcId="{E36DB364-6564-4669-B237-67A3E66AD041}" destId="{1CF78588-B7A4-4D4C-84A5-189A208F1DC1}" srcOrd="1" destOrd="0" presId="urn:microsoft.com/office/officeart/2018/5/layout/IconLeafLabelList"/>
    <dgm:cxn modelId="{367DC072-DC59-45B7-BCF0-9460E1C6EA23}" type="presParOf" srcId="{E36DB364-6564-4669-B237-67A3E66AD041}" destId="{39B9A938-F27D-4AF2-8B09-E66FBBCE3824}" srcOrd="2" destOrd="0" presId="urn:microsoft.com/office/officeart/2018/5/layout/IconLeafLabelList"/>
    <dgm:cxn modelId="{D2A37831-10BA-4E59-A383-D206119D7374}" type="presParOf" srcId="{E36DB364-6564-4669-B237-67A3E66AD041}" destId="{3C7788B5-A477-469C-9968-33A1BD450103}" srcOrd="3" destOrd="0" presId="urn:microsoft.com/office/officeart/2018/5/layout/IconLeafLabelList"/>
    <dgm:cxn modelId="{B21D85AF-D14F-4B40-A2C8-9D8EC2BD8189}" type="presParOf" srcId="{8A456722-9ADC-4B65-B56E-521F9A20195D}" destId="{38D5B50F-6234-4D98-8BC5-D1609990553C}" srcOrd="1" destOrd="0" presId="urn:microsoft.com/office/officeart/2018/5/layout/IconLeafLabelList"/>
    <dgm:cxn modelId="{AA346CC9-8FD8-4DA0-9D57-17F9A147B33D}" type="presParOf" srcId="{8A456722-9ADC-4B65-B56E-521F9A20195D}" destId="{E1AA5735-C89C-4D13-B619-2F1B2A1945C7}" srcOrd="2" destOrd="0" presId="urn:microsoft.com/office/officeart/2018/5/layout/IconLeafLabelList"/>
    <dgm:cxn modelId="{06D9808C-E99E-45D2-91FB-B39F86CC0CD3}" type="presParOf" srcId="{E1AA5735-C89C-4D13-B619-2F1B2A1945C7}" destId="{A373F353-3750-4B65-8079-DC34C8593F3C}" srcOrd="0" destOrd="0" presId="urn:microsoft.com/office/officeart/2018/5/layout/IconLeafLabelList"/>
    <dgm:cxn modelId="{0C782DA8-67A8-470E-8594-EEDC9862D658}" type="presParOf" srcId="{E1AA5735-C89C-4D13-B619-2F1B2A1945C7}" destId="{5C530DB8-7D9A-4A26-80F7-A41E2CE12B3E}" srcOrd="1" destOrd="0" presId="urn:microsoft.com/office/officeart/2018/5/layout/IconLeafLabelList"/>
    <dgm:cxn modelId="{A3C22216-974D-41B9-934B-EA7E74CA5D72}" type="presParOf" srcId="{E1AA5735-C89C-4D13-B619-2F1B2A1945C7}" destId="{7A281E4C-B171-4CF3-8E01-81907E8688D7}" srcOrd="2" destOrd="0" presId="urn:microsoft.com/office/officeart/2018/5/layout/IconLeafLabelList"/>
    <dgm:cxn modelId="{CDB92E94-898D-4073-B98E-3848D0554179}" type="presParOf" srcId="{E1AA5735-C89C-4D13-B619-2F1B2A1945C7}" destId="{ED9705F0-4E99-452C-9BCE-399B54AE10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D02E-4EAC-405E-9D11-CCDB3D22C45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755DD-9104-4634-811F-ACAEC27E8FB4}">
      <dgm:prSet/>
      <dgm:spPr/>
      <dgm:t>
        <a:bodyPr/>
        <a:lstStyle/>
        <a:p>
          <a:r>
            <a:rPr lang="en-US" b="0" i="0"/>
            <a:t>Mailperson</a:t>
          </a:r>
          <a:endParaRPr lang="en-US"/>
        </a:p>
      </dgm:t>
    </dgm:pt>
    <dgm:pt modelId="{B0A98B37-60A6-455A-A40B-E0D37177D12B}" type="parTrans" cxnId="{ADB896CE-E89F-451B-8770-1E87AA8F72A1}">
      <dgm:prSet/>
      <dgm:spPr/>
      <dgm:t>
        <a:bodyPr/>
        <a:lstStyle/>
        <a:p>
          <a:endParaRPr lang="en-US"/>
        </a:p>
      </dgm:t>
    </dgm:pt>
    <dgm:pt modelId="{DF668AE0-67B5-4F5B-8724-23C1F622507E}" type="sibTrans" cxnId="{ADB896CE-E89F-451B-8770-1E87AA8F72A1}">
      <dgm:prSet/>
      <dgm:spPr/>
      <dgm:t>
        <a:bodyPr/>
        <a:lstStyle/>
        <a:p>
          <a:endParaRPr lang="en-US"/>
        </a:p>
      </dgm:t>
    </dgm:pt>
    <dgm:pt modelId="{CFCE7322-617E-4B50-B0AC-4CFC907D56EC}">
      <dgm:prSet/>
      <dgm:spPr/>
      <dgm:t>
        <a:bodyPr/>
        <a:lstStyle/>
        <a:p>
          <a:r>
            <a:rPr lang="en-US"/>
            <a:t>S</a:t>
          </a:r>
          <a:r>
            <a:rPr lang="en-US" b="0" i="0"/>
            <a:t>elected tools (versioning, reporting, . . .)</a:t>
          </a:r>
          <a:endParaRPr lang="en-US"/>
        </a:p>
      </dgm:t>
    </dgm:pt>
    <dgm:pt modelId="{4349550F-C4B9-4AF5-9BEB-AAA6CFA90142}" type="parTrans" cxnId="{B3C39F87-388A-42B0-A5F8-031A44580750}">
      <dgm:prSet/>
      <dgm:spPr/>
      <dgm:t>
        <a:bodyPr/>
        <a:lstStyle/>
        <a:p>
          <a:endParaRPr lang="en-US"/>
        </a:p>
      </dgm:t>
    </dgm:pt>
    <dgm:pt modelId="{B4EB282D-0BE1-4E10-98F3-1DBB1A187A77}" type="sibTrans" cxnId="{B3C39F87-388A-42B0-A5F8-031A44580750}">
      <dgm:prSet/>
      <dgm:spPr/>
      <dgm:t>
        <a:bodyPr/>
        <a:lstStyle/>
        <a:p>
          <a:endParaRPr lang="en-US"/>
        </a:p>
      </dgm:t>
    </dgm:pt>
    <dgm:pt modelId="{95AB0B91-382E-4598-AA47-9F242292C713}">
      <dgm:prSet/>
      <dgm:spPr/>
      <dgm:t>
        <a:bodyPr/>
        <a:lstStyle/>
        <a:p>
          <a:r>
            <a:rPr lang="en-US"/>
            <a:t>R</a:t>
          </a:r>
          <a:r>
            <a:rPr lang="en-US" b="0" i="0"/>
            <a:t>oles and rotation (who is leader when?)</a:t>
          </a:r>
          <a:endParaRPr lang="en-US"/>
        </a:p>
      </dgm:t>
    </dgm:pt>
    <dgm:pt modelId="{E0739272-64B1-4FBB-99D8-E4A3C220E1EA}" type="parTrans" cxnId="{8072AA4F-1064-41FD-B586-24C2AFA6A369}">
      <dgm:prSet/>
      <dgm:spPr/>
      <dgm:t>
        <a:bodyPr/>
        <a:lstStyle/>
        <a:p>
          <a:endParaRPr lang="en-US"/>
        </a:p>
      </dgm:t>
    </dgm:pt>
    <dgm:pt modelId="{9E316ACC-84CC-417C-A805-60E99F541E21}" type="sibTrans" cxnId="{8072AA4F-1064-41FD-B586-24C2AFA6A369}">
      <dgm:prSet/>
      <dgm:spPr/>
      <dgm:t>
        <a:bodyPr/>
        <a:lstStyle/>
        <a:p>
          <a:endParaRPr lang="en-US"/>
        </a:p>
      </dgm:t>
    </dgm:pt>
    <dgm:pt modelId="{6B741CCA-783F-4E2F-ACD3-8085979A5178}">
      <dgm:prSet/>
      <dgm:spPr/>
      <dgm:t>
        <a:bodyPr/>
        <a:lstStyle/>
        <a:p>
          <a:r>
            <a:rPr lang="en-US" b="0" i="0" dirty="0"/>
            <a:t>Presentation </a:t>
          </a:r>
          <a:r>
            <a:rPr lang="en-US" dirty="0"/>
            <a:t>of the</a:t>
          </a:r>
          <a:r>
            <a:rPr lang="en-US" b="0" i="0" dirty="0"/>
            <a:t> tentative time plan</a:t>
          </a:r>
          <a:endParaRPr lang="en-US" dirty="0"/>
        </a:p>
      </dgm:t>
    </dgm:pt>
    <dgm:pt modelId="{C12A2316-F555-4C31-B37F-433A187BF196}" type="parTrans" cxnId="{17EF2C63-C053-412A-8E0D-E52A947E2884}">
      <dgm:prSet/>
      <dgm:spPr/>
      <dgm:t>
        <a:bodyPr/>
        <a:lstStyle/>
        <a:p>
          <a:endParaRPr lang="en-US"/>
        </a:p>
      </dgm:t>
    </dgm:pt>
    <dgm:pt modelId="{2D670A0E-493F-4EA9-B28B-DCEDCF17C2AE}" type="sibTrans" cxnId="{17EF2C63-C053-412A-8E0D-E52A947E2884}">
      <dgm:prSet/>
      <dgm:spPr/>
      <dgm:t>
        <a:bodyPr/>
        <a:lstStyle/>
        <a:p>
          <a:endParaRPr lang="en-US"/>
        </a:p>
      </dgm:t>
    </dgm:pt>
    <dgm:pt modelId="{917B1805-970E-40CF-892E-0FADC474E72F}">
      <dgm:prSet/>
      <dgm:spPr/>
      <dgm:t>
        <a:bodyPr/>
        <a:lstStyle/>
        <a:p>
          <a:r>
            <a:rPr lang="en-US" dirty="0"/>
            <a:t>Requirements Analysis</a:t>
          </a:r>
        </a:p>
      </dgm:t>
    </dgm:pt>
    <dgm:pt modelId="{60400B76-511A-4246-9C7D-5ADAF0F7318F}" type="parTrans" cxnId="{A7600FCC-C51B-45C0-BB07-3A90C1FC51C4}">
      <dgm:prSet/>
      <dgm:spPr/>
      <dgm:t>
        <a:bodyPr/>
        <a:lstStyle/>
        <a:p>
          <a:endParaRPr lang="de-DE"/>
        </a:p>
      </dgm:t>
    </dgm:pt>
    <dgm:pt modelId="{459363CA-399F-4AE4-AB50-25D6082C368A}" type="sibTrans" cxnId="{A7600FCC-C51B-45C0-BB07-3A90C1FC51C4}">
      <dgm:prSet/>
      <dgm:spPr/>
      <dgm:t>
        <a:bodyPr/>
        <a:lstStyle/>
        <a:p>
          <a:endParaRPr lang="de-DE"/>
        </a:p>
      </dgm:t>
    </dgm:pt>
    <dgm:pt modelId="{0151216B-3B7B-4D0F-A8BB-3BAA47955DE9}" type="pres">
      <dgm:prSet presAssocID="{8A74D02E-4EAC-405E-9D11-CCDB3D22C45D}" presName="outerComposite" presStyleCnt="0">
        <dgm:presLayoutVars>
          <dgm:chMax val="5"/>
          <dgm:dir/>
          <dgm:resizeHandles val="exact"/>
        </dgm:presLayoutVars>
      </dgm:prSet>
      <dgm:spPr/>
    </dgm:pt>
    <dgm:pt modelId="{CAEB330F-BCFD-4FE8-8D23-D35453F17ABD}" type="pres">
      <dgm:prSet presAssocID="{8A74D02E-4EAC-405E-9D11-CCDB3D22C45D}" presName="dummyMaxCanvas" presStyleCnt="0">
        <dgm:presLayoutVars/>
      </dgm:prSet>
      <dgm:spPr/>
    </dgm:pt>
    <dgm:pt modelId="{9B30F9B4-7DE9-42F0-AAE1-0EF0855DAF6A}" type="pres">
      <dgm:prSet presAssocID="{8A74D02E-4EAC-405E-9D11-CCDB3D22C45D}" presName="FiveNodes_1" presStyleLbl="node1" presStyleIdx="0" presStyleCnt="5">
        <dgm:presLayoutVars>
          <dgm:bulletEnabled val="1"/>
        </dgm:presLayoutVars>
      </dgm:prSet>
      <dgm:spPr/>
    </dgm:pt>
    <dgm:pt modelId="{17DC6964-7697-4B3A-8306-3FA71A6E5CD7}" type="pres">
      <dgm:prSet presAssocID="{8A74D02E-4EAC-405E-9D11-CCDB3D22C45D}" presName="FiveNodes_2" presStyleLbl="node1" presStyleIdx="1" presStyleCnt="5">
        <dgm:presLayoutVars>
          <dgm:bulletEnabled val="1"/>
        </dgm:presLayoutVars>
      </dgm:prSet>
      <dgm:spPr/>
    </dgm:pt>
    <dgm:pt modelId="{C5DCB436-A807-4873-B046-66A6F58234CE}" type="pres">
      <dgm:prSet presAssocID="{8A74D02E-4EAC-405E-9D11-CCDB3D22C45D}" presName="FiveNodes_3" presStyleLbl="node1" presStyleIdx="2" presStyleCnt="5">
        <dgm:presLayoutVars>
          <dgm:bulletEnabled val="1"/>
        </dgm:presLayoutVars>
      </dgm:prSet>
      <dgm:spPr/>
    </dgm:pt>
    <dgm:pt modelId="{82467640-C14A-449E-93AE-0D5337B454D5}" type="pres">
      <dgm:prSet presAssocID="{8A74D02E-4EAC-405E-9D11-CCDB3D22C45D}" presName="FiveNodes_4" presStyleLbl="node1" presStyleIdx="3" presStyleCnt="5">
        <dgm:presLayoutVars>
          <dgm:bulletEnabled val="1"/>
        </dgm:presLayoutVars>
      </dgm:prSet>
      <dgm:spPr/>
    </dgm:pt>
    <dgm:pt modelId="{9D745DE1-BAAC-4634-B158-9C674513313A}" type="pres">
      <dgm:prSet presAssocID="{8A74D02E-4EAC-405E-9D11-CCDB3D22C45D}" presName="FiveNodes_5" presStyleLbl="node1" presStyleIdx="4" presStyleCnt="5">
        <dgm:presLayoutVars>
          <dgm:bulletEnabled val="1"/>
        </dgm:presLayoutVars>
      </dgm:prSet>
      <dgm:spPr/>
    </dgm:pt>
    <dgm:pt modelId="{7E17D03D-FAD2-4398-8BB5-184A64722049}" type="pres">
      <dgm:prSet presAssocID="{8A74D02E-4EAC-405E-9D11-CCDB3D22C45D}" presName="FiveConn_1-2" presStyleLbl="fgAccFollowNode1" presStyleIdx="0" presStyleCnt="4">
        <dgm:presLayoutVars>
          <dgm:bulletEnabled val="1"/>
        </dgm:presLayoutVars>
      </dgm:prSet>
      <dgm:spPr/>
    </dgm:pt>
    <dgm:pt modelId="{E6600D48-FC2A-433A-92AA-90C1D5FD85AD}" type="pres">
      <dgm:prSet presAssocID="{8A74D02E-4EAC-405E-9D11-CCDB3D22C45D}" presName="FiveConn_2-3" presStyleLbl="fgAccFollowNode1" presStyleIdx="1" presStyleCnt="4">
        <dgm:presLayoutVars>
          <dgm:bulletEnabled val="1"/>
        </dgm:presLayoutVars>
      </dgm:prSet>
      <dgm:spPr/>
    </dgm:pt>
    <dgm:pt modelId="{F90A072A-44F4-4749-9C18-DFBD7CCEC13E}" type="pres">
      <dgm:prSet presAssocID="{8A74D02E-4EAC-405E-9D11-CCDB3D22C45D}" presName="FiveConn_3-4" presStyleLbl="fgAccFollowNode1" presStyleIdx="2" presStyleCnt="4">
        <dgm:presLayoutVars>
          <dgm:bulletEnabled val="1"/>
        </dgm:presLayoutVars>
      </dgm:prSet>
      <dgm:spPr/>
    </dgm:pt>
    <dgm:pt modelId="{744FA8DF-BD2F-4AC6-8CAE-E3F725F06247}" type="pres">
      <dgm:prSet presAssocID="{8A74D02E-4EAC-405E-9D11-CCDB3D22C45D}" presName="FiveConn_4-5" presStyleLbl="fgAccFollowNode1" presStyleIdx="3" presStyleCnt="4">
        <dgm:presLayoutVars>
          <dgm:bulletEnabled val="1"/>
        </dgm:presLayoutVars>
      </dgm:prSet>
      <dgm:spPr/>
    </dgm:pt>
    <dgm:pt modelId="{C100EF4C-98FC-4E1D-868C-7F89646CCDBE}" type="pres">
      <dgm:prSet presAssocID="{8A74D02E-4EAC-405E-9D11-CCDB3D22C45D}" presName="FiveNodes_1_text" presStyleLbl="node1" presStyleIdx="4" presStyleCnt="5">
        <dgm:presLayoutVars>
          <dgm:bulletEnabled val="1"/>
        </dgm:presLayoutVars>
      </dgm:prSet>
      <dgm:spPr/>
    </dgm:pt>
    <dgm:pt modelId="{F439B034-EFD6-4101-9B1F-D6EEB80BE5CC}" type="pres">
      <dgm:prSet presAssocID="{8A74D02E-4EAC-405E-9D11-CCDB3D22C45D}" presName="FiveNodes_2_text" presStyleLbl="node1" presStyleIdx="4" presStyleCnt="5">
        <dgm:presLayoutVars>
          <dgm:bulletEnabled val="1"/>
        </dgm:presLayoutVars>
      </dgm:prSet>
      <dgm:spPr/>
    </dgm:pt>
    <dgm:pt modelId="{A1CDBB8D-132E-49DD-B07A-665A216FC66A}" type="pres">
      <dgm:prSet presAssocID="{8A74D02E-4EAC-405E-9D11-CCDB3D22C45D}" presName="FiveNodes_3_text" presStyleLbl="node1" presStyleIdx="4" presStyleCnt="5">
        <dgm:presLayoutVars>
          <dgm:bulletEnabled val="1"/>
        </dgm:presLayoutVars>
      </dgm:prSet>
      <dgm:spPr/>
    </dgm:pt>
    <dgm:pt modelId="{6E4135BD-D058-47BE-8C5C-45573B32EA34}" type="pres">
      <dgm:prSet presAssocID="{8A74D02E-4EAC-405E-9D11-CCDB3D22C45D}" presName="FiveNodes_4_text" presStyleLbl="node1" presStyleIdx="4" presStyleCnt="5">
        <dgm:presLayoutVars>
          <dgm:bulletEnabled val="1"/>
        </dgm:presLayoutVars>
      </dgm:prSet>
      <dgm:spPr/>
    </dgm:pt>
    <dgm:pt modelId="{FBBD0FC6-93CB-4AA1-A30D-48F129CD1602}" type="pres">
      <dgm:prSet presAssocID="{8A74D02E-4EAC-405E-9D11-CCDB3D22C45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CF89C09-34F6-4A55-8F37-21BF0D49D97A}" type="presOf" srcId="{DF668AE0-67B5-4F5B-8724-23C1F622507E}" destId="{7E17D03D-FAD2-4398-8BB5-184A64722049}" srcOrd="0" destOrd="0" presId="urn:microsoft.com/office/officeart/2005/8/layout/vProcess5"/>
    <dgm:cxn modelId="{519D4D15-35EB-41C4-8FFB-F69E2108A97F}" type="presOf" srcId="{95AB0B91-382E-4598-AA47-9F242292C713}" destId="{C5DCB436-A807-4873-B046-66A6F58234CE}" srcOrd="0" destOrd="0" presId="urn:microsoft.com/office/officeart/2005/8/layout/vProcess5"/>
    <dgm:cxn modelId="{9A2EC03E-5B0B-4D3D-B356-2760567A0A48}" type="presOf" srcId="{95AB0B91-382E-4598-AA47-9F242292C713}" destId="{A1CDBB8D-132E-49DD-B07A-665A216FC66A}" srcOrd="1" destOrd="0" presId="urn:microsoft.com/office/officeart/2005/8/layout/vProcess5"/>
    <dgm:cxn modelId="{17EF2C63-C053-412A-8E0D-E52A947E2884}" srcId="{8A74D02E-4EAC-405E-9D11-CCDB3D22C45D}" destId="{6B741CCA-783F-4E2F-ACD3-8085979A5178}" srcOrd="3" destOrd="0" parTransId="{C12A2316-F555-4C31-B37F-433A187BF196}" sibTransId="{2D670A0E-493F-4EA9-B28B-DCEDCF17C2AE}"/>
    <dgm:cxn modelId="{8CE84444-63D1-45C1-BFC3-3138762DDFF0}" type="presOf" srcId="{2D670A0E-493F-4EA9-B28B-DCEDCF17C2AE}" destId="{744FA8DF-BD2F-4AC6-8CAE-E3F725F06247}" srcOrd="0" destOrd="0" presId="urn:microsoft.com/office/officeart/2005/8/layout/vProcess5"/>
    <dgm:cxn modelId="{F8E45768-826F-4D88-85AF-3968ECFE4AD5}" type="presOf" srcId="{6B741CCA-783F-4E2F-ACD3-8085979A5178}" destId="{6E4135BD-D058-47BE-8C5C-45573B32EA34}" srcOrd="1" destOrd="0" presId="urn:microsoft.com/office/officeart/2005/8/layout/vProcess5"/>
    <dgm:cxn modelId="{50D8844F-5485-4A72-AA6C-F3A400BDF8E1}" type="presOf" srcId="{CFCE7322-617E-4B50-B0AC-4CFC907D56EC}" destId="{17DC6964-7697-4B3A-8306-3FA71A6E5CD7}" srcOrd="0" destOrd="0" presId="urn:microsoft.com/office/officeart/2005/8/layout/vProcess5"/>
    <dgm:cxn modelId="{8072AA4F-1064-41FD-B586-24C2AFA6A369}" srcId="{8A74D02E-4EAC-405E-9D11-CCDB3D22C45D}" destId="{95AB0B91-382E-4598-AA47-9F242292C713}" srcOrd="2" destOrd="0" parTransId="{E0739272-64B1-4FBB-99D8-E4A3C220E1EA}" sibTransId="{9E316ACC-84CC-417C-A805-60E99F541E21}"/>
    <dgm:cxn modelId="{3D5CDD56-FCAB-4E5F-830B-F8C98FFCAF5C}" type="presOf" srcId="{6B741CCA-783F-4E2F-ACD3-8085979A5178}" destId="{82467640-C14A-449E-93AE-0D5337B454D5}" srcOrd="0" destOrd="0" presId="urn:microsoft.com/office/officeart/2005/8/layout/vProcess5"/>
    <dgm:cxn modelId="{F03E5F81-3F46-4EEA-AC6D-7A9AE91D60C1}" type="presOf" srcId="{D3E755DD-9104-4634-811F-ACAEC27E8FB4}" destId="{C100EF4C-98FC-4E1D-868C-7F89646CCDBE}" srcOrd="1" destOrd="0" presId="urn:microsoft.com/office/officeart/2005/8/layout/vProcess5"/>
    <dgm:cxn modelId="{B3C39F87-388A-42B0-A5F8-031A44580750}" srcId="{8A74D02E-4EAC-405E-9D11-CCDB3D22C45D}" destId="{CFCE7322-617E-4B50-B0AC-4CFC907D56EC}" srcOrd="1" destOrd="0" parTransId="{4349550F-C4B9-4AF5-9BEB-AAA6CFA90142}" sibTransId="{B4EB282D-0BE1-4E10-98F3-1DBB1A187A77}"/>
    <dgm:cxn modelId="{6ECD2F96-EE10-4ACA-BB8D-08A8D870457A}" type="presOf" srcId="{8A74D02E-4EAC-405E-9D11-CCDB3D22C45D}" destId="{0151216B-3B7B-4D0F-A8BB-3BAA47955DE9}" srcOrd="0" destOrd="0" presId="urn:microsoft.com/office/officeart/2005/8/layout/vProcess5"/>
    <dgm:cxn modelId="{D6DBBC9F-590F-43D8-BD96-4B5872AB8EFB}" type="presOf" srcId="{917B1805-970E-40CF-892E-0FADC474E72F}" destId="{9D745DE1-BAAC-4634-B158-9C674513313A}" srcOrd="0" destOrd="0" presId="urn:microsoft.com/office/officeart/2005/8/layout/vProcess5"/>
    <dgm:cxn modelId="{A035A9B4-9137-44BC-B1BF-3762E5D7055E}" type="presOf" srcId="{917B1805-970E-40CF-892E-0FADC474E72F}" destId="{FBBD0FC6-93CB-4AA1-A30D-48F129CD1602}" srcOrd="1" destOrd="0" presId="urn:microsoft.com/office/officeart/2005/8/layout/vProcess5"/>
    <dgm:cxn modelId="{A7600FCC-C51B-45C0-BB07-3A90C1FC51C4}" srcId="{8A74D02E-4EAC-405E-9D11-CCDB3D22C45D}" destId="{917B1805-970E-40CF-892E-0FADC474E72F}" srcOrd="4" destOrd="0" parTransId="{60400B76-511A-4246-9C7D-5ADAF0F7318F}" sibTransId="{459363CA-399F-4AE4-AB50-25D6082C368A}"/>
    <dgm:cxn modelId="{4A5CEBCC-435F-48FE-A174-36D0B0119B30}" type="presOf" srcId="{D3E755DD-9104-4634-811F-ACAEC27E8FB4}" destId="{9B30F9B4-7DE9-42F0-AAE1-0EF0855DAF6A}" srcOrd="0" destOrd="0" presId="urn:microsoft.com/office/officeart/2005/8/layout/vProcess5"/>
    <dgm:cxn modelId="{ADB896CE-E89F-451B-8770-1E87AA8F72A1}" srcId="{8A74D02E-4EAC-405E-9D11-CCDB3D22C45D}" destId="{D3E755DD-9104-4634-811F-ACAEC27E8FB4}" srcOrd="0" destOrd="0" parTransId="{B0A98B37-60A6-455A-A40B-E0D37177D12B}" sibTransId="{DF668AE0-67B5-4F5B-8724-23C1F622507E}"/>
    <dgm:cxn modelId="{0E2563E8-809C-4705-8042-082918B0477E}" type="presOf" srcId="{B4EB282D-0BE1-4E10-98F3-1DBB1A187A77}" destId="{E6600D48-FC2A-433A-92AA-90C1D5FD85AD}" srcOrd="0" destOrd="0" presId="urn:microsoft.com/office/officeart/2005/8/layout/vProcess5"/>
    <dgm:cxn modelId="{0AC337ED-B4D9-45EE-919C-DD0FE4C8C758}" type="presOf" srcId="{CFCE7322-617E-4B50-B0AC-4CFC907D56EC}" destId="{F439B034-EFD6-4101-9B1F-D6EEB80BE5CC}" srcOrd="1" destOrd="0" presId="urn:microsoft.com/office/officeart/2005/8/layout/vProcess5"/>
    <dgm:cxn modelId="{320DF1F4-2F37-499A-82D7-9DD3835E24F9}" type="presOf" srcId="{9E316ACC-84CC-417C-A805-60E99F541E21}" destId="{F90A072A-44F4-4749-9C18-DFBD7CCEC13E}" srcOrd="0" destOrd="0" presId="urn:microsoft.com/office/officeart/2005/8/layout/vProcess5"/>
    <dgm:cxn modelId="{7728185D-8488-49DD-8DB8-C4539C0D2D67}" type="presParOf" srcId="{0151216B-3B7B-4D0F-A8BB-3BAA47955DE9}" destId="{CAEB330F-BCFD-4FE8-8D23-D35453F17ABD}" srcOrd="0" destOrd="0" presId="urn:microsoft.com/office/officeart/2005/8/layout/vProcess5"/>
    <dgm:cxn modelId="{6CEEFDF7-CC13-4A40-BE7F-F0E0DF6BF9CE}" type="presParOf" srcId="{0151216B-3B7B-4D0F-A8BB-3BAA47955DE9}" destId="{9B30F9B4-7DE9-42F0-AAE1-0EF0855DAF6A}" srcOrd="1" destOrd="0" presId="urn:microsoft.com/office/officeart/2005/8/layout/vProcess5"/>
    <dgm:cxn modelId="{7445F7E6-4110-4070-B3B9-55288825D019}" type="presParOf" srcId="{0151216B-3B7B-4D0F-A8BB-3BAA47955DE9}" destId="{17DC6964-7697-4B3A-8306-3FA71A6E5CD7}" srcOrd="2" destOrd="0" presId="urn:microsoft.com/office/officeart/2005/8/layout/vProcess5"/>
    <dgm:cxn modelId="{33B32615-8E1D-49AC-8CBA-2EFA0A45EFA3}" type="presParOf" srcId="{0151216B-3B7B-4D0F-A8BB-3BAA47955DE9}" destId="{C5DCB436-A807-4873-B046-66A6F58234CE}" srcOrd="3" destOrd="0" presId="urn:microsoft.com/office/officeart/2005/8/layout/vProcess5"/>
    <dgm:cxn modelId="{EF84BC14-F194-4ED1-B79C-8DCF94E3BC29}" type="presParOf" srcId="{0151216B-3B7B-4D0F-A8BB-3BAA47955DE9}" destId="{82467640-C14A-449E-93AE-0D5337B454D5}" srcOrd="4" destOrd="0" presId="urn:microsoft.com/office/officeart/2005/8/layout/vProcess5"/>
    <dgm:cxn modelId="{15BC6955-AE61-4B40-B1DA-2CC22E16BA77}" type="presParOf" srcId="{0151216B-3B7B-4D0F-A8BB-3BAA47955DE9}" destId="{9D745DE1-BAAC-4634-B158-9C674513313A}" srcOrd="5" destOrd="0" presId="urn:microsoft.com/office/officeart/2005/8/layout/vProcess5"/>
    <dgm:cxn modelId="{5333E9C2-A82A-4F7D-9DFD-A8EBD1273F3C}" type="presParOf" srcId="{0151216B-3B7B-4D0F-A8BB-3BAA47955DE9}" destId="{7E17D03D-FAD2-4398-8BB5-184A64722049}" srcOrd="6" destOrd="0" presId="urn:microsoft.com/office/officeart/2005/8/layout/vProcess5"/>
    <dgm:cxn modelId="{6A28F534-CD9A-4093-95A8-54EA2386D988}" type="presParOf" srcId="{0151216B-3B7B-4D0F-A8BB-3BAA47955DE9}" destId="{E6600D48-FC2A-433A-92AA-90C1D5FD85AD}" srcOrd="7" destOrd="0" presId="urn:microsoft.com/office/officeart/2005/8/layout/vProcess5"/>
    <dgm:cxn modelId="{D7BF1229-3739-4402-A3BC-285D18F7F9F8}" type="presParOf" srcId="{0151216B-3B7B-4D0F-A8BB-3BAA47955DE9}" destId="{F90A072A-44F4-4749-9C18-DFBD7CCEC13E}" srcOrd="8" destOrd="0" presId="urn:microsoft.com/office/officeart/2005/8/layout/vProcess5"/>
    <dgm:cxn modelId="{9C91060B-19BC-44BD-A3C6-780F82C3BF0B}" type="presParOf" srcId="{0151216B-3B7B-4D0F-A8BB-3BAA47955DE9}" destId="{744FA8DF-BD2F-4AC6-8CAE-E3F725F06247}" srcOrd="9" destOrd="0" presId="urn:microsoft.com/office/officeart/2005/8/layout/vProcess5"/>
    <dgm:cxn modelId="{8E3003B5-612B-47B2-851E-1EB86ABB027A}" type="presParOf" srcId="{0151216B-3B7B-4D0F-A8BB-3BAA47955DE9}" destId="{C100EF4C-98FC-4E1D-868C-7F89646CCDBE}" srcOrd="10" destOrd="0" presId="urn:microsoft.com/office/officeart/2005/8/layout/vProcess5"/>
    <dgm:cxn modelId="{743E6F0D-9CA5-41F4-9436-7FE84DC6EDA7}" type="presParOf" srcId="{0151216B-3B7B-4D0F-A8BB-3BAA47955DE9}" destId="{F439B034-EFD6-4101-9B1F-D6EEB80BE5CC}" srcOrd="11" destOrd="0" presId="urn:microsoft.com/office/officeart/2005/8/layout/vProcess5"/>
    <dgm:cxn modelId="{5CB3173D-10F2-4F26-88D6-E1FBBE56F21A}" type="presParOf" srcId="{0151216B-3B7B-4D0F-A8BB-3BAA47955DE9}" destId="{A1CDBB8D-132E-49DD-B07A-665A216FC66A}" srcOrd="12" destOrd="0" presId="urn:microsoft.com/office/officeart/2005/8/layout/vProcess5"/>
    <dgm:cxn modelId="{596E2B01-F03E-4A94-9F74-AFE5CA7FBF73}" type="presParOf" srcId="{0151216B-3B7B-4D0F-A8BB-3BAA47955DE9}" destId="{6E4135BD-D058-47BE-8C5C-45573B32EA34}" srcOrd="13" destOrd="0" presId="urn:microsoft.com/office/officeart/2005/8/layout/vProcess5"/>
    <dgm:cxn modelId="{5B9C30EF-87C7-4BF1-AFAC-76ABD2A0002D}" type="presParOf" srcId="{0151216B-3B7B-4D0F-A8BB-3BAA47955DE9}" destId="{FBBD0FC6-93CB-4AA1-A30D-48F129CD160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B374A-5300-4E7D-B4C6-284FB56FD2A0}">
      <dsp:nvSpPr>
        <dsp:cNvPr id="0" name=""/>
        <dsp:cNvSpPr/>
      </dsp:nvSpPr>
      <dsp:spPr>
        <a:xfrm>
          <a:off x="633579" y="139587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78588-B7A4-4D4C-84A5-189A208F1DC1}">
      <dsp:nvSpPr>
        <dsp:cNvPr id="0" name=""/>
        <dsp:cNvSpPr/>
      </dsp:nvSpPr>
      <dsp:spPr>
        <a:xfrm>
          <a:off x="1021142" y="1783433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788B5-A477-469C-9968-33A1BD450103}">
      <dsp:nvSpPr>
        <dsp:cNvPr id="0" name=""/>
        <dsp:cNvSpPr/>
      </dsp:nvSpPr>
      <dsp:spPr>
        <a:xfrm>
          <a:off x="52236" y="378087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13.November.2020 </a:t>
          </a:r>
        </a:p>
      </dsp:txBody>
      <dsp:txXfrm>
        <a:off x="52236" y="3780871"/>
        <a:ext cx="2981250" cy="720000"/>
      </dsp:txXfrm>
    </dsp:sp>
    <dsp:sp modelId="{A373F353-3750-4B65-8079-DC34C8593F3C}">
      <dsp:nvSpPr>
        <dsp:cNvPr id="0" name=""/>
        <dsp:cNvSpPr/>
      </dsp:nvSpPr>
      <dsp:spPr>
        <a:xfrm>
          <a:off x="4136548" y="139587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30DB8-7D9A-4A26-80F7-A41E2CE12B3E}">
      <dsp:nvSpPr>
        <dsp:cNvPr id="0" name=""/>
        <dsp:cNvSpPr/>
      </dsp:nvSpPr>
      <dsp:spPr>
        <a:xfrm>
          <a:off x="4524111" y="1783433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705F0-4E99-452C-9BCE-399B54AE10AE}">
      <dsp:nvSpPr>
        <dsp:cNvPr id="0" name=""/>
        <dsp:cNvSpPr/>
      </dsp:nvSpPr>
      <dsp:spPr>
        <a:xfrm>
          <a:off x="3555204" y="378087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Afram Afrem, Andreas Mäkilä, Victor Nicholas Ebirim, Lukas Johannes Dust</a:t>
          </a:r>
        </a:p>
      </dsp:txBody>
      <dsp:txXfrm>
        <a:off x="3555204" y="3780871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0F9B4-7DE9-42F0-AAE1-0EF0855DAF6A}">
      <dsp:nvSpPr>
        <dsp:cNvPr id="0" name=""/>
        <dsp:cNvSpPr/>
      </dsp:nvSpPr>
      <dsp:spPr>
        <a:xfrm>
          <a:off x="0" y="0"/>
          <a:ext cx="5073292" cy="1061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Mailperson</a:t>
          </a:r>
          <a:endParaRPr lang="en-US" sz="2700" kern="1200"/>
        </a:p>
      </dsp:txBody>
      <dsp:txXfrm>
        <a:off x="31088" y="31088"/>
        <a:ext cx="3803757" cy="999237"/>
      </dsp:txXfrm>
    </dsp:sp>
    <dsp:sp modelId="{17DC6964-7697-4B3A-8306-3FA71A6E5CD7}">
      <dsp:nvSpPr>
        <dsp:cNvPr id="0" name=""/>
        <dsp:cNvSpPr/>
      </dsp:nvSpPr>
      <dsp:spPr>
        <a:xfrm>
          <a:off x="378849" y="1208832"/>
          <a:ext cx="5073292" cy="1061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</a:t>
          </a:r>
          <a:r>
            <a:rPr lang="en-US" sz="2700" b="0" i="0" kern="1200"/>
            <a:t>elected tools (versioning, reporting, . . .)</a:t>
          </a:r>
          <a:endParaRPr lang="en-US" sz="2700" kern="1200"/>
        </a:p>
      </dsp:txBody>
      <dsp:txXfrm>
        <a:off x="409937" y="1239920"/>
        <a:ext cx="3942347" cy="999237"/>
      </dsp:txXfrm>
    </dsp:sp>
    <dsp:sp modelId="{C5DCB436-A807-4873-B046-66A6F58234CE}">
      <dsp:nvSpPr>
        <dsp:cNvPr id="0" name=""/>
        <dsp:cNvSpPr/>
      </dsp:nvSpPr>
      <dsp:spPr>
        <a:xfrm>
          <a:off x="757699" y="2417664"/>
          <a:ext cx="5073292" cy="1061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</a:t>
          </a:r>
          <a:r>
            <a:rPr lang="en-US" sz="2700" b="0" i="0" kern="1200"/>
            <a:t>oles and rotation (who is leader when?)</a:t>
          </a:r>
          <a:endParaRPr lang="en-US" sz="2700" kern="1200"/>
        </a:p>
      </dsp:txBody>
      <dsp:txXfrm>
        <a:off x="788787" y="2448752"/>
        <a:ext cx="3942347" cy="999237"/>
      </dsp:txXfrm>
    </dsp:sp>
    <dsp:sp modelId="{82467640-C14A-449E-93AE-0D5337B454D5}">
      <dsp:nvSpPr>
        <dsp:cNvPr id="0" name=""/>
        <dsp:cNvSpPr/>
      </dsp:nvSpPr>
      <dsp:spPr>
        <a:xfrm>
          <a:off x="1136549" y="3626496"/>
          <a:ext cx="5073292" cy="1061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Presentation </a:t>
          </a:r>
          <a:r>
            <a:rPr lang="en-US" sz="2700" kern="1200" dirty="0"/>
            <a:t>of the</a:t>
          </a:r>
          <a:r>
            <a:rPr lang="en-US" sz="2700" b="0" i="0" kern="1200" dirty="0"/>
            <a:t> tentative time plan</a:t>
          </a:r>
          <a:endParaRPr lang="en-US" sz="2700" kern="1200" dirty="0"/>
        </a:p>
      </dsp:txBody>
      <dsp:txXfrm>
        <a:off x="1167637" y="3657584"/>
        <a:ext cx="3942347" cy="999237"/>
      </dsp:txXfrm>
    </dsp:sp>
    <dsp:sp modelId="{9D745DE1-BAAC-4634-B158-9C674513313A}">
      <dsp:nvSpPr>
        <dsp:cNvPr id="0" name=""/>
        <dsp:cNvSpPr/>
      </dsp:nvSpPr>
      <dsp:spPr>
        <a:xfrm>
          <a:off x="1515398" y="4835329"/>
          <a:ext cx="5073292" cy="1061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Requirements Analysis</a:t>
          </a:r>
        </a:p>
      </dsp:txBody>
      <dsp:txXfrm>
        <a:off x="1546486" y="4866417"/>
        <a:ext cx="3942347" cy="999237"/>
      </dsp:txXfrm>
    </dsp:sp>
    <dsp:sp modelId="{7E17D03D-FAD2-4398-8BB5-184A64722049}">
      <dsp:nvSpPr>
        <dsp:cNvPr id="0" name=""/>
        <dsp:cNvSpPr/>
      </dsp:nvSpPr>
      <dsp:spPr>
        <a:xfrm>
          <a:off x="4383373" y="7754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38605" y="775421"/>
        <a:ext cx="379454" cy="519163"/>
      </dsp:txXfrm>
    </dsp:sp>
    <dsp:sp modelId="{E6600D48-FC2A-433A-92AA-90C1D5FD85AD}">
      <dsp:nvSpPr>
        <dsp:cNvPr id="0" name=""/>
        <dsp:cNvSpPr/>
      </dsp:nvSpPr>
      <dsp:spPr>
        <a:xfrm>
          <a:off x="4762222" y="1984254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917454" y="1984254"/>
        <a:ext cx="379454" cy="519163"/>
      </dsp:txXfrm>
    </dsp:sp>
    <dsp:sp modelId="{F90A072A-44F4-4749-9C18-DFBD7CCEC13E}">
      <dsp:nvSpPr>
        <dsp:cNvPr id="0" name=""/>
        <dsp:cNvSpPr/>
      </dsp:nvSpPr>
      <dsp:spPr>
        <a:xfrm>
          <a:off x="5141072" y="3175396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96304" y="3175396"/>
        <a:ext cx="379454" cy="519163"/>
      </dsp:txXfrm>
    </dsp:sp>
    <dsp:sp modelId="{744FA8DF-BD2F-4AC6-8CAE-E3F725F06247}">
      <dsp:nvSpPr>
        <dsp:cNvPr id="0" name=""/>
        <dsp:cNvSpPr/>
      </dsp:nvSpPr>
      <dsp:spPr>
        <a:xfrm>
          <a:off x="5519922" y="43960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75154" y="4396021"/>
        <a:ext cx="379454" cy="519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A7625-F502-4886-BF38-9656E041D6F1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B80F-AC42-418B-9D7D-7E6E2ECB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4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B80F-AC42-418B-9D7D-7E6E2ECB639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6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Mailperson just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also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tech</a:t>
            </a:r>
            <a:r>
              <a:rPr lang="de-DE" dirty="0"/>
              <a:t> support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B80F-AC42-418B-9D7D-7E6E2ECB639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58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76F7D-E613-43C0-9B9E-5294294C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7BD851-4D2C-49F4-B032-C94D25C4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CC2E0-A259-4411-B2CC-C518A3B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1176B-CEF3-460C-9F43-98601D1A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63C88-89A7-49CD-9672-C58B8FE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A2AD-2015-42F7-87B6-D6FF85A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0EFE8-DF4B-4C6F-B6A9-89970D19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B398F-035A-4995-8FF0-EB22264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F122B-6377-4102-BCBA-992DF0C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21336-0AA6-4FF6-A13C-E76010F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1BD31-74ED-4EEB-AD21-96EC097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A6488-B261-46CB-8DA8-31078051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C2205-1384-407F-BE8B-E511F3F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69EFE-DD75-46A7-8385-21F054E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C8AB-BC41-4812-B453-AD25606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5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1052736"/>
            <a:ext cx="6240693" cy="280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00000"/>
              </a:lnSpc>
              <a:defRPr sz="54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mall för rubrikformat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/>
          </p:nvPr>
        </p:nvSpPr>
        <p:spPr>
          <a:xfrm>
            <a:off x="2351584" y="3789040"/>
            <a:ext cx="4512501" cy="1008112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latin typeface="+mj-lt"/>
              </a:defRPr>
            </a:lvl1pPr>
            <a:lvl2pPr marL="153587" indent="0" algn="r">
              <a:buNone/>
              <a:defRPr sz="619">
                <a:latin typeface="+mj-lt"/>
              </a:defRPr>
            </a:lvl2pPr>
            <a:lvl3pPr marL="301816" indent="0" algn="r">
              <a:buNone/>
              <a:defRPr sz="619">
                <a:latin typeface="+mj-lt"/>
              </a:defRPr>
            </a:lvl3pPr>
            <a:lvl4pPr marL="771506" indent="0" algn="r">
              <a:buNone/>
              <a:defRPr sz="619">
                <a:latin typeface="+mj-lt"/>
              </a:defRPr>
            </a:lvl4pPr>
            <a:lvl5pPr marL="1028675" indent="0" algn="r">
              <a:buNone/>
              <a:defRPr sz="619">
                <a:latin typeface="+mj-lt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5" y="5818545"/>
            <a:ext cx="1132495" cy="5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rubrik 12"/>
          <p:cNvSpPr>
            <a:spLocks noGrp="1"/>
          </p:cNvSpPr>
          <p:nvPr>
            <p:ph type="title"/>
          </p:nvPr>
        </p:nvSpPr>
        <p:spPr>
          <a:xfrm>
            <a:off x="1103448" y="419138"/>
            <a:ext cx="9985109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8" name="Platshållare för text 1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2379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E511-D8DB-458A-9D52-071B55D2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DB8CF-8B17-4783-8FD6-F6BDA73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A8D2-BBA8-40A1-83A3-DE4180E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CED55-B765-449B-A76F-703C15BE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61C45-339C-4508-B064-ADD637FA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18AA-9F46-4426-AB59-55898E96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C34250-26FA-4B55-ABAA-9973E34A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FCBB2-2B2F-4137-82DC-6B4937C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E6781-EB8E-4572-87C4-4AFFCC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3FEE4-A111-46F1-8E1E-D17EB8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50F12-9CA9-42C9-901A-6D10BFF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3FDEC-F74F-4CD8-9017-77EA489E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CFE47-DB8A-46BA-B806-32CE4903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58F1E-FDCE-4D3C-BBC4-5C203246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9CDD7-7A4B-44FE-BACB-C0E9FA6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2C7B2-8A7A-4C09-BE88-A308B51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7667-3C8E-40DE-A76E-2CF9D816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C7948-FB91-4FE6-A45D-BF94E059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7A7AF-DE44-4FFA-B3A4-7EE4ACC2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20EABE-9B9A-48BF-B29A-B4BD9178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E5D482-1149-46C2-9B66-265A9A81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A7340-7620-4E68-B74E-1BDA476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83C97-110A-4813-8DD2-C5D53D2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B83DA1-A76F-4DFC-B507-1A21C0F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4CA6-4492-4684-8A1B-A785290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9037E-8F99-4DA8-8EF8-88EEC7F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A5248E-8ADC-4AFB-B434-8ED00B2D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393AA-A04B-4F14-89AB-4603A55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16108-EB83-4F9F-BAE5-B13C9EA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EE47C-4ED5-4DD3-A364-9641417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6ED0C-D23C-48E0-A138-9F4AC3A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0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82C46-7EFC-45F9-9BB0-D0814F26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E941-FB01-41E8-9878-B1ED47E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0274B-B34D-4D12-8F2B-CC4A27AF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C56CC-663C-42E2-9EE4-237EDD6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B4996-24A4-4057-840A-BA7DDAC1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06ED1-96DD-4441-843E-7D26789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48D9-5FCA-42C7-8C20-F1CB5B9A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20C318-8324-4410-BDA2-AC8E73C3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08CB3-55E8-489B-9D67-F588B0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B6CE1-0CFB-412F-904C-7FA74CA4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FF906-050C-452D-ADE7-E96E967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77A66-AD5F-483C-B100-8BB42C1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C91526-9F74-450D-9F53-DE53EF9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DD846-0033-4660-A366-A2FEE3A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2A0A6-AF1F-4FD7-89AF-79DFD600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790-E85C-44D7-BD64-5A61BE258BB8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8C5-25C4-4B58-9173-AB6191F7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2B7E8-2BB7-44B2-8ABB-1DC697E6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1st Supervision Meeting – 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</a:b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Team RUBUS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Platshållare för text 7">
            <a:extLst>
              <a:ext uri="{FF2B5EF4-FFF2-40B4-BE49-F238E27FC236}">
                <a16:creationId xmlns:a16="http://schemas.microsoft.com/office/drawing/2014/main" id="{B8D39611-7597-4916-B097-0BB6E27D0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49902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Agenda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Platshållare för text 3">
            <a:extLst>
              <a:ext uri="{FF2B5EF4-FFF2-40B4-BE49-F238E27FC236}">
                <a16:creationId xmlns:a16="http://schemas.microsoft.com/office/drawing/2014/main" id="{63E663B4-940B-4C2A-982A-54441209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72810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50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Mailperson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Andreas Mäkilä</a:t>
            </a:r>
          </a:p>
          <a:p>
            <a:pPr lvl="1"/>
            <a:r>
              <a:rPr lang="sv-SE" dirty="0">
                <a:sym typeface="Georgia" charset="0"/>
              </a:rPr>
              <a:t>ama17002@student.mdh.se</a:t>
            </a:r>
          </a:p>
        </p:txBody>
      </p:sp>
    </p:spTree>
    <p:extLst>
      <p:ext uri="{BB962C8B-B14F-4D97-AF65-F5344CB8AC3E}">
        <p14:creationId xmlns:p14="http://schemas.microsoft.com/office/powerpoint/2010/main" val="29889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Selected Tools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v-SE" dirty="0">
                <a:sym typeface="Georgia" charset="0"/>
              </a:rPr>
              <a:t>Project Management / Timeplan / Todos</a:t>
            </a:r>
          </a:p>
          <a:p>
            <a:pPr lvl="1"/>
            <a:r>
              <a:rPr lang="sv-SE" dirty="0">
                <a:sym typeface="Georgia" charset="0"/>
              </a:rPr>
              <a:t>Leantime</a:t>
            </a:r>
          </a:p>
          <a:p>
            <a:pPr lvl="1"/>
            <a:r>
              <a:rPr lang="sv-SE" dirty="0">
                <a:sym typeface="Georgia" charset="0"/>
              </a:rPr>
              <a:t>Github Project</a:t>
            </a:r>
          </a:p>
          <a:p>
            <a:pPr lvl="1"/>
            <a:r>
              <a:rPr lang="sv-SE" dirty="0">
                <a:sym typeface="Georgia" charset="0"/>
              </a:rPr>
              <a:t>ProjectLibre</a:t>
            </a:r>
          </a:p>
          <a:p>
            <a:r>
              <a:rPr lang="sv-SE" dirty="0">
                <a:sym typeface="Georgia" charset="0"/>
              </a:rPr>
              <a:t>Requirments / Testcases / Design</a:t>
            </a:r>
          </a:p>
          <a:p>
            <a:pPr lvl="1"/>
            <a:r>
              <a:rPr lang="sv-SE" dirty="0">
                <a:sym typeface="Georgia" charset="0"/>
              </a:rPr>
              <a:t>OSRMTS</a:t>
            </a:r>
          </a:p>
          <a:p>
            <a:r>
              <a:rPr lang="sv-SE" dirty="0">
                <a:sym typeface="Georgia" charset="0"/>
              </a:rPr>
              <a:t>Versioning</a:t>
            </a:r>
          </a:p>
          <a:p>
            <a:pPr lvl="1"/>
            <a:r>
              <a:rPr lang="sv-SE" dirty="0">
                <a:sym typeface="Georgia" charset="0"/>
              </a:rPr>
              <a:t>Git</a:t>
            </a:r>
          </a:p>
          <a:p>
            <a:r>
              <a:rPr lang="sv-SE" dirty="0">
                <a:sym typeface="Georgia" charset="0"/>
              </a:rPr>
              <a:t>Reporting / Writing Reports</a:t>
            </a:r>
          </a:p>
          <a:p>
            <a:pPr lvl="1"/>
            <a:r>
              <a:rPr lang="sv-SE" dirty="0">
                <a:sym typeface="Georgia" charset="0"/>
              </a:rPr>
              <a:t>Overleaf -&gt; Andreas is the host</a:t>
            </a:r>
          </a:p>
          <a:p>
            <a:r>
              <a:rPr lang="sv-SE" dirty="0">
                <a:sym typeface="Georgia" charset="0"/>
              </a:rPr>
              <a:t>Programming</a:t>
            </a:r>
          </a:p>
          <a:p>
            <a:pPr lvl="1"/>
            <a:r>
              <a:rPr lang="sv-SE" dirty="0">
                <a:sym typeface="Georgia" charset="0"/>
              </a:rPr>
              <a:t>Tera term (Terminal)</a:t>
            </a:r>
          </a:p>
          <a:p>
            <a:pPr lvl="1"/>
            <a:r>
              <a:rPr lang="sv-SE" dirty="0">
                <a:sym typeface="Georgia" charset="0"/>
              </a:rPr>
              <a:t>Atmel Studio</a:t>
            </a:r>
          </a:p>
          <a:p>
            <a:pPr lvl="1"/>
            <a:r>
              <a:rPr lang="sv-SE" dirty="0">
                <a:sym typeface="Georgia" charset="0"/>
              </a:rPr>
              <a:t>Local Computer of Andreas setup with RDP</a:t>
            </a:r>
          </a:p>
          <a:p>
            <a:r>
              <a:rPr lang="sv-SE" dirty="0">
                <a:sym typeface="Georgia" charset="0"/>
              </a:rPr>
              <a:t>Communication</a:t>
            </a:r>
          </a:p>
          <a:p>
            <a:pPr lvl="1"/>
            <a:r>
              <a:rPr lang="sv-SE" dirty="0">
                <a:sym typeface="Georgia" charset="0"/>
              </a:rPr>
              <a:t>Troubleshooting: Microsoft Teams</a:t>
            </a:r>
          </a:p>
          <a:p>
            <a:pPr lvl="1"/>
            <a:r>
              <a:rPr lang="sv-SE" dirty="0">
                <a:sym typeface="Georgia" charset="0"/>
              </a:rPr>
              <a:t>Talking/Meeting: Discord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5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Roles and Rotation		</a:t>
            </a:r>
            <a:endParaRPr lang="sv-S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3025B60-22CD-4334-A90D-1D32A6C7A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27522"/>
              </p:ext>
            </p:extLst>
          </p:nvPr>
        </p:nvGraphicFramePr>
        <p:xfrm>
          <a:off x="878681" y="1736527"/>
          <a:ext cx="10565604" cy="45356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1401">
                  <a:extLst>
                    <a:ext uri="{9D8B030D-6E8A-4147-A177-3AD203B41FA5}">
                      <a16:colId xmlns:a16="http://schemas.microsoft.com/office/drawing/2014/main" val="2471870216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570813935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428202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6387440"/>
                    </a:ext>
                  </a:extLst>
                </a:gridCol>
              </a:tblGrid>
              <a:tr h="693354">
                <a:tc>
                  <a:txBody>
                    <a:bodyPr/>
                    <a:lstStyle/>
                    <a:p>
                      <a:r>
                        <a:rPr lang="de-DE" dirty="0" err="1"/>
                        <a:t>Role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Responsibilities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5533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Kanban Master, Schedule, </a:t>
                      </a:r>
                      <a:r>
                        <a:rPr lang="de-DE" dirty="0" err="1"/>
                        <a:t>keep</a:t>
                      </a:r>
                      <a:r>
                        <a:rPr lang="de-DE" dirty="0"/>
                        <a:t> track </a:t>
                      </a:r>
                      <a:r>
                        <a:rPr lang="de-DE" dirty="0" err="1"/>
                        <a:t>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Lukas Dust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63193"/>
                  </a:ext>
                </a:extLst>
              </a:tr>
              <a:tr h="1733383">
                <a:tc>
                  <a:txBody>
                    <a:bodyPr/>
                    <a:lstStyle/>
                    <a:p>
                      <a:r>
                        <a:rPr lang="de-DE" dirty="0"/>
                        <a:t>Customer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 to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Customer </a:t>
                      </a:r>
                      <a:r>
                        <a:rPr lang="de-DE" dirty="0" err="1"/>
                        <a:t>regarding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questions</a:t>
                      </a:r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Mailperson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Andreas </a:t>
                      </a:r>
                      <a:r>
                        <a:rPr lang="de-DE" dirty="0" err="1"/>
                        <a:t>Mäkilä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6930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Afram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Afrem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72931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Victor Nicholas </a:t>
                      </a:r>
                      <a:r>
                        <a:rPr lang="de-DE" dirty="0" err="1"/>
                        <a:t>Ebirim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3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2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Timeplan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See ProjectLibre</a:t>
            </a:r>
          </a:p>
          <a:p>
            <a:r>
              <a:rPr lang="sv-SE" dirty="0">
                <a:sym typeface="Georgia" charset="0"/>
              </a:rPr>
              <a:t>See Leantime</a:t>
            </a:r>
          </a:p>
        </p:txBody>
      </p:sp>
    </p:spTree>
    <p:extLst>
      <p:ext uri="{BB962C8B-B14F-4D97-AF65-F5344CB8AC3E}">
        <p14:creationId xmlns:p14="http://schemas.microsoft.com/office/powerpoint/2010/main" val="406712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Requirements Analysis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See OSRMTS</a:t>
            </a:r>
          </a:p>
        </p:txBody>
      </p:sp>
    </p:spTree>
    <p:extLst>
      <p:ext uri="{BB962C8B-B14F-4D97-AF65-F5344CB8AC3E}">
        <p14:creationId xmlns:p14="http://schemas.microsoft.com/office/powerpoint/2010/main" val="395881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Questions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Mailperson responsibility</a:t>
            </a:r>
          </a:p>
          <a:p>
            <a:r>
              <a:rPr lang="sv-SE" dirty="0">
                <a:sym typeface="Georgia" charset="0"/>
              </a:rPr>
              <a:t>API suggestions</a:t>
            </a:r>
          </a:p>
        </p:txBody>
      </p:sp>
    </p:spTree>
    <p:extLst>
      <p:ext uri="{BB962C8B-B14F-4D97-AF65-F5344CB8AC3E}">
        <p14:creationId xmlns:p14="http://schemas.microsoft.com/office/powerpoint/2010/main" val="145560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Breitbild</PresentationFormat>
  <Paragraphs>69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1st Supervision Meeting –  Team RUBUS</vt:lpstr>
      <vt:lpstr>Agenda</vt:lpstr>
      <vt:lpstr>Mailperson </vt:lpstr>
      <vt:lpstr>Selected Tools</vt:lpstr>
      <vt:lpstr>Roles and Rotation  </vt:lpstr>
      <vt:lpstr>Timeplan </vt:lpstr>
      <vt:lpstr>Requirements Analysis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Supervision Meeting –  Team RUBUS</dc:title>
  <dc:creator>Lukas Johannes Dust</dc:creator>
  <cp:lastModifiedBy>Lukas Johannes Dust</cp:lastModifiedBy>
  <cp:revision>20</cp:revision>
  <dcterms:created xsi:type="dcterms:W3CDTF">2020-11-12T00:40:05Z</dcterms:created>
  <dcterms:modified xsi:type="dcterms:W3CDTF">2020-11-12T16:19:07Z</dcterms:modified>
</cp:coreProperties>
</file>