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1" r:id="rId4"/>
    <p:sldId id="260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13.November.2020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Afram Afrem, Andreas Mäkilä, Victor Nicholas Ebirim, Lukas Johannes Dust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8A456722-9ADC-4B65-B56E-521F9A20195D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E36DB364-6564-4669-B237-67A3E66AD041}" type="pres">
      <dgm:prSet presAssocID="{EB1509FF-0AA3-46DF-8CDA-39E386C20522}" presName="compNode" presStyleCnt="0"/>
      <dgm:spPr/>
    </dgm:pt>
    <dgm:pt modelId="{C9DB374A-5300-4E7D-B4C6-284FB56FD2A0}" type="pres">
      <dgm:prSet presAssocID="{EB1509FF-0AA3-46DF-8CDA-39E386C2052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CF78588-B7A4-4D4C-84A5-189A208F1DC1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39B9A938-F27D-4AF2-8B09-E66FBBCE3824}" type="pres">
      <dgm:prSet presAssocID="{EB1509FF-0AA3-46DF-8CDA-39E386C20522}" presName="spaceRect" presStyleCnt="0"/>
      <dgm:spPr/>
    </dgm:pt>
    <dgm:pt modelId="{3C7788B5-A477-469C-9968-33A1BD45010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38D5B50F-6234-4D98-8BC5-D1609990553C}" type="pres">
      <dgm:prSet presAssocID="{71BCAA28-024E-45A1-B4AF-05D72623C371}" presName="sibTrans" presStyleCnt="0"/>
      <dgm:spPr/>
    </dgm:pt>
    <dgm:pt modelId="{E1AA5735-C89C-4D13-B619-2F1B2A1945C7}" type="pres">
      <dgm:prSet presAssocID="{05E510FC-F421-43FE-BC4D-C5E76D8F366A}" presName="compNode" presStyleCnt="0"/>
      <dgm:spPr/>
    </dgm:pt>
    <dgm:pt modelId="{A373F353-3750-4B65-8079-DC34C8593F3C}" type="pres">
      <dgm:prSet presAssocID="{05E510FC-F421-43FE-BC4D-C5E76D8F366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C530DB8-7D9A-4A26-80F7-A41E2CE12B3E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A281E4C-B171-4CF3-8E01-81907E8688D7}" type="pres">
      <dgm:prSet presAssocID="{05E510FC-F421-43FE-BC4D-C5E76D8F366A}" presName="spaceRect" presStyleCnt="0"/>
      <dgm:spPr/>
    </dgm:pt>
    <dgm:pt modelId="{ED9705F0-4E99-452C-9BCE-399B54AE10AE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FCA74B5D-50F2-4985-BEA2-CE170FF852B6}" type="presOf" srcId="{C6507A7D-56E9-4633-9E10-C85C5ACB60A6}" destId="{8A456722-9ADC-4B65-B56E-521F9A20195D}" srcOrd="0" destOrd="0" presId="urn:microsoft.com/office/officeart/2018/5/layout/IconLeafLabelList"/>
    <dgm:cxn modelId="{F863C792-C728-44B5-9CF0-BB085D28D1F0}" type="presOf" srcId="{05E510FC-F421-43FE-BC4D-C5E76D8F366A}" destId="{ED9705F0-4E99-452C-9BCE-399B54AE10AE}" srcOrd="0" destOrd="0" presId="urn:microsoft.com/office/officeart/2018/5/layout/IconLeafLabelList"/>
    <dgm:cxn modelId="{84E182AC-9B54-49A7-ABC1-72EB8AE526C7}" type="presOf" srcId="{EB1509FF-0AA3-46DF-8CDA-39E386C20522}" destId="{3C7788B5-A477-469C-9968-33A1BD450103}" srcOrd="0" destOrd="0" presId="urn:microsoft.com/office/officeart/2018/5/layout/IconLeaf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E139DD8D-D331-48A2-87E5-F37C00F6CC12}" type="presParOf" srcId="{8A456722-9ADC-4B65-B56E-521F9A20195D}" destId="{E36DB364-6564-4669-B237-67A3E66AD041}" srcOrd="0" destOrd="0" presId="urn:microsoft.com/office/officeart/2018/5/layout/IconLeafLabelList"/>
    <dgm:cxn modelId="{51CB2CD7-5D3A-43A5-AF1A-D264DB2C77F9}" type="presParOf" srcId="{E36DB364-6564-4669-B237-67A3E66AD041}" destId="{C9DB374A-5300-4E7D-B4C6-284FB56FD2A0}" srcOrd="0" destOrd="0" presId="urn:microsoft.com/office/officeart/2018/5/layout/IconLeafLabelList"/>
    <dgm:cxn modelId="{FBAF0636-5ADA-4AD4-8039-C68C31E06CAF}" type="presParOf" srcId="{E36DB364-6564-4669-B237-67A3E66AD041}" destId="{1CF78588-B7A4-4D4C-84A5-189A208F1DC1}" srcOrd="1" destOrd="0" presId="urn:microsoft.com/office/officeart/2018/5/layout/IconLeafLabelList"/>
    <dgm:cxn modelId="{367DC072-DC59-45B7-BCF0-9460E1C6EA23}" type="presParOf" srcId="{E36DB364-6564-4669-B237-67A3E66AD041}" destId="{39B9A938-F27D-4AF2-8B09-E66FBBCE3824}" srcOrd="2" destOrd="0" presId="urn:microsoft.com/office/officeart/2018/5/layout/IconLeafLabelList"/>
    <dgm:cxn modelId="{D2A37831-10BA-4E59-A383-D206119D7374}" type="presParOf" srcId="{E36DB364-6564-4669-B237-67A3E66AD041}" destId="{3C7788B5-A477-469C-9968-33A1BD450103}" srcOrd="3" destOrd="0" presId="urn:microsoft.com/office/officeart/2018/5/layout/IconLeafLabelList"/>
    <dgm:cxn modelId="{B21D85AF-D14F-4B40-A2C8-9D8EC2BD8189}" type="presParOf" srcId="{8A456722-9ADC-4B65-B56E-521F9A20195D}" destId="{38D5B50F-6234-4D98-8BC5-D1609990553C}" srcOrd="1" destOrd="0" presId="urn:microsoft.com/office/officeart/2018/5/layout/IconLeafLabelList"/>
    <dgm:cxn modelId="{AA346CC9-8FD8-4DA0-9D57-17F9A147B33D}" type="presParOf" srcId="{8A456722-9ADC-4B65-B56E-521F9A20195D}" destId="{E1AA5735-C89C-4D13-B619-2F1B2A1945C7}" srcOrd="2" destOrd="0" presId="urn:microsoft.com/office/officeart/2018/5/layout/IconLeafLabelList"/>
    <dgm:cxn modelId="{06D9808C-E99E-45D2-91FB-B39F86CC0CD3}" type="presParOf" srcId="{E1AA5735-C89C-4D13-B619-2F1B2A1945C7}" destId="{A373F353-3750-4B65-8079-DC34C8593F3C}" srcOrd="0" destOrd="0" presId="urn:microsoft.com/office/officeart/2018/5/layout/IconLeafLabelList"/>
    <dgm:cxn modelId="{0C782DA8-67A8-470E-8594-EEDC9862D658}" type="presParOf" srcId="{E1AA5735-C89C-4D13-B619-2F1B2A1945C7}" destId="{5C530DB8-7D9A-4A26-80F7-A41E2CE12B3E}" srcOrd="1" destOrd="0" presId="urn:microsoft.com/office/officeart/2018/5/layout/IconLeafLabelList"/>
    <dgm:cxn modelId="{A3C22216-974D-41B9-934B-EA7E74CA5D72}" type="presParOf" srcId="{E1AA5735-C89C-4D13-B619-2F1B2A1945C7}" destId="{7A281E4C-B171-4CF3-8E01-81907E8688D7}" srcOrd="2" destOrd="0" presId="urn:microsoft.com/office/officeart/2018/5/layout/IconLeafLabelList"/>
    <dgm:cxn modelId="{CDB92E94-898D-4073-B98E-3848D0554179}" type="presParOf" srcId="{E1AA5735-C89C-4D13-B619-2F1B2A1945C7}" destId="{ED9705F0-4E99-452C-9BCE-399B54AE10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b="0" i="0"/>
            <a:t>Mailperson</a:t>
          </a:r>
          <a:endParaRPr lang="en-US"/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elected tools (versioning, reporting, . . .)</a:t>
          </a:r>
          <a:endParaRPr lang="en-US"/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95AB0B91-382E-4598-AA47-9F242292C713}">
      <dgm:prSet/>
      <dgm:spPr/>
      <dgm:t>
        <a:bodyPr/>
        <a:lstStyle/>
        <a:p>
          <a:r>
            <a:rPr lang="en-US"/>
            <a:t>R</a:t>
          </a:r>
          <a:r>
            <a:rPr lang="en-US" b="0" i="0"/>
            <a:t>oles and rotation (who is leader when?)</a:t>
          </a:r>
          <a:endParaRPr lang="en-US"/>
        </a:p>
      </dgm:t>
    </dgm:pt>
    <dgm:pt modelId="{E0739272-64B1-4FBB-99D8-E4A3C220E1EA}" type="parTrans" cxnId="{8072AA4F-1064-41FD-B586-24C2AFA6A369}">
      <dgm:prSet/>
      <dgm:spPr/>
      <dgm:t>
        <a:bodyPr/>
        <a:lstStyle/>
        <a:p>
          <a:endParaRPr lang="en-US"/>
        </a:p>
      </dgm:t>
    </dgm:pt>
    <dgm:pt modelId="{9E316ACC-84CC-417C-A805-60E99F541E21}" type="sibTrans" cxnId="{8072AA4F-1064-41FD-B586-24C2AFA6A369}">
      <dgm:prSet/>
      <dgm:spPr/>
      <dgm:t>
        <a:bodyPr/>
        <a:lstStyle/>
        <a:p>
          <a:endParaRPr lang="en-US"/>
        </a:p>
      </dgm:t>
    </dgm:pt>
    <dgm:pt modelId="{6B741CCA-783F-4E2F-ACD3-8085979A5178}">
      <dgm:prSet/>
      <dgm:spPr/>
      <dgm:t>
        <a:bodyPr/>
        <a:lstStyle/>
        <a:p>
          <a:r>
            <a:rPr lang="en-US" b="0" i="0" dirty="0"/>
            <a:t>Presentation </a:t>
          </a:r>
          <a:r>
            <a:rPr lang="en-US" dirty="0"/>
            <a:t>of the</a:t>
          </a:r>
          <a:r>
            <a:rPr lang="en-US" b="0" i="0" dirty="0"/>
            <a:t> tentative time plan</a:t>
          </a:r>
          <a:endParaRPr lang="en-US" dirty="0"/>
        </a:p>
      </dgm:t>
    </dgm:pt>
    <dgm:pt modelId="{C12A2316-F555-4C31-B37F-433A187BF196}" type="parTrans" cxnId="{17EF2C63-C053-412A-8E0D-E52A947E2884}">
      <dgm:prSet/>
      <dgm:spPr/>
      <dgm:t>
        <a:bodyPr/>
        <a:lstStyle/>
        <a:p>
          <a:endParaRPr lang="en-US"/>
        </a:p>
      </dgm:t>
    </dgm:pt>
    <dgm:pt modelId="{2D670A0E-493F-4EA9-B28B-DCEDCF17C2AE}" type="sibTrans" cxnId="{17EF2C63-C053-412A-8E0D-E52A947E2884}">
      <dgm:prSet/>
      <dgm:spPr/>
      <dgm:t>
        <a:bodyPr/>
        <a:lstStyle/>
        <a:p>
          <a:endParaRPr lang="en-US"/>
        </a:p>
      </dgm:t>
    </dgm:pt>
    <dgm:pt modelId="{917B1805-970E-40CF-892E-0FADC474E72F}">
      <dgm:prSet/>
      <dgm:spPr/>
      <dgm:t>
        <a:bodyPr/>
        <a:lstStyle/>
        <a:p>
          <a:r>
            <a:rPr lang="en-US" dirty="0"/>
            <a:t>Requirements Analysis</a:t>
          </a:r>
        </a:p>
      </dgm:t>
    </dgm:pt>
    <dgm:pt modelId="{60400B76-511A-4246-9C7D-5ADAF0F7318F}" type="parTrans" cxnId="{A7600FCC-C51B-45C0-BB07-3A90C1FC51C4}">
      <dgm:prSet/>
      <dgm:spPr/>
      <dgm:t>
        <a:bodyPr/>
        <a:lstStyle/>
        <a:p>
          <a:endParaRPr lang="de-DE"/>
        </a:p>
      </dgm:t>
    </dgm:pt>
    <dgm:pt modelId="{459363CA-399F-4AE4-AB50-25D6082C368A}" type="sibTrans" cxnId="{A7600FCC-C51B-45C0-BB07-3A90C1FC51C4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B30F9B4-7DE9-42F0-AAE1-0EF0855DAF6A}" type="pres">
      <dgm:prSet presAssocID="{8A74D02E-4EAC-405E-9D11-CCDB3D22C45D}" presName="FiveNodes_1" presStyleLbl="node1" presStyleIdx="0" presStyleCnt="5">
        <dgm:presLayoutVars>
          <dgm:bulletEnabled val="1"/>
        </dgm:presLayoutVars>
      </dgm:prSet>
      <dgm:spPr/>
    </dgm:pt>
    <dgm:pt modelId="{17DC6964-7697-4B3A-8306-3FA71A6E5CD7}" type="pres">
      <dgm:prSet presAssocID="{8A74D02E-4EAC-405E-9D11-CCDB3D22C45D}" presName="FiveNodes_2" presStyleLbl="node1" presStyleIdx="1" presStyleCnt="5">
        <dgm:presLayoutVars>
          <dgm:bulletEnabled val="1"/>
        </dgm:presLayoutVars>
      </dgm:prSet>
      <dgm:spPr/>
    </dgm:pt>
    <dgm:pt modelId="{C5DCB436-A807-4873-B046-66A6F58234CE}" type="pres">
      <dgm:prSet presAssocID="{8A74D02E-4EAC-405E-9D11-CCDB3D22C45D}" presName="FiveNodes_3" presStyleLbl="node1" presStyleIdx="2" presStyleCnt="5">
        <dgm:presLayoutVars>
          <dgm:bulletEnabled val="1"/>
        </dgm:presLayoutVars>
      </dgm:prSet>
      <dgm:spPr/>
    </dgm:pt>
    <dgm:pt modelId="{82467640-C14A-449E-93AE-0D5337B454D5}" type="pres">
      <dgm:prSet presAssocID="{8A74D02E-4EAC-405E-9D11-CCDB3D22C45D}" presName="FiveNodes_4" presStyleLbl="node1" presStyleIdx="3" presStyleCnt="5">
        <dgm:presLayoutVars>
          <dgm:bulletEnabled val="1"/>
        </dgm:presLayoutVars>
      </dgm:prSet>
      <dgm:spPr/>
    </dgm:pt>
    <dgm:pt modelId="{9D745DE1-BAAC-4634-B158-9C674513313A}" type="pres">
      <dgm:prSet presAssocID="{8A74D02E-4EAC-405E-9D11-CCDB3D22C45D}" presName="FiveNodes_5" presStyleLbl="node1" presStyleIdx="4" presStyleCnt="5">
        <dgm:presLayoutVars>
          <dgm:bulletEnabled val="1"/>
        </dgm:presLayoutVars>
      </dgm:prSet>
      <dgm:spPr/>
    </dgm:pt>
    <dgm:pt modelId="{7E17D03D-FAD2-4398-8BB5-184A64722049}" type="pres">
      <dgm:prSet presAssocID="{8A74D02E-4EAC-405E-9D11-CCDB3D22C45D}" presName="FiveConn_1-2" presStyleLbl="fgAccFollowNode1" presStyleIdx="0" presStyleCnt="4">
        <dgm:presLayoutVars>
          <dgm:bulletEnabled val="1"/>
        </dgm:presLayoutVars>
      </dgm:prSet>
      <dgm:spPr/>
    </dgm:pt>
    <dgm:pt modelId="{E6600D48-FC2A-433A-92AA-90C1D5FD85AD}" type="pres">
      <dgm:prSet presAssocID="{8A74D02E-4EAC-405E-9D11-CCDB3D22C45D}" presName="FiveConn_2-3" presStyleLbl="fgAccFollowNode1" presStyleIdx="1" presStyleCnt="4">
        <dgm:presLayoutVars>
          <dgm:bulletEnabled val="1"/>
        </dgm:presLayoutVars>
      </dgm:prSet>
      <dgm:spPr/>
    </dgm:pt>
    <dgm:pt modelId="{F90A072A-44F4-4749-9C18-DFBD7CCEC13E}" type="pres">
      <dgm:prSet presAssocID="{8A74D02E-4EAC-405E-9D11-CCDB3D22C45D}" presName="FiveConn_3-4" presStyleLbl="fgAccFollowNode1" presStyleIdx="2" presStyleCnt="4">
        <dgm:presLayoutVars>
          <dgm:bulletEnabled val="1"/>
        </dgm:presLayoutVars>
      </dgm:prSet>
      <dgm:spPr/>
    </dgm:pt>
    <dgm:pt modelId="{744FA8DF-BD2F-4AC6-8CAE-E3F725F06247}" type="pres">
      <dgm:prSet presAssocID="{8A74D02E-4EAC-405E-9D11-CCDB3D22C45D}" presName="FiveConn_4-5" presStyleLbl="fgAccFollowNode1" presStyleIdx="3" presStyleCnt="4">
        <dgm:presLayoutVars>
          <dgm:bulletEnabled val="1"/>
        </dgm:presLayoutVars>
      </dgm:prSet>
      <dgm:spPr/>
    </dgm:pt>
    <dgm:pt modelId="{C100EF4C-98FC-4E1D-868C-7F89646CCDBE}" type="pres">
      <dgm:prSet presAssocID="{8A74D02E-4EAC-405E-9D11-CCDB3D22C45D}" presName="FiveNodes_1_text" presStyleLbl="node1" presStyleIdx="4" presStyleCnt="5">
        <dgm:presLayoutVars>
          <dgm:bulletEnabled val="1"/>
        </dgm:presLayoutVars>
      </dgm:prSet>
      <dgm:spPr/>
    </dgm:pt>
    <dgm:pt modelId="{F439B034-EFD6-4101-9B1F-D6EEB80BE5CC}" type="pres">
      <dgm:prSet presAssocID="{8A74D02E-4EAC-405E-9D11-CCDB3D22C45D}" presName="FiveNodes_2_text" presStyleLbl="node1" presStyleIdx="4" presStyleCnt="5">
        <dgm:presLayoutVars>
          <dgm:bulletEnabled val="1"/>
        </dgm:presLayoutVars>
      </dgm:prSet>
      <dgm:spPr/>
    </dgm:pt>
    <dgm:pt modelId="{A1CDBB8D-132E-49DD-B07A-665A216FC66A}" type="pres">
      <dgm:prSet presAssocID="{8A74D02E-4EAC-405E-9D11-CCDB3D22C45D}" presName="FiveNodes_3_text" presStyleLbl="node1" presStyleIdx="4" presStyleCnt="5">
        <dgm:presLayoutVars>
          <dgm:bulletEnabled val="1"/>
        </dgm:presLayoutVars>
      </dgm:prSet>
      <dgm:spPr/>
    </dgm:pt>
    <dgm:pt modelId="{6E4135BD-D058-47BE-8C5C-45573B32EA34}" type="pres">
      <dgm:prSet presAssocID="{8A74D02E-4EAC-405E-9D11-CCDB3D22C45D}" presName="FiveNodes_4_text" presStyleLbl="node1" presStyleIdx="4" presStyleCnt="5">
        <dgm:presLayoutVars>
          <dgm:bulletEnabled val="1"/>
        </dgm:presLayoutVars>
      </dgm:prSet>
      <dgm:spPr/>
    </dgm:pt>
    <dgm:pt modelId="{FBBD0FC6-93CB-4AA1-A30D-48F129CD1602}" type="pres">
      <dgm:prSet presAssocID="{8A74D02E-4EAC-405E-9D11-CCDB3D22C45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F89C09-34F6-4A55-8F37-21BF0D49D97A}" type="presOf" srcId="{DF668AE0-67B5-4F5B-8724-23C1F622507E}" destId="{7E17D03D-FAD2-4398-8BB5-184A64722049}" srcOrd="0" destOrd="0" presId="urn:microsoft.com/office/officeart/2005/8/layout/vProcess5"/>
    <dgm:cxn modelId="{519D4D15-35EB-41C4-8FFB-F69E2108A97F}" type="presOf" srcId="{95AB0B91-382E-4598-AA47-9F242292C713}" destId="{C5DCB436-A807-4873-B046-66A6F58234CE}" srcOrd="0" destOrd="0" presId="urn:microsoft.com/office/officeart/2005/8/layout/vProcess5"/>
    <dgm:cxn modelId="{9A2EC03E-5B0B-4D3D-B356-2760567A0A48}" type="presOf" srcId="{95AB0B91-382E-4598-AA47-9F242292C713}" destId="{A1CDBB8D-132E-49DD-B07A-665A216FC66A}" srcOrd="1" destOrd="0" presId="urn:microsoft.com/office/officeart/2005/8/layout/vProcess5"/>
    <dgm:cxn modelId="{17EF2C63-C053-412A-8E0D-E52A947E2884}" srcId="{8A74D02E-4EAC-405E-9D11-CCDB3D22C45D}" destId="{6B741CCA-783F-4E2F-ACD3-8085979A5178}" srcOrd="3" destOrd="0" parTransId="{C12A2316-F555-4C31-B37F-433A187BF196}" sibTransId="{2D670A0E-493F-4EA9-B28B-DCEDCF17C2AE}"/>
    <dgm:cxn modelId="{8CE84444-63D1-45C1-BFC3-3138762DDFF0}" type="presOf" srcId="{2D670A0E-493F-4EA9-B28B-DCEDCF17C2AE}" destId="{744FA8DF-BD2F-4AC6-8CAE-E3F725F06247}" srcOrd="0" destOrd="0" presId="urn:microsoft.com/office/officeart/2005/8/layout/vProcess5"/>
    <dgm:cxn modelId="{F8E45768-826F-4D88-85AF-3968ECFE4AD5}" type="presOf" srcId="{6B741CCA-783F-4E2F-ACD3-8085979A5178}" destId="{6E4135BD-D058-47BE-8C5C-45573B32EA34}" srcOrd="1" destOrd="0" presId="urn:microsoft.com/office/officeart/2005/8/layout/vProcess5"/>
    <dgm:cxn modelId="{50D8844F-5485-4A72-AA6C-F3A400BDF8E1}" type="presOf" srcId="{CFCE7322-617E-4B50-B0AC-4CFC907D56EC}" destId="{17DC6964-7697-4B3A-8306-3FA71A6E5CD7}" srcOrd="0" destOrd="0" presId="urn:microsoft.com/office/officeart/2005/8/layout/vProcess5"/>
    <dgm:cxn modelId="{8072AA4F-1064-41FD-B586-24C2AFA6A369}" srcId="{8A74D02E-4EAC-405E-9D11-CCDB3D22C45D}" destId="{95AB0B91-382E-4598-AA47-9F242292C713}" srcOrd="2" destOrd="0" parTransId="{E0739272-64B1-4FBB-99D8-E4A3C220E1EA}" sibTransId="{9E316ACC-84CC-417C-A805-60E99F541E21}"/>
    <dgm:cxn modelId="{3D5CDD56-FCAB-4E5F-830B-F8C98FFCAF5C}" type="presOf" srcId="{6B741CCA-783F-4E2F-ACD3-8085979A5178}" destId="{82467640-C14A-449E-93AE-0D5337B454D5}" srcOrd="0" destOrd="0" presId="urn:microsoft.com/office/officeart/2005/8/layout/vProcess5"/>
    <dgm:cxn modelId="{F03E5F81-3F46-4EEA-AC6D-7A9AE91D60C1}" type="presOf" srcId="{D3E755DD-9104-4634-811F-ACAEC27E8FB4}" destId="{C100EF4C-98FC-4E1D-868C-7F89646CCDBE}" srcOrd="1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D6DBBC9F-590F-43D8-BD96-4B5872AB8EFB}" type="presOf" srcId="{917B1805-970E-40CF-892E-0FADC474E72F}" destId="{9D745DE1-BAAC-4634-B158-9C674513313A}" srcOrd="0" destOrd="0" presId="urn:microsoft.com/office/officeart/2005/8/layout/vProcess5"/>
    <dgm:cxn modelId="{A035A9B4-9137-44BC-B1BF-3762E5D7055E}" type="presOf" srcId="{917B1805-970E-40CF-892E-0FADC474E72F}" destId="{FBBD0FC6-93CB-4AA1-A30D-48F129CD1602}" srcOrd="1" destOrd="0" presId="urn:microsoft.com/office/officeart/2005/8/layout/vProcess5"/>
    <dgm:cxn modelId="{A7600FCC-C51B-45C0-BB07-3A90C1FC51C4}" srcId="{8A74D02E-4EAC-405E-9D11-CCDB3D22C45D}" destId="{917B1805-970E-40CF-892E-0FADC474E72F}" srcOrd="4" destOrd="0" parTransId="{60400B76-511A-4246-9C7D-5ADAF0F7318F}" sibTransId="{459363CA-399F-4AE4-AB50-25D6082C368A}"/>
    <dgm:cxn modelId="{4A5CEBCC-435F-48FE-A174-36D0B0119B30}" type="presOf" srcId="{D3E755DD-9104-4634-811F-ACAEC27E8FB4}" destId="{9B30F9B4-7DE9-42F0-AAE1-0EF0855DAF6A}" srcOrd="0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0E2563E8-809C-4705-8042-082918B0477E}" type="presOf" srcId="{B4EB282D-0BE1-4E10-98F3-1DBB1A187A77}" destId="{E6600D48-FC2A-433A-92AA-90C1D5FD85AD}" srcOrd="0" destOrd="0" presId="urn:microsoft.com/office/officeart/2005/8/layout/vProcess5"/>
    <dgm:cxn modelId="{0AC337ED-B4D9-45EE-919C-DD0FE4C8C758}" type="presOf" srcId="{CFCE7322-617E-4B50-B0AC-4CFC907D56EC}" destId="{F439B034-EFD6-4101-9B1F-D6EEB80BE5CC}" srcOrd="1" destOrd="0" presId="urn:microsoft.com/office/officeart/2005/8/layout/vProcess5"/>
    <dgm:cxn modelId="{320DF1F4-2F37-499A-82D7-9DD3835E24F9}" type="presOf" srcId="{9E316ACC-84CC-417C-A805-60E99F541E21}" destId="{F90A072A-44F4-4749-9C18-DFBD7CCEC13E}" srcOrd="0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6CEEFDF7-CC13-4A40-BE7F-F0E0DF6BF9CE}" type="presParOf" srcId="{0151216B-3B7B-4D0F-A8BB-3BAA47955DE9}" destId="{9B30F9B4-7DE9-42F0-AAE1-0EF0855DAF6A}" srcOrd="1" destOrd="0" presId="urn:microsoft.com/office/officeart/2005/8/layout/vProcess5"/>
    <dgm:cxn modelId="{7445F7E6-4110-4070-B3B9-55288825D019}" type="presParOf" srcId="{0151216B-3B7B-4D0F-A8BB-3BAA47955DE9}" destId="{17DC6964-7697-4B3A-8306-3FA71A6E5CD7}" srcOrd="2" destOrd="0" presId="urn:microsoft.com/office/officeart/2005/8/layout/vProcess5"/>
    <dgm:cxn modelId="{33B32615-8E1D-49AC-8CBA-2EFA0A45EFA3}" type="presParOf" srcId="{0151216B-3B7B-4D0F-A8BB-3BAA47955DE9}" destId="{C5DCB436-A807-4873-B046-66A6F58234CE}" srcOrd="3" destOrd="0" presId="urn:microsoft.com/office/officeart/2005/8/layout/vProcess5"/>
    <dgm:cxn modelId="{EF84BC14-F194-4ED1-B79C-8DCF94E3BC29}" type="presParOf" srcId="{0151216B-3B7B-4D0F-A8BB-3BAA47955DE9}" destId="{82467640-C14A-449E-93AE-0D5337B454D5}" srcOrd="4" destOrd="0" presId="urn:microsoft.com/office/officeart/2005/8/layout/vProcess5"/>
    <dgm:cxn modelId="{15BC6955-AE61-4B40-B1DA-2CC22E16BA77}" type="presParOf" srcId="{0151216B-3B7B-4D0F-A8BB-3BAA47955DE9}" destId="{9D745DE1-BAAC-4634-B158-9C674513313A}" srcOrd="5" destOrd="0" presId="urn:microsoft.com/office/officeart/2005/8/layout/vProcess5"/>
    <dgm:cxn modelId="{5333E9C2-A82A-4F7D-9DFD-A8EBD1273F3C}" type="presParOf" srcId="{0151216B-3B7B-4D0F-A8BB-3BAA47955DE9}" destId="{7E17D03D-FAD2-4398-8BB5-184A64722049}" srcOrd="6" destOrd="0" presId="urn:microsoft.com/office/officeart/2005/8/layout/vProcess5"/>
    <dgm:cxn modelId="{6A28F534-CD9A-4093-95A8-54EA2386D988}" type="presParOf" srcId="{0151216B-3B7B-4D0F-A8BB-3BAA47955DE9}" destId="{E6600D48-FC2A-433A-92AA-90C1D5FD85AD}" srcOrd="7" destOrd="0" presId="urn:microsoft.com/office/officeart/2005/8/layout/vProcess5"/>
    <dgm:cxn modelId="{D7BF1229-3739-4402-A3BC-285D18F7F9F8}" type="presParOf" srcId="{0151216B-3B7B-4D0F-A8BB-3BAA47955DE9}" destId="{F90A072A-44F4-4749-9C18-DFBD7CCEC13E}" srcOrd="8" destOrd="0" presId="urn:microsoft.com/office/officeart/2005/8/layout/vProcess5"/>
    <dgm:cxn modelId="{9C91060B-19BC-44BD-A3C6-780F82C3BF0B}" type="presParOf" srcId="{0151216B-3B7B-4D0F-A8BB-3BAA47955DE9}" destId="{744FA8DF-BD2F-4AC6-8CAE-E3F725F06247}" srcOrd="9" destOrd="0" presId="urn:microsoft.com/office/officeart/2005/8/layout/vProcess5"/>
    <dgm:cxn modelId="{8E3003B5-612B-47B2-851E-1EB86ABB027A}" type="presParOf" srcId="{0151216B-3B7B-4D0F-A8BB-3BAA47955DE9}" destId="{C100EF4C-98FC-4E1D-868C-7F89646CCDBE}" srcOrd="10" destOrd="0" presId="urn:microsoft.com/office/officeart/2005/8/layout/vProcess5"/>
    <dgm:cxn modelId="{743E6F0D-9CA5-41F4-9436-7FE84DC6EDA7}" type="presParOf" srcId="{0151216B-3B7B-4D0F-A8BB-3BAA47955DE9}" destId="{F439B034-EFD6-4101-9B1F-D6EEB80BE5CC}" srcOrd="11" destOrd="0" presId="urn:microsoft.com/office/officeart/2005/8/layout/vProcess5"/>
    <dgm:cxn modelId="{5CB3173D-10F2-4F26-88D6-E1FBBE56F21A}" type="presParOf" srcId="{0151216B-3B7B-4D0F-A8BB-3BAA47955DE9}" destId="{A1CDBB8D-132E-49DD-B07A-665A216FC66A}" srcOrd="12" destOrd="0" presId="urn:microsoft.com/office/officeart/2005/8/layout/vProcess5"/>
    <dgm:cxn modelId="{596E2B01-F03E-4A94-9F74-AFE5CA7FBF73}" type="presParOf" srcId="{0151216B-3B7B-4D0F-A8BB-3BAA47955DE9}" destId="{6E4135BD-D058-47BE-8C5C-45573B32EA34}" srcOrd="13" destOrd="0" presId="urn:microsoft.com/office/officeart/2005/8/layout/vProcess5"/>
    <dgm:cxn modelId="{5B9C30EF-87C7-4BF1-AFAC-76ABD2A0002D}" type="presParOf" srcId="{0151216B-3B7B-4D0F-A8BB-3BAA47955DE9}" destId="{FBBD0FC6-93CB-4AA1-A30D-48F129CD16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374A-5300-4E7D-B4C6-284FB56FD2A0}">
      <dsp:nvSpPr>
        <dsp:cNvPr id="0" name=""/>
        <dsp:cNvSpPr/>
      </dsp:nvSpPr>
      <dsp:spPr>
        <a:xfrm>
          <a:off x="633579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78588-B7A4-4D4C-84A5-189A208F1DC1}">
      <dsp:nvSpPr>
        <dsp:cNvPr id="0" name=""/>
        <dsp:cNvSpPr/>
      </dsp:nvSpPr>
      <dsp:spPr>
        <a:xfrm>
          <a:off x="1021142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788B5-A477-469C-9968-33A1BD450103}">
      <dsp:nvSpPr>
        <dsp:cNvPr id="0" name=""/>
        <dsp:cNvSpPr/>
      </dsp:nvSpPr>
      <dsp:spPr>
        <a:xfrm>
          <a:off x="52236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13.November.2020 </a:t>
          </a:r>
        </a:p>
      </dsp:txBody>
      <dsp:txXfrm>
        <a:off x="52236" y="3780871"/>
        <a:ext cx="2981250" cy="720000"/>
      </dsp:txXfrm>
    </dsp:sp>
    <dsp:sp modelId="{A373F353-3750-4B65-8079-DC34C8593F3C}">
      <dsp:nvSpPr>
        <dsp:cNvPr id="0" name=""/>
        <dsp:cNvSpPr/>
      </dsp:nvSpPr>
      <dsp:spPr>
        <a:xfrm>
          <a:off x="4136548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0DB8-7D9A-4A26-80F7-A41E2CE12B3E}">
      <dsp:nvSpPr>
        <dsp:cNvPr id="0" name=""/>
        <dsp:cNvSpPr/>
      </dsp:nvSpPr>
      <dsp:spPr>
        <a:xfrm>
          <a:off x="4524111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705F0-4E99-452C-9BCE-399B54AE10AE}">
      <dsp:nvSpPr>
        <dsp:cNvPr id="0" name=""/>
        <dsp:cNvSpPr/>
      </dsp:nvSpPr>
      <dsp:spPr>
        <a:xfrm>
          <a:off x="3555204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Afram Afrem, Andreas Mäkilä, Victor Nicholas Ebirim, Lukas Johannes Dust</a:t>
          </a:r>
        </a:p>
      </dsp:txBody>
      <dsp:txXfrm>
        <a:off x="3555204" y="3780871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0F9B4-7DE9-42F0-AAE1-0EF0855DAF6A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Mailperson</a:t>
          </a:r>
          <a:endParaRPr lang="en-US" sz="2700" kern="1200"/>
        </a:p>
      </dsp:txBody>
      <dsp:txXfrm>
        <a:off x="31088" y="31088"/>
        <a:ext cx="3803757" cy="999237"/>
      </dsp:txXfrm>
    </dsp:sp>
    <dsp:sp modelId="{17DC6964-7697-4B3A-8306-3FA71A6E5CD7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</a:t>
          </a:r>
          <a:r>
            <a:rPr lang="en-US" sz="2700" b="0" i="0" kern="1200"/>
            <a:t>elected tools (versioning, reporting, . . .)</a:t>
          </a:r>
          <a:endParaRPr lang="en-US" sz="2700" kern="1200"/>
        </a:p>
      </dsp:txBody>
      <dsp:txXfrm>
        <a:off x="409937" y="1239920"/>
        <a:ext cx="3942347" cy="999237"/>
      </dsp:txXfrm>
    </dsp:sp>
    <dsp:sp modelId="{C5DCB436-A807-4873-B046-66A6F58234CE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</a:t>
          </a:r>
          <a:r>
            <a:rPr lang="en-US" sz="2700" b="0" i="0" kern="1200"/>
            <a:t>oles and rotation (who is leader when?)</a:t>
          </a:r>
          <a:endParaRPr lang="en-US" sz="2700" kern="1200"/>
        </a:p>
      </dsp:txBody>
      <dsp:txXfrm>
        <a:off x="788787" y="2448752"/>
        <a:ext cx="3942347" cy="999237"/>
      </dsp:txXfrm>
    </dsp:sp>
    <dsp:sp modelId="{82467640-C14A-449E-93AE-0D5337B454D5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Presentation </a:t>
          </a:r>
          <a:r>
            <a:rPr lang="en-US" sz="2700" kern="1200" dirty="0"/>
            <a:t>of the</a:t>
          </a:r>
          <a:r>
            <a:rPr lang="en-US" sz="2700" b="0" i="0" kern="1200" dirty="0"/>
            <a:t> tentative time plan</a:t>
          </a:r>
          <a:endParaRPr lang="en-US" sz="2700" kern="1200" dirty="0"/>
        </a:p>
      </dsp:txBody>
      <dsp:txXfrm>
        <a:off x="1167637" y="3657584"/>
        <a:ext cx="3942347" cy="999237"/>
      </dsp:txXfrm>
    </dsp:sp>
    <dsp:sp modelId="{9D745DE1-BAAC-4634-B158-9C674513313A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Requirements Analysis</a:t>
          </a:r>
        </a:p>
      </dsp:txBody>
      <dsp:txXfrm>
        <a:off x="1546486" y="4866417"/>
        <a:ext cx="3942347" cy="999237"/>
      </dsp:txXfrm>
    </dsp:sp>
    <dsp:sp modelId="{7E17D03D-FAD2-4398-8BB5-184A64722049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E6600D48-FC2A-433A-92AA-90C1D5FD85AD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F90A072A-44F4-4749-9C18-DFBD7CCEC13E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96304" y="3175396"/>
        <a:ext cx="379454" cy="519163"/>
      </dsp:txXfrm>
    </dsp:sp>
    <dsp:sp modelId="{744FA8DF-BD2F-4AC6-8CAE-E3F725F06247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B80F-AC42-418B-9D7D-7E6E2ECB639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6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Mailperson just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also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tech</a:t>
            </a:r>
            <a:r>
              <a:rPr lang="de-DE" dirty="0"/>
              <a:t> support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B80F-AC42-418B-9D7D-7E6E2ECB63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58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1st Supervision Meeting – 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Team RUBUS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49902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72810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Mailperson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Andreas Mäkilä</a:t>
            </a:r>
          </a:p>
          <a:p>
            <a:pPr lvl="1"/>
            <a:r>
              <a:rPr lang="sv-SE" dirty="0">
                <a:sym typeface="Georgia" charset="0"/>
              </a:rPr>
              <a:t>ama17002@student.mdh.se</a:t>
            </a:r>
          </a:p>
        </p:txBody>
      </p:sp>
    </p:spTree>
    <p:extLst>
      <p:ext uri="{BB962C8B-B14F-4D97-AF65-F5344CB8AC3E}">
        <p14:creationId xmlns:p14="http://schemas.microsoft.com/office/powerpoint/2010/main" val="29889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Selected Tools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655505"/>
          </a:xfrm>
        </p:spPr>
        <p:txBody>
          <a:bodyPr>
            <a:normAutofit fontScale="62500" lnSpcReduction="20000"/>
          </a:bodyPr>
          <a:lstStyle/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pPr lvl="1"/>
            <a:r>
              <a:rPr lang="sv-SE" dirty="0">
                <a:sym typeface="Georgia" charset="0"/>
              </a:rPr>
              <a:t>(Trello)</a:t>
            </a:r>
          </a:p>
          <a:p>
            <a:pPr lvl="1"/>
            <a:r>
              <a:rPr lang="sv-SE" dirty="0">
                <a:sym typeface="Georgia" charset="0"/>
              </a:rPr>
              <a:t>(ProjectLibre)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OSRMTS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-&gt;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5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Roles and Rotation		</a:t>
            </a:r>
            <a:endParaRPr lang="sv-S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3025B60-22CD-4334-A90D-1D32A6C7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27522"/>
              </p:ext>
            </p:extLst>
          </p:nvPr>
        </p:nvGraphicFramePr>
        <p:xfrm>
          <a:off x="878681" y="1736527"/>
          <a:ext cx="10565604" cy="45356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93354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733383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2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Timeplan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See ProjectLibre</a:t>
            </a:r>
          </a:p>
          <a:p>
            <a:r>
              <a:rPr lang="sv-SE" dirty="0">
                <a:sym typeface="Georgia" charset="0"/>
              </a:rPr>
              <a:t>See Leantime</a:t>
            </a:r>
          </a:p>
        </p:txBody>
      </p:sp>
    </p:spTree>
    <p:extLst>
      <p:ext uri="{BB962C8B-B14F-4D97-AF65-F5344CB8AC3E}">
        <p14:creationId xmlns:p14="http://schemas.microsoft.com/office/powerpoint/2010/main" val="406712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Requirements Analysis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See OSRMTS</a:t>
            </a:r>
          </a:p>
        </p:txBody>
      </p:sp>
    </p:spTree>
    <p:extLst>
      <p:ext uri="{BB962C8B-B14F-4D97-AF65-F5344CB8AC3E}">
        <p14:creationId xmlns:p14="http://schemas.microsoft.com/office/powerpoint/2010/main" val="395881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Questions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Mailperson responsibility</a:t>
            </a:r>
          </a:p>
          <a:p>
            <a:r>
              <a:rPr lang="sv-SE" dirty="0">
                <a:sym typeface="Georgia" charset="0"/>
              </a:rPr>
              <a:t>API suggestions</a:t>
            </a:r>
          </a:p>
        </p:txBody>
      </p:sp>
    </p:spTree>
    <p:extLst>
      <p:ext uri="{BB962C8B-B14F-4D97-AF65-F5344CB8AC3E}">
        <p14:creationId xmlns:p14="http://schemas.microsoft.com/office/powerpoint/2010/main" val="145560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70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1st Supervision Meeting –  Team RUBUS</vt:lpstr>
      <vt:lpstr>Agenda</vt:lpstr>
      <vt:lpstr>Mailperson </vt:lpstr>
      <vt:lpstr>Selected Tools</vt:lpstr>
      <vt:lpstr>Roles and Rotation  </vt:lpstr>
      <vt:lpstr>Timeplan </vt:lpstr>
      <vt:lpstr>Requirements Analysis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Supervision Meeting –  Team RUBUS</dc:title>
  <dc:creator>Lukas Johannes Dust</dc:creator>
  <cp:lastModifiedBy>Lukas Johannes Dust</cp:lastModifiedBy>
  <cp:revision>23</cp:revision>
  <dcterms:created xsi:type="dcterms:W3CDTF">2020-11-12T00:40:05Z</dcterms:created>
  <dcterms:modified xsi:type="dcterms:W3CDTF">2020-11-13T08:12:14Z</dcterms:modified>
</cp:coreProperties>
</file>