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66" r:id="rId5"/>
    <p:sldId id="270" r:id="rId6"/>
    <p:sldId id="271" r:id="rId7"/>
    <p:sldId id="272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Afram Afrem, Andreas Mäkilä, Victor Nicholas Ebirim, Lukas Johannes Dust, Aymen Nouidha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EE1DD9C5-3A9E-430B-A1B5-181A8C28C1E2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81B72911-6AE6-4927-BC50-3F893562D6A1}" type="pres">
      <dgm:prSet presAssocID="{EB1509FF-0AA3-46DF-8CDA-39E386C20522}" presName="compNode" presStyleCnt="0"/>
      <dgm:spPr/>
    </dgm:pt>
    <dgm:pt modelId="{050ED854-E973-440B-A7F6-F0FEE9E083BA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8A5D7CF-76C7-448C-A6D4-571CB1A680B9}" type="pres">
      <dgm:prSet presAssocID="{EB1509FF-0AA3-46DF-8CDA-39E386C20522}" presName="spaceRect" presStyleCnt="0"/>
      <dgm:spPr/>
    </dgm:pt>
    <dgm:pt modelId="{48E62DDF-418F-44FF-B23F-BC5F27E506D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DE3DC889-C35F-479D-85DF-02C88DA1A05D}" type="pres">
      <dgm:prSet presAssocID="{71BCAA28-024E-45A1-B4AF-05D72623C371}" presName="sibTrans" presStyleCnt="0"/>
      <dgm:spPr/>
    </dgm:pt>
    <dgm:pt modelId="{F1B7BE95-EDA5-4160-AF39-A7E4D51F67C8}" type="pres">
      <dgm:prSet presAssocID="{05E510FC-F421-43FE-BC4D-C5E76D8F366A}" presName="compNode" presStyleCnt="0"/>
      <dgm:spPr/>
    </dgm:pt>
    <dgm:pt modelId="{853BE69A-FF9D-45F5-9219-52AAF48E3423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9282D1-2153-4AB7-A361-69D540C18D6A}" type="pres">
      <dgm:prSet presAssocID="{05E510FC-F421-43FE-BC4D-C5E76D8F366A}" presName="spaceRect" presStyleCnt="0"/>
      <dgm:spPr/>
    </dgm:pt>
    <dgm:pt modelId="{38E7C652-3236-4DE1-90C1-9E319CE01324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BD92C608-050A-42E7-8DED-2BE44386B9C9}" type="presOf" srcId="{05E510FC-F421-43FE-BC4D-C5E76D8F366A}" destId="{38E7C652-3236-4DE1-90C1-9E319CE01324}" srcOrd="0" destOrd="0" presId="urn:microsoft.com/office/officeart/2018/2/layout/IconLabelList"/>
    <dgm:cxn modelId="{B8E11E0B-CEB4-433A-A0B1-015593F292A8}" type="presOf" srcId="{EB1509FF-0AA3-46DF-8CDA-39E386C20522}" destId="{48E62DDF-418F-44FF-B23F-BC5F27E506D3}" srcOrd="0" destOrd="0" presId="urn:microsoft.com/office/officeart/2018/2/layout/Icon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54B7F4ED-5ABF-443D-99DB-FC9D382E6A3C}" type="presOf" srcId="{C6507A7D-56E9-4633-9E10-C85C5ACB60A6}" destId="{EE1DD9C5-3A9E-430B-A1B5-181A8C28C1E2}" srcOrd="0" destOrd="0" presId="urn:microsoft.com/office/officeart/2018/2/layout/IconLabelList"/>
    <dgm:cxn modelId="{641E4D3F-47C9-43C7-8E09-8F829C866694}" type="presParOf" srcId="{EE1DD9C5-3A9E-430B-A1B5-181A8C28C1E2}" destId="{81B72911-6AE6-4927-BC50-3F893562D6A1}" srcOrd="0" destOrd="0" presId="urn:microsoft.com/office/officeart/2018/2/layout/IconLabelList"/>
    <dgm:cxn modelId="{1BB63955-B702-4269-9A98-75FA5DF1D5A3}" type="presParOf" srcId="{81B72911-6AE6-4927-BC50-3F893562D6A1}" destId="{050ED854-E973-440B-A7F6-F0FEE9E083BA}" srcOrd="0" destOrd="0" presId="urn:microsoft.com/office/officeart/2018/2/layout/IconLabelList"/>
    <dgm:cxn modelId="{C5BE7536-530B-4C1A-830F-E021E8D97C96}" type="presParOf" srcId="{81B72911-6AE6-4927-BC50-3F893562D6A1}" destId="{18A5D7CF-76C7-448C-A6D4-571CB1A680B9}" srcOrd="1" destOrd="0" presId="urn:microsoft.com/office/officeart/2018/2/layout/IconLabelList"/>
    <dgm:cxn modelId="{A2CDE377-D1B6-490F-B471-D1A551CF5097}" type="presParOf" srcId="{81B72911-6AE6-4927-BC50-3F893562D6A1}" destId="{48E62DDF-418F-44FF-B23F-BC5F27E506D3}" srcOrd="2" destOrd="0" presId="urn:microsoft.com/office/officeart/2018/2/layout/IconLabelList"/>
    <dgm:cxn modelId="{EC961255-207D-4F98-8F9A-C75C6D33E9F6}" type="presParOf" srcId="{EE1DD9C5-3A9E-430B-A1B5-181A8C28C1E2}" destId="{DE3DC889-C35F-479D-85DF-02C88DA1A05D}" srcOrd="1" destOrd="0" presId="urn:microsoft.com/office/officeart/2018/2/layout/IconLabelList"/>
    <dgm:cxn modelId="{7D0ADF22-97C9-4C8F-8A44-4B582B678418}" type="presParOf" srcId="{EE1DD9C5-3A9E-430B-A1B5-181A8C28C1E2}" destId="{F1B7BE95-EDA5-4160-AF39-A7E4D51F67C8}" srcOrd="2" destOrd="0" presId="urn:microsoft.com/office/officeart/2018/2/layout/IconLabelList"/>
    <dgm:cxn modelId="{B0927E7A-6280-4E26-BDFA-26BD7977C24F}" type="presParOf" srcId="{F1B7BE95-EDA5-4160-AF39-A7E4D51F67C8}" destId="{853BE69A-FF9D-45F5-9219-52AAF48E3423}" srcOrd="0" destOrd="0" presId="urn:microsoft.com/office/officeart/2018/2/layout/IconLabelList"/>
    <dgm:cxn modelId="{B08604EF-66EC-4AF3-94EE-7B1FECBD0AA2}" type="presParOf" srcId="{F1B7BE95-EDA5-4160-AF39-A7E4D51F67C8}" destId="{259282D1-2153-4AB7-A361-69D540C18D6A}" srcOrd="1" destOrd="0" presId="urn:microsoft.com/office/officeart/2018/2/layout/IconLabelList"/>
    <dgm:cxn modelId="{D77FA57B-7F0D-463E-814E-F94B3CF65071}" type="presParOf" srcId="{F1B7BE95-EDA5-4160-AF39-A7E4D51F67C8}" destId="{38E7C652-3236-4DE1-90C1-9E319CE01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dirty="0"/>
            <a:t>Schedule and Tasks of the Week</a:t>
          </a:r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 dirty="0"/>
            <a:t>1. Andreas </a:t>
          </a:r>
          <a:r>
            <a:rPr lang="en-US" dirty="0" err="1"/>
            <a:t>Mäkilä</a:t>
          </a:r>
          <a:endParaRPr lang="en-US" dirty="0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Aymen</a:t>
          </a:r>
          <a:r>
            <a:rPr lang="en-US" dirty="0"/>
            <a:t> </a:t>
          </a:r>
          <a:r>
            <a:rPr lang="en-US" dirty="0" err="1"/>
            <a:t>Nouidha</a:t>
          </a:r>
          <a:endParaRPr lang="en-US" dirty="0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6B741CCA-783F-4E2F-ACD3-8085979A5178}">
      <dgm:prSet/>
      <dgm:spPr/>
      <dgm:t>
        <a:bodyPr/>
        <a:lstStyle/>
        <a:p>
          <a:r>
            <a:rPr lang="en-US" b="0" i="0" dirty="0"/>
            <a:t>3. Victor </a:t>
          </a:r>
          <a:r>
            <a:rPr lang="en-US" b="0" i="0" dirty="0" err="1"/>
            <a:t>Ebirim</a:t>
          </a:r>
          <a:endParaRPr lang="en-US" dirty="0"/>
        </a:p>
      </dgm:t>
    </dgm:pt>
    <dgm:pt modelId="{C12A2316-F555-4C31-B37F-433A187BF196}" type="parTrans" cxnId="{17EF2C63-C053-412A-8E0D-E52A947E2884}">
      <dgm:prSet/>
      <dgm:spPr/>
      <dgm:t>
        <a:bodyPr/>
        <a:lstStyle/>
        <a:p>
          <a:endParaRPr lang="en-US"/>
        </a:p>
      </dgm:t>
    </dgm:pt>
    <dgm:pt modelId="{2D670A0E-493F-4EA9-B28B-DCEDCF17C2AE}" type="sibTrans" cxnId="{17EF2C63-C053-412A-8E0D-E52A947E2884}">
      <dgm:prSet/>
      <dgm:spPr/>
      <dgm:t>
        <a:bodyPr/>
        <a:lstStyle/>
        <a:p>
          <a:endParaRPr lang="en-US"/>
        </a:p>
      </dgm:t>
    </dgm:pt>
    <dgm:pt modelId="{917B1805-970E-40CF-892E-0FADC474E72F}">
      <dgm:prSet/>
      <dgm:spPr/>
      <dgm:t>
        <a:bodyPr/>
        <a:lstStyle/>
        <a:p>
          <a:r>
            <a:rPr lang="en-US" dirty="0"/>
            <a:t>4.</a:t>
          </a:r>
          <a:r>
            <a:rPr lang="en-US" baseline="0" dirty="0"/>
            <a:t> Lukas Dust and </a:t>
          </a:r>
          <a:r>
            <a:rPr lang="en-US" baseline="0" dirty="0" err="1"/>
            <a:t>Afram</a:t>
          </a:r>
          <a:r>
            <a:rPr lang="en-US" baseline="0" dirty="0"/>
            <a:t> </a:t>
          </a:r>
          <a:r>
            <a:rPr lang="en-US" baseline="0" dirty="0" err="1"/>
            <a:t>Afrem</a:t>
          </a:r>
          <a:endParaRPr lang="en-US" dirty="0"/>
        </a:p>
      </dgm:t>
    </dgm:pt>
    <dgm:pt modelId="{60400B76-511A-4246-9C7D-5ADAF0F7318F}" type="parTrans" cxnId="{A7600FCC-C51B-45C0-BB07-3A90C1FC51C4}">
      <dgm:prSet/>
      <dgm:spPr/>
      <dgm:t>
        <a:bodyPr/>
        <a:lstStyle/>
        <a:p>
          <a:endParaRPr lang="de-DE"/>
        </a:p>
      </dgm:t>
    </dgm:pt>
    <dgm:pt modelId="{459363CA-399F-4AE4-AB50-25D6082C368A}" type="sibTrans" cxnId="{A7600FCC-C51B-45C0-BB07-3A90C1FC51C4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B30F9B4-7DE9-42F0-AAE1-0EF0855DAF6A}" type="pres">
      <dgm:prSet presAssocID="{8A74D02E-4EAC-405E-9D11-CCDB3D22C45D}" presName="FiveNodes_1" presStyleLbl="node1" presStyleIdx="0" presStyleCnt="5">
        <dgm:presLayoutVars>
          <dgm:bulletEnabled val="1"/>
        </dgm:presLayoutVars>
      </dgm:prSet>
      <dgm:spPr/>
    </dgm:pt>
    <dgm:pt modelId="{17DC6964-7697-4B3A-8306-3FA71A6E5CD7}" type="pres">
      <dgm:prSet presAssocID="{8A74D02E-4EAC-405E-9D11-CCDB3D22C45D}" presName="FiveNodes_2" presStyleLbl="node1" presStyleIdx="1" presStyleCnt="5">
        <dgm:presLayoutVars>
          <dgm:bulletEnabled val="1"/>
        </dgm:presLayoutVars>
      </dgm:prSet>
      <dgm:spPr/>
    </dgm:pt>
    <dgm:pt modelId="{C5DCB436-A807-4873-B046-66A6F58234CE}" type="pres">
      <dgm:prSet presAssocID="{8A74D02E-4EAC-405E-9D11-CCDB3D22C45D}" presName="FiveNodes_3" presStyleLbl="node1" presStyleIdx="2" presStyleCnt="5">
        <dgm:presLayoutVars>
          <dgm:bulletEnabled val="1"/>
        </dgm:presLayoutVars>
      </dgm:prSet>
      <dgm:spPr/>
    </dgm:pt>
    <dgm:pt modelId="{82467640-C14A-449E-93AE-0D5337B454D5}" type="pres">
      <dgm:prSet presAssocID="{8A74D02E-4EAC-405E-9D11-CCDB3D22C45D}" presName="FiveNodes_4" presStyleLbl="node1" presStyleIdx="3" presStyleCnt="5">
        <dgm:presLayoutVars>
          <dgm:bulletEnabled val="1"/>
        </dgm:presLayoutVars>
      </dgm:prSet>
      <dgm:spPr/>
    </dgm:pt>
    <dgm:pt modelId="{9D745DE1-BAAC-4634-B158-9C674513313A}" type="pres">
      <dgm:prSet presAssocID="{8A74D02E-4EAC-405E-9D11-CCDB3D22C45D}" presName="FiveNodes_5" presStyleLbl="node1" presStyleIdx="4" presStyleCnt="5">
        <dgm:presLayoutVars>
          <dgm:bulletEnabled val="1"/>
        </dgm:presLayoutVars>
      </dgm:prSet>
      <dgm:spPr/>
    </dgm:pt>
    <dgm:pt modelId="{7E17D03D-FAD2-4398-8BB5-184A64722049}" type="pres">
      <dgm:prSet presAssocID="{8A74D02E-4EAC-405E-9D11-CCDB3D22C45D}" presName="FiveConn_1-2" presStyleLbl="fgAccFollowNode1" presStyleIdx="0" presStyleCnt="4">
        <dgm:presLayoutVars>
          <dgm:bulletEnabled val="1"/>
        </dgm:presLayoutVars>
      </dgm:prSet>
      <dgm:spPr/>
    </dgm:pt>
    <dgm:pt modelId="{E6600D48-FC2A-433A-92AA-90C1D5FD85AD}" type="pres">
      <dgm:prSet presAssocID="{8A74D02E-4EAC-405E-9D11-CCDB3D22C45D}" presName="FiveConn_2-3" presStyleLbl="fgAccFollowNode1" presStyleIdx="1" presStyleCnt="4">
        <dgm:presLayoutVars>
          <dgm:bulletEnabled val="1"/>
        </dgm:presLayoutVars>
      </dgm:prSet>
      <dgm:spPr/>
    </dgm:pt>
    <dgm:pt modelId="{F90A072A-44F4-4749-9C18-DFBD7CCEC13E}" type="pres">
      <dgm:prSet presAssocID="{8A74D02E-4EAC-405E-9D11-CCDB3D22C45D}" presName="FiveConn_3-4" presStyleLbl="fgAccFollowNode1" presStyleIdx="2" presStyleCnt="4">
        <dgm:presLayoutVars>
          <dgm:bulletEnabled val="1"/>
        </dgm:presLayoutVars>
      </dgm:prSet>
      <dgm:spPr/>
    </dgm:pt>
    <dgm:pt modelId="{744FA8DF-BD2F-4AC6-8CAE-E3F725F06247}" type="pres">
      <dgm:prSet presAssocID="{8A74D02E-4EAC-405E-9D11-CCDB3D22C45D}" presName="FiveConn_4-5" presStyleLbl="fgAccFollowNode1" presStyleIdx="3" presStyleCnt="4">
        <dgm:presLayoutVars>
          <dgm:bulletEnabled val="1"/>
        </dgm:presLayoutVars>
      </dgm:prSet>
      <dgm:spPr/>
    </dgm:pt>
    <dgm:pt modelId="{C100EF4C-98FC-4E1D-868C-7F89646CCDBE}" type="pres">
      <dgm:prSet presAssocID="{8A74D02E-4EAC-405E-9D11-CCDB3D22C45D}" presName="FiveNodes_1_text" presStyleLbl="node1" presStyleIdx="4" presStyleCnt="5">
        <dgm:presLayoutVars>
          <dgm:bulletEnabled val="1"/>
        </dgm:presLayoutVars>
      </dgm:prSet>
      <dgm:spPr/>
    </dgm:pt>
    <dgm:pt modelId="{F439B034-EFD6-4101-9B1F-D6EEB80BE5CC}" type="pres">
      <dgm:prSet presAssocID="{8A74D02E-4EAC-405E-9D11-CCDB3D22C45D}" presName="FiveNodes_2_text" presStyleLbl="node1" presStyleIdx="4" presStyleCnt="5">
        <dgm:presLayoutVars>
          <dgm:bulletEnabled val="1"/>
        </dgm:presLayoutVars>
      </dgm:prSet>
      <dgm:spPr/>
    </dgm:pt>
    <dgm:pt modelId="{A1CDBB8D-132E-49DD-B07A-665A216FC66A}" type="pres">
      <dgm:prSet presAssocID="{8A74D02E-4EAC-405E-9D11-CCDB3D22C45D}" presName="FiveNodes_3_text" presStyleLbl="node1" presStyleIdx="4" presStyleCnt="5">
        <dgm:presLayoutVars>
          <dgm:bulletEnabled val="1"/>
        </dgm:presLayoutVars>
      </dgm:prSet>
      <dgm:spPr/>
    </dgm:pt>
    <dgm:pt modelId="{6E4135BD-D058-47BE-8C5C-45573B32EA34}" type="pres">
      <dgm:prSet presAssocID="{8A74D02E-4EAC-405E-9D11-CCDB3D22C45D}" presName="FiveNodes_4_text" presStyleLbl="node1" presStyleIdx="4" presStyleCnt="5">
        <dgm:presLayoutVars>
          <dgm:bulletEnabled val="1"/>
        </dgm:presLayoutVars>
      </dgm:prSet>
      <dgm:spPr/>
    </dgm:pt>
    <dgm:pt modelId="{FBBD0FC6-93CB-4AA1-A30D-48F129CD1602}" type="pres">
      <dgm:prSet presAssocID="{8A74D02E-4EAC-405E-9D11-CCDB3D22C4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F89C09-34F6-4A55-8F37-21BF0D49D97A}" type="presOf" srcId="{DF668AE0-67B5-4F5B-8724-23C1F622507E}" destId="{7E17D03D-FAD2-4398-8BB5-184A64722049}" srcOrd="0" destOrd="0" presId="urn:microsoft.com/office/officeart/2005/8/layout/vProcess5"/>
    <dgm:cxn modelId="{519D4D15-35EB-41C4-8FFB-F69E2108A97F}" type="presOf" srcId="{95AB0B91-382E-4598-AA47-9F242292C713}" destId="{C5DCB436-A807-4873-B046-66A6F58234CE}" srcOrd="0" destOrd="0" presId="urn:microsoft.com/office/officeart/2005/8/layout/vProcess5"/>
    <dgm:cxn modelId="{9A2EC03E-5B0B-4D3D-B356-2760567A0A48}" type="presOf" srcId="{95AB0B91-382E-4598-AA47-9F242292C713}" destId="{A1CDBB8D-132E-49DD-B07A-665A216FC66A}" srcOrd="1" destOrd="0" presId="urn:microsoft.com/office/officeart/2005/8/layout/vProcess5"/>
    <dgm:cxn modelId="{17EF2C63-C053-412A-8E0D-E52A947E2884}" srcId="{8A74D02E-4EAC-405E-9D11-CCDB3D22C45D}" destId="{6B741CCA-783F-4E2F-ACD3-8085979A5178}" srcOrd="3" destOrd="0" parTransId="{C12A2316-F555-4C31-B37F-433A187BF196}" sibTransId="{2D670A0E-493F-4EA9-B28B-DCEDCF17C2AE}"/>
    <dgm:cxn modelId="{8CE84444-63D1-45C1-BFC3-3138762DDFF0}" type="presOf" srcId="{2D670A0E-493F-4EA9-B28B-DCEDCF17C2AE}" destId="{744FA8DF-BD2F-4AC6-8CAE-E3F725F06247}" srcOrd="0" destOrd="0" presId="urn:microsoft.com/office/officeart/2005/8/layout/vProcess5"/>
    <dgm:cxn modelId="{F8E45768-826F-4D88-85AF-3968ECFE4AD5}" type="presOf" srcId="{6B741CCA-783F-4E2F-ACD3-8085979A5178}" destId="{6E4135BD-D058-47BE-8C5C-45573B32EA34}" srcOrd="1" destOrd="0" presId="urn:microsoft.com/office/officeart/2005/8/layout/vProcess5"/>
    <dgm:cxn modelId="{50D8844F-5485-4A72-AA6C-F3A400BDF8E1}" type="presOf" srcId="{CFCE7322-617E-4B50-B0AC-4CFC907D56EC}" destId="{17DC6964-7697-4B3A-8306-3FA71A6E5CD7}" srcOrd="0" destOrd="0" presId="urn:microsoft.com/office/officeart/2005/8/layout/vProcess5"/>
    <dgm:cxn modelId="{8072AA4F-1064-41FD-B586-24C2AFA6A369}" srcId="{8A74D02E-4EAC-405E-9D11-CCDB3D22C45D}" destId="{95AB0B91-382E-4598-AA47-9F242292C713}" srcOrd="2" destOrd="0" parTransId="{E0739272-64B1-4FBB-99D8-E4A3C220E1EA}" sibTransId="{9E316ACC-84CC-417C-A805-60E99F541E21}"/>
    <dgm:cxn modelId="{3D5CDD56-FCAB-4E5F-830B-F8C98FFCAF5C}" type="presOf" srcId="{6B741CCA-783F-4E2F-ACD3-8085979A5178}" destId="{82467640-C14A-449E-93AE-0D5337B454D5}" srcOrd="0" destOrd="0" presId="urn:microsoft.com/office/officeart/2005/8/layout/vProcess5"/>
    <dgm:cxn modelId="{F03E5F81-3F46-4EEA-AC6D-7A9AE91D60C1}" type="presOf" srcId="{D3E755DD-9104-4634-811F-ACAEC27E8FB4}" destId="{C100EF4C-98FC-4E1D-868C-7F89646CCDBE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D6DBBC9F-590F-43D8-BD96-4B5872AB8EFB}" type="presOf" srcId="{917B1805-970E-40CF-892E-0FADC474E72F}" destId="{9D745DE1-BAAC-4634-B158-9C674513313A}" srcOrd="0" destOrd="0" presId="urn:microsoft.com/office/officeart/2005/8/layout/vProcess5"/>
    <dgm:cxn modelId="{A035A9B4-9137-44BC-B1BF-3762E5D7055E}" type="presOf" srcId="{917B1805-970E-40CF-892E-0FADC474E72F}" destId="{FBBD0FC6-93CB-4AA1-A30D-48F129CD1602}" srcOrd="1" destOrd="0" presId="urn:microsoft.com/office/officeart/2005/8/layout/vProcess5"/>
    <dgm:cxn modelId="{A7600FCC-C51B-45C0-BB07-3A90C1FC51C4}" srcId="{8A74D02E-4EAC-405E-9D11-CCDB3D22C45D}" destId="{917B1805-970E-40CF-892E-0FADC474E72F}" srcOrd="4" destOrd="0" parTransId="{60400B76-511A-4246-9C7D-5ADAF0F7318F}" sibTransId="{459363CA-399F-4AE4-AB50-25D6082C368A}"/>
    <dgm:cxn modelId="{4A5CEBCC-435F-48FE-A174-36D0B0119B30}" type="presOf" srcId="{D3E755DD-9104-4634-811F-ACAEC27E8FB4}" destId="{9B30F9B4-7DE9-42F0-AAE1-0EF0855DAF6A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0E2563E8-809C-4705-8042-082918B0477E}" type="presOf" srcId="{B4EB282D-0BE1-4E10-98F3-1DBB1A187A77}" destId="{E6600D48-FC2A-433A-92AA-90C1D5FD85AD}" srcOrd="0" destOrd="0" presId="urn:microsoft.com/office/officeart/2005/8/layout/vProcess5"/>
    <dgm:cxn modelId="{0AC337ED-B4D9-45EE-919C-DD0FE4C8C758}" type="presOf" srcId="{CFCE7322-617E-4B50-B0AC-4CFC907D56EC}" destId="{F439B034-EFD6-4101-9B1F-D6EEB80BE5CC}" srcOrd="1" destOrd="0" presId="urn:microsoft.com/office/officeart/2005/8/layout/vProcess5"/>
    <dgm:cxn modelId="{320DF1F4-2F37-499A-82D7-9DD3835E24F9}" type="presOf" srcId="{9E316ACC-84CC-417C-A805-60E99F541E21}" destId="{F90A072A-44F4-4749-9C18-DFBD7CCEC13E}" srcOrd="0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6CEEFDF7-CC13-4A40-BE7F-F0E0DF6BF9CE}" type="presParOf" srcId="{0151216B-3B7B-4D0F-A8BB-3BAA47955DE9}" destId="{9B30F9B4-7DE9-42F0-AAE1-0EF0855DAF6A}" srcOrd="1" destOrd="0" presId="urn:microsoft.com/office/officeart/2005/8/layout/vProcess5"/>
    <dgm:cxn modelId="{7445F7E6-4110-4070-B3B9-55288825D019}" type="presParOf" srcId="{0151216B-3B7B-4D0F-A8BB-3BAA47955DE9}" destId="{17DC6964-7697-4B3A-8306-3FA71A6E5CD7}" srcOrd="2" destOrd="0" presId="urn:microsoft.com/office/officeart/2005/8/layout/vProcess5"/>
    <dgm:cxn modelId="{33B32615-8E1D-49AC-8CBA-2EFA0A45EFA3}" type="presParOf" srcId="{0151216B-3B7B-4D0F-A8BB-3BAA47955DE9}" destId="{C5DCB436-A807-4873-B046-66A6F58234CE}" srcOrd="3" destOrd="0" presId="urn:microsoft.com/office/officeart/2005/8/layout/vProcess5"/>
    <dgm:cxn modelId="{EF84BC14-F194-4ED1-B79C-8DCF94E3BC29}" type="presParOf" srcId="{0151216B-3B7B-4D0F-A8BB-3BAA47955DE9}" destId="{82467640-C14A-449E-93AE-0D5337B454D5}" srcOrd="4" destOrd="0" presId="urn:microsoft.com/office/officeart/2005/8/layout/vProcess5"/>
    <dgm:cxn modelId="{15BC6955-AE61-4B40-B1DA-2CC22E16BA77}" type="presParOf" srcId="{0151216B-3B7B-4D0F-A8BB-3BAA47955DE9}" destId="{9D745DE1-BAAC-4634-B158-9C674513313A}" srcOrd="5" destOrd="0" presId="urn:microsoft.com/office/officeart/2005/8/layout/vProcess5"/>
    <dgm:cxn modelId="{5333E9C2-A82A-4F7D-9DFD-A8EBD1273F3C}" type="presParOf" srcId="{0151216B-3B7B-4D0F-A8BB-3BAA47955DE9}" destId="{7E17D03D-FAD2-4398-8BB5-184A64722049}" srcOrd="6" destOrd="0" presId="urn:microsoft.com/office/officeart/2005/8/layout/vProcess5"/>
    <dgm:cxn modelId="{6A28F534-CD9A-4093-95A8-54EA2386D988}" type="presParOf" srcId="{0151216B-3B7B-4D0F-A8BB-3BAA47955DE9}" destId="{E6600D48-FC2A-433A-92AA-90C1D5FD85AD}" srcOrd="7" destOrd="0" presId="urn:microsoft.com/office/officeart/2005/8/layout/vProcess5"/>
    <dgm:cxn modelId="{D7BF1229-3739-4402-A3BC-285D18F7F9F8}" type="presParOf" srcId="{0151216B-3B7B-4D0F-A8BB-3BAA47955DE9}" destId="{F90A072A-44F4-4749-9C18-DFBD7CCEC13E}" srcOrd="8" destOrd="0" presId="urn:microsoft.com/office/officeart/2005/8/layout/vProcess5"/>
    <dgm:cxn modelId="{9C91060B-19BC-44BD-A3C6-780F82C3BF0B}" type="presParOf" srcId="{0151216B-3B7B-4D0F-A8BB-3BAA47955DE9}" destId="{744FA8DF-BD2F-4AC6-8CAE-E3F725F06247}" srcOrd="9" destOrd="0" presId="urn:microsoft.com/office/officeart/2005/8/layout/vProcess5"/>
    <dgm:cxn modelId="{8E3003B5-612B-47B2-851E-1EB86ABB027A}" type="presParOf" srcId="{0151216B-3B7B-4D0F-A8BB-3BAA47955DE9}" destId="{C100EF4C-98FC-4E1D-868C-7F89646CCDBE}" srcOrd="10" destOrd="0" presId="urn:microsoft.com/office/officeart/2005/8/layout/vProcess5"/>
    <dgm:cxn modelId="{743E6F0D-9CA5-41F4-9436-7FE84DC6EDA7}" type="presParOf" srcId="{0151216B-3B7B-4D0F-A8BB-3BAA47955DE9}" destId="{F439B034-EFD6-4101-9B1F-D6EEB80BE5CC}" srcOrd="11" destOrd="0" presId="urn:microsoft.com/office/officeart/2005/8/layout/vProcess5"/>
    <dgm:cxn modelId="{5CB3173D-10F2-4F26-88D6-E1FBBE56F21A}" type="presParOf" srcId="{0151216B-3B7B-4D0F-A8BB-3BAA47955DE9}" destId="{A1CDBB8D-132E-49DD-B07A-665A216FC66A}" srcOrd="12" destOrd="0" presId="urn:microsoft.com/office/officeart/2005/8/layout/vProcess5"/>
    <dgm:cxn modelId="{596E2B01-F03E-4A94-9F74-AFE5CA7FBF73}" type="presParOf" srcId="{0151216B-3B7B-4D0F-A8BB-3BAA47955DE9}" destId="{6E4135BD-D058-47BE-8C5C-45573B32EA34}" srcOrd="13" destOrd="0" presId="urn:microsoft.com/office/officeart/2005/8/layout/vProcess5"/>
    <dgm:cxn modelId="{5B9C30EF-87C7-4BF1-AFAC-76ABD2A0002D}" type="presParOf" srcId="{0151216B-3B7B-4D0F-A8BB-3BAA47955DE9}" destId="{FBBD0FC6-93CB-4AA1-A30D-48F129CD16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ED854-E973-440B-A7F6-F0FEE9E083BA}">
      <dsp:nvSpPr>
        <dsp:cNvPr id="0" name=""/>
        <dsp:cNvSpPr/>
      </dsp:nvSpPr>
      <dsp:spPr>
        <a:xfrm>
          <a:off x="68289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2DDF-418F-44FF-B23F-BC5F27E506D3}">
      <dsp:nvSpPr>
        <dsp:cNvPr id="0" name=""/>
        <dsp:cNvSpPr/>
      </dsp:nvSpPr>
      <dsp:spPr>
        <a:xfrm>
          <a:off x="1464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13.November.2020 </a:t>
          </a:r>
        </a:p>
      </dsp:txBody>
      <dsp:txXfrm>
        <a:off x="14646" y="2034736"/>
        <a:ext cx="2430000" cy="720000"/>
      </dsp:txXfrm>
    </dsp:sp>
    <dsp:sp modelId="{853BE69A-FF9D-45F5-9219-52AAF48E3423}">
      <dsp:nvSpPr>
        <dsp:cNvPr id="0" name=""/>
        <dsp:cNvSpPr/>
      </dsp:nvSpPr>
      <dsp:spPr>
        <a:xfrm>
          <a:off x="353814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7C652-3236-4DE1-90C1-9E319CE01324}">
      <dsp:nvSpPr>
        <dsp:cNvPr id="0" name=""/>
        <dsp:cNvSpPr/>
      </dsp:nvSpPr>
      <dsp:spPr>
        <a:xfrm>
          <a:off x="286989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Afram Afrem, Andreas Mäkilä, Victor Nicholas Ebirim, Lukas Johannes Dust, Aymen Nouidha</a:t>
          </a:r>
        </a:p>
      </dsp:txBody>
      <dsp:txXfrm>
        <a:off x="2869896" y="2034736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F9B4-7DE9-42F0-AAE1-0EF0855DAF6A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Schedule and Tasks of the Week</a:t>
          </a:r>
        </a:p>
      </dsp:txBody>
      <dsp:txXfrm>
        <a:off x="31088" y="31088"/>
        <a:ext cx="3803757" cy="999237"/>
      </dsp:txXfrm>
    </dsp:sp>
    <dsp:sp modelId="{17DC6964-7697-4B3A-8306-3FA71A6E5CD7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Andreas </a:t>
          </a:r>
          <a:r>
            <a:rPr lang="en-US" sz="2800" kern="1200" dirty="0" err="1"/>
            <a:t>Mäkilä</a:t>
          </a:r>
          <a:endParaRPr lang="en-US" sz="2800" kern="1200" dirty="0"/>
        </a:p>
      </dsp:txBody>
      <dsp:txXfrm>
        <a:off x="409937" y="1239920"/>
        <a:ext cx="3942347" cy="999237"/>
      </dsp:txXfrm>
    </dsp:sp>
    <dsp:sp modelId="{C5DCB436-A807-4873-B046-66A6F58234CE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</a:t>
          </a:r>
          <a:r>
            <a:rPr lang="en-US" sz="2800" kern="1200" dirty="0" err="1"/>
            <a:t>Aymen</a:t>
          </a:r>
          <a:r>
            <a:rPr lang="en-US" sz="2800" kern="1200" dirty="0"/>
            <a:t> </a:t>
          </a:r>
          <a:r>
            <a:rPr lang="en-US" sz="2800" kern="1200" dirty="0" err="1"/>
            <a:t>Nouidha</a:t>
          </a:r>
          <a:endParaRPr lang="en-US" sz="2800" kern="1200" dirty="0"/>
        </a:p>
      </dsp:txBody>
      <dsp:txXfrm>
        <a:off x="788787" y="2448752"/>
        <a:ext cx="3942347" cy="999237"/>
      </dsp:txXfrm>
    </dsp:sp>
    <dsp:sp modelId="{82467640-C14A-449E-93AE-0D5337B454D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3. Victor </a:t>
          </a:r>
          <a:r>
            <a:rPr lang="en-US" sz="2800" b="0" i="0" kern="1200" dirty="0" err="1"/>
            <a:t>Ebirim</a:t>
          </a:r>
          <a:endParaRPr lang="en-US" sz="2800" kern="1200" dirty="0"/>
        </a:p>
      </dsp:txBody>
      <dsp:txXfrm>
        <a:off x="1167637" y="3657584"/>
        <a:ext cx="3942347" cy="999237"/>
      </dsp:txXfrm>
    </dsp:sp>
    <dsp:sp modelId="{9D745DE1-BAAC-4634-B158-9C674513313A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</a:t>
          </a:r>
          <a:r>
            <a:rPr lang="en-US" sz="2800" kern="1200" baseline="0" dirty="0"/>
            <a:t> Lukas Dust and </a:t>
          </a:r>
          <a:r>
            <a:rPr lang="en-US" sz="2800" kern="1200" baseline="0" dirty="0" err="1"/>
            <a:t>Afram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Afrem</a:t>
          </a:r>
          <a:endParaRPr lang="en-US" sz="2800" kern="1200" dirty="0"/>
        </a:p>
      </dsp:txBody>
      <dsp:txXfrm>
        <a:off x="1546486" y="4866417"/>
        <a:ext cx="3942347" cy="999237"/>
      </dsp:txXfrm>
    </dsp:sp>
    <dsp:sp modelId="{7E17D03D-FAD2-4398-8BB5-184A64722049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6600D48-FC2A-433A-92AA-90C1D5FD85AD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F90A072A-44F4-4749-9C18-DFBD7CCEC13E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744FA8DF-BD2F-4AC6-8CAE-E3F725F06247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>
                <a:cs typeface="+mj-cs"/>
                <a:sym typeface="Arial" charset="0"/>
              </a:rPr>
              <a:t>2</a:t>
            </a:r>
            <a:r>
              <a:rPr lang="en-US" sz="4400" baseline="30000">
                <a:cs typeface="+mj-cs"/>
                <a:sym typeface="Arial" charset="0"/>
              </a:rPr>
              <a:t>nd </a:t>
            </a:r>
            <a:r>
              <a:rPr lang="en-US" sz="4400">
                <a:cs typeface="+mj-cs"/>
                <a:sym typeface="Arial" charset="0"/>
              </a:rPr>
              <a:t>Supervision Meeting </a:t>
            </a:r>
            <a:endParaRPr lang="en-US" sz="4400">
              <a:cs typeface="+mj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85FD73-CA5B-420A-AAB5-AD2C6DFC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3750" b="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007659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Appendix: Roles and Rotation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363CD341-F203-4670-B59C-313AE691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57180"/>
              </p:ext>
            </p:extLst>
          </p:nvPr>
        </p:nvGraphicFramePr>
        <p:xfrm>
          <a:off x="878681" y="1736527"/>
          <a:ext cx="10565604" cy="45356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93354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733383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9442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5678DE9-28B6-4205-B851-257435055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2" y="774641"/>
            <a:ext cx="917917" cy="8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Schedule for the Week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806061"/>
              </p:ext>
            </p:extLst>
          </p:nvPr>
        </p:nvGraphicFramePr>
        <p:xfrm>
          <a:off x="911743" y="1675227"/>
          <a:ext cx="10368514" cy="43942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Weekday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Activity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578697">
                <a:tc>
                  <a:txBody>
                    <a:bodyPr/>
                    <a:lstStyle/>
                    <a:p>
                      <a:r>
                        <a:rPr lang="de-DE" sz="1500"/>
                        <a:t>Monday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Taskmeeting:</a:t>
                      </a:r>
                    </a:p>
                    <a:p>
                      <a:r>
                        <a:rPr lang="de-DE" sz="1500"/>
                        <a:t> </a:t>
                      </a:r>
                      <a:r>
                        <a:rPr lang="de-DE" sz="1500">
                          <a:sym typeface="Wingdings" panose="05000000000000000000" pitchFamily="2" charset="2"/>
                        </a:rPr>
                        <a:t> Set the goals for the week, create and assign the tasks and responsibilities</a:t>
                      </a:r>
                      <a:endParaRPr lang="de-DE" sz="150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Tuesday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Work  and Welcome Meeting to </a:t>
                      </a:r>
                      <a:r>
                        <a:rPr lang="de-DE" sz="1500" dirty="0" err="1"/>
                        <a:t>our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new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member</a:t>
                      </a:r>
                      <a:r>
                        <a:rPr lang="de-DE" sz="1500" dirty="0"/>
                        <a:t> (Main Challenge </a:t>
                      </a:r>
                      <a:r>
                        <a:rPr lang="de-DE" sz="1500" dirty="0" err="1"/>
                        <a:t>this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week</a:t>
                      </a:r>
                      <a:r>
                        <a:rPr lang="de-DE" sz="1500" dirty="0"/>
                        <a:t>)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809202">
                <a:tc>
                  <a:txBody>
                    <a:bodyPr/>
                    <a:lstStyle/>
                    <a:p>
                      <a:r>
                        <a:rPr lang="de-DE" sz="1500"/>
                        <a:t>Wednesday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Status Meeting</a:t>
                      </a:r>
                    </a:p>
                    <a:p>
                      <a:r>
                        <a:rPr lang="de-DE" sz="1500">
                          <a:sym typeface="Wingdings" panose="05000000000000000000" pitchFamily="2" charset="2"/>
                        </a:rPr>
                        <a:t>   Talking about the API template</a:t>
                      </a:r>
                      <a:endParaRPr lang="de-DE" sz="1500"/>
                    </a:p>
                    <a:p>
                      <a:r>
                        <a:rPr lang="de-DE" sz="1500"/>
                        <a:t> </a:t>
                      </a:r>
                      <a:r>
                        <a:rPr lang="de-DE" sz="1500">
                          <a:sym typeface="Wingdings" panose="05000000000000000000" pitchFamily="2" charset="2"/>
                        </a:rPr>
                        <a:t>  Change of responsibilities (New Teammember)</a:t>
                      </a:r>
                      <a:endParaRPr lang="de-DE" sz="150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1039706">
                <a:tc>
                  <a:txBody>
                    <a:bodyPr/>
                    <a:lstStyle/>
                    <a:p>
                      <a:r>
                        <a:rPr lang="de-DE" sz="1500"/>
                        <a:t>Thursday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Summary Meeting: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discuss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results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Week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Summarize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outcomes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Prepare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supervision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meeting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70210">
                <a:tc>
                  <a:txBody>
                    <a:bodyPr/>
                    <a:lstStyle/>
                    <a:p>
                      <a:r>
                        <a:rPr lang="de-DE" sz="1500"/>
                        <a:t>Friday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Supervision Meeting: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Presentation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Requirements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Analysis (API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Teammeeting: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Creating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API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paper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sym typeface="Arial" charset="0"/>
              </a:rPr>
              <a:t>Aims / Assigned Tasks / Responsibilities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965412"/>
              </p:ext>
            </p:extLst>
          </p:nvPr>
        </p:nvGraphicFramePr>
        <p:xfrm>
          <a:off x="911743" y="1675227"/>
          <a:ext cx="10368514" cy="46811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477611">
                <a:tc>
                  <a:txBody>
                    <a:bodyPr/>
                    <a:lstStyle/>
                    <a:p>
                      <a:r>
                        <a:rPr lang="de-DE" sz="1500" dirty="0"/>
                        <a:t>Person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Assigned</a:t>
                      </a:r>
                      <a:r>
                        <a:rPr lang="de-DE" sz="1500" dirty="0"/>
                        <a:t> Task / </a:t>
                      </a:r>
                      <a:r>
                        <a:rPr lang="de-DE" sz="1500" dirty="0" err="1"/>
                        <a:t>Responsibility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901575">
                <a:tc>
                  <a:txBody>
                    <a:bodyPr/>
                    <a:lstStyle/>
                    <a:p>
                      <a:r>
                        <a:rPr lang="de-DE" sz="1500" dirty="0" err="1"/>
                        <a:t>Aim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for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the</a:t>
                      </a:r>
                      <a:r>
                        <a:rPr lang="de-DE" sz="1500" dirty="0"/>
                        <a:t> Week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Rework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requirements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Create API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Tasks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regarding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API-Meeting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identified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features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de-DE" sz="1500" dirty="0"/>
                        <a:t>Andreas </a:t>
                      </a:r>
                      <a:r>
                        <a:rPr lang="de-DE" sz="1500" dirty="0" err="1"/>
                        <a:t>Mäkilä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Semaphores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748654">
                <a:tc>
                  <a:txBody>
                    <a:bodyPr/>
                    <a:lstStyle/>
                    <a:p>
                      <a:r>
                        <a:rPr lang="de-DE" sz="1500" dirty="0" err="1"/>
                        <a:t>Aymen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Nouidha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Tasks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950892">
                <a:tc>
                  <a:txBody>
                    <a:bodyPr/>
                    <a:lstStyle/>
                    <a:p>
                      <a:r>
                        <a:rPr lang="de-DE" sz="1500" dirty="0"/>
                        <a:t>Victor </a:t>
                      </a:r>
                      <a:r>
                        <a:rPr lang="de-DE" sz="1500" dirty="0" err="1"/>
                        <a:t>Ebirim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Scheduling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38509">
                <a:tc>
                  <a:txBody>
                    <a:bodyPr/>
                    <a:lstStyle/>
                    <a:p>
                      <a:r>
                        <a:rPr lang="de-DE" sz="1500" dirty="0"/>
                        <a:t>Lukas Dust and </a:t>
                      </a:r>
                    </a:p>
                    <a:p>
                      <a:r>
                        <a:rPr lang="de-DE" sz="1500" dirty="0" err="1"/>
                        <a:t>Afram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Afrem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Clock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09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Aymen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Nouidha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Scheduling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Main Challenges: </a:t>
            </a:r>
          </a:p>
          <a:p>
            <a:r>
              <a:rPr lang="sv-SE" dirty="0">
                <a:sym typeface="Georgia" charset="0"/>
              </a:rPr>
              <a:t>Results: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8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Lukas Dust and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Afram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Afrem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Clock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Main Challenges: </a:t>
            </a:r>
          </a:p>
          <a:p>
            <a:r>
              <a:rPr lang="sv-SE" dirty="0">
                <a:sym typeface="Georgia" charset="0"/>
              </a:rPr>
              <a:t>Results: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Main Challenges: </a:t>
            </a:r>
          </a:p>
          <a:p>
            <a:r>
              <a:rPr lang="sv-SE" dirty="0">
                <a:sym typeface="Georgia" charset="0"/>
              </a:rPr>
              <a:t>Results: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3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Main Challenges: </a:t>
            </a:r>
          </a:p>
          <a:p>
            <a:r>
              <a:rPr lang="sv-SE" dirty="0">
                <a:sym typeface="Georgia" charset="0"/>
              </a:rPr>
              <a:t>Results: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v-SE" sz="3200" dirty="0">
                <a:solidFill>
                  <a:schemeClr val="bg1"/>
                </a:solidFill>
                <a:sym typeface="Arial" charset="0"/>
              </a:rPr>
              <a:t>Appendix: Selected Tools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ym typeface="Georgia" charset="0"/>
              </a:rPr>
              <a:t>Project Management / Timeplan / Todos</a:t>
            </a:r>
          </a:p>
          <a:p>
            <a:pPr lvl="1"/>
            <a:r>
              <a:rPr lang="sv-SE">
                <a:sym typeface="Georgia" charset="0"/>
              </a:rPr>
              <a:t>Leantime</a:t>
            </a:r>
          </a:p>
          <a:p>
            <a:pPr lvl="1"/>
            <a:r>
              <a:rPr lang="sv-SE">
                <a:sym typeface="Georgia" charset="0"/>
              </a:rPr>
              <a:t>Github Project</a:t>
            </a:r>
          </a:p>
          <a:p>
            <a:r>
              <a:rPr lang="sv-SE">
                <a:sym typeface="Georgia" charset="0"/>
              </a:rPr>
              <a:t>Requirments / Testcases / Design</a:t>
            </a:r>
          </a:p>
          <a:p>
            <a:pPr lvl="1"/>
            <a:r>
              <a:rPr lang="sv-SE">
                <a:sym typeface="Georgia" charset="0"/>
              </a:rPr>
              <a:t>OSRMT</a:t>
            </a:r>
          </a:p>
          <a:p>
            <a:r>
              <a:rPr lang="sv-SE">
                <a:sym typeface="Georgia" charset="0"/>
              </a:rPr>
              <a:t>Versioning</a:t>
            </a:r>
          </a:p>
          <a:p>
            <a:pPr lvl="1"/>
            <a:r>
              <a:rPr lang="sv-SE">
                <a:sym typeface="Georgia" charset="0"/>
              </a:rPr>
              <a:t>Git</a:t>
            </a:r>
          </a:p>
          <a:p>
            <a:r>
              <a:rPr lang="sv-SE">
                <a:sym typeface="Georgia" charset="0"/>
              </a:rPr>
              <a:t>Reporting / Writing Reports</a:t>
            </a:r>
          </a:p>
          <a:p>
            <a:pPr lvl="1"/>
            <a:r>
              <a:rPr lang="sv-SE">
                <a:sym typeface="Georgia" charset="0"/>
              </a:rPr>
              <a:t>Overleaf -&gt; Andreas is the host</a:t>
            </a:r>
          </a:p>
          <a:p>
            <a:r>
              <a:rPr lang="sv-SE">
                <a:sym typeface="Georgia" charset="0"/>
              </a:rPr>
              <a:t>Programming</a:t>
            </a:r>
          </a:p>
          <a:p>
            <a:pPr lvl="1"/>
            <a:r>
              <a:rPr lang="sv-SE">
                <a:sym typeface="Georgia" charset="0"/>
              </a:rPr>
              <a:t>Tera Term (Terminal)</a:t>
            </a:r>
          </a:p>
          <a:p>
            <a:pPr lvl="1"/>
            <a:r>
              <a:rPr lang="sv-SE">
                <a:sym typeface="Georgia" charset="0"/>
              </a:rPr>
              <a:t>Atmel Studio</a:t>
            </a:r>
          </a:p>
          <a:p>
            <a:pPr lvl="1"/>
            <a:r>
              <a:rPr lang="sv-SE">
                <a:sym typeface="Georgia" charset="0"/>
              </a:rPr>
              <a:t>Local Computer of Andreas -&gt; setup with RDP</a:t>
            </a:r>
          </a:p>
          <a:p>
            <a:r>
              <a:rPr lang="sv-SE">
                <a:sym typeface="Georgia" charset="0"/>
              </a:rPr>
              <a:t>Communication</a:t>
            </a:r>
          </a:p>
          <a:p>
            <a:pPr lvl="1"/>
            <a:r>
              <a:rPr lang="sv-SE">
                <a:sym typeface="Georgia" charset="0"/>
              </a:rPr>
              <a:t>Virtual Whiteboard: Mural</a:t>
            </a:r>
          </a:p>
          <a:p>
            <a:pPr lvl="1"/>
            <a:r>
              <a:rPr lang="sv-SE">
                <a:sym typeface="Georgia" charset="0"/>
              </a:rPr>
              <a:t>Troubleshooting: Microsoft Teams</a:t>
            </a:r>
          </a:p>
          <a:p>
            <a:pPr lvl="1"/>
            <a:r>
              <a:rPr lang="sv-SE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Breitbild</PresentationFormat>
  <Paragraphs>108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2nd Supervision Meeting </vt:lpstr>
      <vt:lpstr>Agenda</vt:lpstr>
      <vt:lpstr>Schedule for the Week </vt:lpstr>
      <vt:lpstr>Aims / Assigned Tasks / Responsibilities </vt:lpstr>
      <vt:lpstr>1. Aymen Nouidha / Scheduling</vt:lpstr>
      <vt:lpstr>2. Lukas Dust and Afram Afrem / Clock</vt:lpstr>
      <vt:lpstr>3. Victor Ebirim / Tasks</vt:lpstr>
      <vt:lpstr>4. Andreas Mäkilä / Semaphores </vt:lpstr>
      <vt:lpstr>Appendix: Selected Tools</vt:lpstr>
      <vt:lpstr>Appendix: Roles and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Supervision Meeting </dc:title>
  <dc:creator>Lukas Johannes Dust</dc:creator>
  <cp:lastModifiedBy>Lukas Johannes Dust</cp:lastModifiedBy>
  <cp:revision>9</cp:revision>
  <dcterms:created xsi:type="dcterms:W3CDTF">2020-11-18T21:57:32Z</dcterms:created>
  <dcterms:modified xsi:type="dcterms:W3CDTF">2020-11-19T15:48:26Z</dcterms:modified>
</cp:coreProperties>
</file>