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507A7D-56E9-4633-9E10-C85C5ACB60A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B1509FF-0AA3-46DF-8CDA-39E386C2052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13.November.2020 </a:t>
          </a:r>
        </a:p>
      </dgm:t>
    </dgm:pt>
    <dgm:pt modelId="{61832F91-9468-4595-B823-47175873CA67}" type="parTrans" cxnId="{7E6EEF05-E47F-4CB9-8F0D-7715562C2631}">
      <dgm:prSet/>
      <dgm:spPr/>
      <dgm:t>
        <a:bodyPr/>
        <a:lstStyle/>
        <a:p>
          <a:endParaRPr lang="en-US"/>
        </a:p>
      </dgm:t>
    </dgm:pt>
    <dgm:pt modelId="{71BCAA28-024E-45A1-B4AF-05D72623C371}" type="sibTrans" cxnId="{7E6EEF05-E47F-4CB9-8F0D-7715562C2631}">
      <dgm:prSet/>
      <dgm:spPr/>
      <dgm:t>
        <a:bodyPr/>
        <a:lstStyle/>
        <a:p>
          <a:endParaRPr lang="en-US"/>
        </a:p>
      </dgm:t>
    </dgm:pt>
    <dgm:pt modelId="{05E510FC-F421-43FE-BC4D-C5E76D8F366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Afram Afrem, Andreas Mäkilä, Victor Nicholas Ebirim, Lukas Johannes Dust</a:t>
          </a:r>
        </a:p>
      </dgm:t>
    </dgm:pt>
    <dgm:pt modelId="{4C15D583-BD40-4BD5-A695-A1D6139E1298}" type="parTrans" cxnId="{F17E18B5-B3E5-4CD4-B739-EB133002D92A}">
      <dgm:prSet/>
      <dgm:spPr/>
      <dgm:t>
        <a:bodyPr/>
        <a:lstStyle/>
        <a:p>
          <a:endParaRPr lang="en-US"/>
        </a:p>
      </dgm:t>
    </dgm:pt>
    <dgm:pt modelId="{A661E64B-5CF6-41E5-B897-31959C2B3115}" type="sibTrans" cxnId="{F17E18B5-B3E5-4CD4-B739-EB133002D92A}">
      <dgm:prSet/>
      <dgm:spPr/>
      <dgm:t>
        <a:bodyPr/>
        <a:lstStyle/>
        <a:p>
          <a:endParaRPr lang="en-US"/>
        </a:p>
      </dgm:t>
    </dgm:pt>
    <dgm:pt modelId="{8A456722-9ADC-4B65-B56E-521F9A20195D}" type="pres">
      <dgm:prSet presAssocID="{C6507A7D-56E9-4633-9E10-C85C5ACB60A6}" presName="root" presStyleCnt="0">
        <dgm:presLayoutVars>
          <dgm:dir/>
          <dgm:resizeHandles val="exact"/>
        </dgm:presLayoutVars>
      </dgm:prSet>
      <dgm:spPr/>
    </dgm:pt>
    <dgm:pt modelId="{E36DB364-6564-4669-B237-67A3E66AD041}" type="pres">
      <dgm:prSet presAssocID="{EB1509FF-0AA3-46DF-8CDA-39E386C20522}" presName="compNode" presStyleCnt="0"/>
      <dgm:spPr/>
    </dgm:pt>
    <dgm:pt modelId="{C9DB374A-5300-4E7D-B4C6-284FB56FD2A0}" type="pres">
      <dgm:prSet presAssocID="{EB1509FF-0AA3-46DF-8CDA-39E386C20522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CF78588-B7A4-4D4C-84A5-189A208F1DC1}" type="pres">
      <dgm:prSet presAssocID="{EB1509FF-0AA3-46DF-8CDA-39E386C2052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39B9A938-F27D-4AF2-8B09-E66FBBCE3824}" type="pres">
      <dgm:prSet presAssocID="{EB1509FF-0AA3-46DF-8CDA-39E386C20522}" presName="spaceRect" presStyleCnt="0"/>
      <dgm:spPr/>
    </dgm:pt>
    <dgm:pt modelId="{3C7788B5-A477-469C-9968-33A1BD450103}" type="pres">
      <dgm:prSet presAssocID="{EB1509FF-0AA3-46DF-8CDA-39E386C20522}" presName="textRect" presStyleLbl="revTx" presStyleIdx="0" presStyleCnt="2">
        <dgm:presLayoutVars>
          <dgm:chMax val="1"/>
          <dgm:chPref val="1"/>
        </dgm:presLayoutVars>
      </dgm:prSet>
      <dgm:spPr/>
    </dgm:pt>
    <dgm:pt modelId="{38D5B50F-6234-4D98-8BC5-D1609990553C}" type="pres">
      <dgm:prSet presAssocID="{71BCAA28-024E-45A1-B4AF-05D72623C371}" presName="sibTrans" presStyleCnt="0"/>
      <dgm:spPr/>
    </dgm:pt>
    <dgm:pt modelId="{E1AA5735-C89C-4D13-B619-2F1B2A1945C7}" type="pres">
      <dgm:prSet presAssocID="{05E510FC-F421-43FE-BC4D-C5E76D8F366A}" presName="compNode" presStyleCnt="0"/>
      <dgm:spPr/>
    </dgm:pt>
    <dgm:pt modelId="{A373F353-3750-4B65-8079-DC34C8593F3C}" type="pres">
      <dgm:prSet presAssocID="{05E510FC-F421-43FE-BC4D-C5E76D8F366A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C530DB8-7D9A-4A26-80F7-A41E2CE12B3E}" type="pres">
      <dgm:prSet presAssocID="{05E510FC-F421-43FE-BC4D-C5E76D8F366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7A281E4C-B171-4CF3-8E01-81907E8688D7}" type="pres">
      <dgm:prSet presAssocID="{05E510FC-F421-43FE-BC4D-C5E76D8F366A}" presName="spaceRect" presStyleCnt="0"/>
      <dgm:spPr/>
    </dgm:pt>
    <dgm:pt modelId="{ED9705F0-4E99-452C-9BCE-399B54AE10AE}" type="pres">
      <dgm:prSet presAssocID="{05E510FC-F421-43FE-BC4D-C5E76D8F366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E6EEF05-E47F-4CB9-8F0D-7715562C2631}" srcId="{C6507A7D-56E9-4633-9E10-C85C5ACB60A6}" destId="{EB1509FF-0AA3-46DF-8CDA-39E386C20522}" srcOrd="0" destOrd="0" parTransId="{61832F91-9468-4595-B823-47175873CA67}" sibTransId="{71BCAA28-024E-45A1-B4AF-05D72623C371}"/>
    <dgm:cxn modelId="{FCA74B5D-50F2-4985-BEA2-CE170FF852B6}" type="presOf" srcId="{C6507A7D-56E9-4633-9E10-C85C5ACB60A6}" destId="{8A456722-9ADC-4B65-B56E-521F9A20195D}" srcOrd="0" destOrd="0" presId="urn:microsoft.com/office/officeart/2018/5/layout/IconLeafLabelList"/>
    <dgm:cxn modelId="{F863C792-C728-44B5-9CF0-BB085D28D1F0}" type="presOf" srcId="{05E510FC-F421-43FE-BC4D-C5E76D8F366A}" destId="{ED9705F0-4E99-452C-9BCE-399B54AE10AE}" srcOrd="0" destOrd="0" presId="urn:microsoft.com/office/officeart/2018/5/layout/IconLeafLabelList"/>
    <dgm:cxn modelId="{84E182AC-9B54-49A7-ABC1-72EB8AE526C7}" type="presOf" srcId="{EB1509FF-0AA3-46DF-8CDA-39E386C20522}" destId="{3C7788B5-A477-469C-9968-33A1BD450103}" srcOrd="0" destOrd="0" presId="urn:microsoft.com/office/officeart/2018/5/layout/IconLeafLabelList"/>
    <dgm:cxn modelId="{F17E18B5-B3E5-4CD4-B739-EB133002D92A}" srcId="{C6507A7D-56E9-4633-9E10-C85C5ACB60A6}" destId="{05E510FC-F421-43FE-BC4D-C5E76D8F366A}" srcOrd="1" destOrd="0" parTransId="{4C15D583-BD40-4BD5-A695-A1D6139E1298}" sibTransId="{A661E64B-5CF6-41E5-B897-31959C2B3115}"/>
    <dgm:cxn modelId="{E139DD8D-D331-48A2-87E5-F37C00F6CC12}" type="presParOf" srcId="{8A456722-9ADC-4B65-B56E-521F9A20195D}" destId="{E36DB364-6564-4669-B237-67A3E66AD041}" srcOrd="0" destOrd="0" presId="urn:microsoft.com/office/officeart/2018/5/layout/IconLeafLabelList"/>
    <dgm:cxn modelId="{51CB2CD7-5D3A-43A5-AF1A-D264DB2C77F9}" type="presParOf" srcId="{E36DB364-6564-4669-B237-67A3E66AD041}" destId="{C9DB374A-5300-4E7D-B4C6-284FB56FD2A0}" srcOrd="0" destOrd="0" presId="urn:microsoft.com/office/officeart/2018/5/layout/IconLeafLabelList"/>
    <dgm:cxn modelId="{FBAF0636-5ADA-4AD4-8039-C68C31E06CAF}" type="presParOf" srcId="{E36DB364-6564-4669-B237-67A3E66AD041}" destId="{1CF78588-B7A4-4D4C-84A5-189A208F1DC1}" srcOrd="1" destOrd="0" presId="urn:microsoft.com/office/officeart/2018/5/layout/IconLeafLabelList"/>
    <dgm:cxn modelId="{367DC072-DC59-45B7-BCF0-9460E1C6EA23}" type="presParOf" srcId="{E36DB364-6564-4669-B237-67A3E66AD041}" destId="{39B9A938-F27D-4AF2-8B09-E66FBBCE3824}" srcOrd="2" destOrd="0" presId="urn:microsoft.com/office/officeart/2018/5/layout/IconLeafLabelList"/>
    <dgm:cxn modelId="{D2A37831-10BA-4E59-A383-D206119D7374}" type="presParOf" srcId="{E36DB364-6564-4669-B237-67A3E66AD041}" destId="{3C7788B5-A477-469C-9968-33A1BD450103}" srcOrd="3" destOrd="0" presId="urn:microsoft.com/office/officeart/2018/5/layout/IconLeafLabelList"/>
    <dgm:cxn modelId="{B21D85AF-D14F-4B40-A2C8-9D8EC2BD8189}" type="presParOf" srcId="{8A456722-9ADC-4B65-B56E-521F9A20195D}" destId="{38D5B50F-6234-4D98-8BC5-D1609990553C}" srcOrd="1" destOrd="0" presId="urn:microsoft.com/office/officeart/2018/5/layout/IconLeafLabelList"/>
    <dgm:cxn modelId="{AA346CC9-8FD8-4DA0-9D57-17F9A147B33D}" type="presParOf" srcId="{8A456722-9ADC-4B65-B56E-521F9A20195D}" destId="{E1AA5735-C89C-4D13-B619-2F1B2A1945C7}" srcOrd="2" destOrd="0" presId="urn:microsoft.com/office/officeart/2018/5/layout/IconLeafLabelList"/>
    <dgm:cxn modelId="{06D9808C-E99E-45D2-91FB-B39F86CC0CD3}" type="presParOf" srcId="{E1AA5735-C89C-4D13-B619-2F1B2A1945C7}" destId="{A373F353-3750-4B65-8079-DC34C8593F3C}" srcOrd="0" destOrd="0" presId="urn:microsoft.com/office/officeart/2018/5/layout/IconLeafLabelList"/>
    <dgm:cxn modelId="{0C782DA8-67A8-470E-8594-EEDC9862D658}" type="presParOf" srcId="{E1AA5735-C89C-4D13-B619-2F1B2A1945C7}" destId="{5C530DB8-7D9A-4A26-80F7-A41E2CE12B3E}" srcOrd="1" destOrd="0" presId="urn:microsoft.com/office/officeart/2018/5/layout/IconLeafLabelList"/>
    <dgm:cxn modelId="{A3C22216-974D-41B9-934B-EA7E74CA5D72}" type="presParOf" srcId="{E1AA5735-C89C-4D13-B619-2F1B2A1945C7}" destId="{7A281E4C-B171-4CF3-8E01-81907E8688D7}" srcOrd="2" destOrd="0" presId="urn:microsoft.com/office/officeart/2018/5/layout/IconLeafLabelList"/>
    <dgm:cxn modelId="{CDB92E94-898D-4073-B98E-3848D0554179}" type="presParOf" srcId="{E1AA5735-C89C-4D13-B619-2F1B2A1945C7}" destId="{ED9705F0-4E99-452C-9BCE-399B54AE10A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74D02E-4EAC-405E-9D11-CCDB3D22C45D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3E755DD-9104-4634-811F-ACAEC27E8FB4}">
      <dgm:prSet/>
      <dgm:spPr/>
      <dgm:t>
        <a:bodyPr/>
        <a:lstStyle/>
        <a:p>
          <a:r>
            <a:rPr lang="en-US" b="0" i="0"/>
            <a:t>Mailperson</a:t>
          </a:r>
          <a:endParaRPr lang="en-US"/>
        </a:p>
      </dgm:t>
    </dgm:pt>
    <dgm:pt modelId="{B0A98B37-60A6-455A-A40B-E0D37177D12B}" type="parTrans" cxnId="{ADB896CE-E89F-451B-8770-1E87AA8F72A1}">
      <dgm:prSet/>
      <dgm:spPr/>
      <dgm:t>
        <a:bodyPr/>
        <a:lstStyle/>
        <a:p>
          <a:endParaRPr lang="en-US"/>
        </a:p>
      </dgm:t>
    </dgm:pt>
    <dgm:pt modelId="{DF668AE0-67B5-4F5B-8724-23C1F622507E}" type="sibTrans" cxnId="{ADB896CE-E89F-451B-8770-1E87AA8F72A1}">
      <dgm:prSet/>
      <dgm:spPr/>
      <dgm:t>
        <a:bodyPr/>
        <a:lstStyle/>
        <a:p>
          <a:endParaRPr lang="en-US"/>
        </a:p>
      </dgm:t>
    </dgm:pt>
    <dgm:pt modelId="{CFCE7322-617E-4B50-B0AC-4CFC907D56EC}">
      <dgm:prSet/>
      <dgm:spPr/>
      <dgm:t>
        <a:bodyPr/>
        <a:lstStyle/>
        <a:p>
          <a:r>
            <a:rPr lang="en-US"/>
            <a:t>S</a:t>
          </a:r>
          <a:r>
            <a:rPr lang="en-US" b="0" i="0"/>
            <a:t>elected tools (versioning, reporting, . . .)</a:t>
          </a:r>
          <a:endParaRPr lang="en-US"/>
        </a:p>
      </dgm:t>
    </dgm:pt>
    <dgm:pt modelId="{4349550F-C4B9-4AF5-9BEB-AAA6CFA90142}" type="parTrans" cxnId="{B3C39F87-388A-42B0-A5F8-031A44580750}">
      <dgm:prSet/>
      <dgm:spPr/>
      <dgm:t>
        <a:bodyPr/>
        <a:lstStyle/>
        <a:p>
          <a:endParaRPr lang="en-US"/>
        </a:p>
      </dgm:t>
    </dgm:pt>
    <dgm:pt modelId="{B4EB282D-0BE1-4E10-98F3-1DBB1A187A77}" type="sibTrans" cxnId="{B3C39F87-388A-42B0-A5F8-031A44580750}">
      <dgm:prSet/>
      <dgm:spPr/>
      <dgm:t>
        <a:bodyPr/>
        <a:lstStyle/>
        <a:p>
          <a:endParaRPr lang="en-US"/>
        </a:p>
      </dgm:t>
    </dgm:pt>
    <dgm:pt modelId="{95AB0B91-382E-4598-AA47-9F242292C713}">
      <dgm:prSet/>
      <dgm:spPr/>
      <dgm:t>
        <a:bodyPr/>
        <a:lstStyle/>
        <a:p>
          <a:r>
            <a:rPr lang="en-US"/>
            <a:t>R</a:t>
          </a:r>
          <a:r>
            <a:rPr lang="en-US" b="0" i="0"/>
            <a:t>oles and rotation (who is leader when?)</a:t>
          </a:r>
          <a:endParaRPr lang="en-US"/>
        </a:p>
      </dgm:t>
    </dgm:pt>
    <dgm:pt modelId="{E0739272-64B1-4FBB-99D8-E4A3C220E1EA}" type="parTrans" cxnId="{8072AA4F-1064-41FD-B586-24C2AFA6A369}">
      <dgm:prSet/>
      <dgm:spPr/>
      <dgm:t>
        <a:bodyPr/>
        <a:lstStyle/>
        <a:p>
          <a:endParaRPr lang="en-US"/>
        </a:p>
      </dgm:t>
    </dgm:pt>
    <dgm:pt modelId="{9E316ACC-84CC-417C-A805-60E99F541E21}" type="sibTrans" cxnId="{8072AA4F-1064-41FD-B586-24C2AFA6A369}">
      <dgm:prSet/>
      <dgm:spPr/>
      <dgm:t>
        <a:bodyPr/>
        <a:lstStyle/>
        <a:p>
          <a:endParaRPr lang="en-US"/>
        </a:p>
      </dgm:t>
    </dgm:pt>
    <dgm:pt modelId="{6B741CCA-783F-4E2F-ACD3-8085979A5178}">
      <dgm:prSet/>
      <dgm:spPr/>
      <dgm:t>
        <a:bodyPr/>
        <a:lstStyle/>
        <a:p>
          <a:r>
            <a:rPr lang="en-US" b="0" i="0"/>
            <a:t>Presentation </a:t>
          </a:r>
          <a:r>
            <a:rPr lang="en-US"/>
            <a:t>of the</a:t>
          </a:r>
          <a:r>
            <a:rPr lang="en-US" b="0" i="0"/>
            <a:t> tentative time plan</a:t>
          </a:r>
          <a:endParaRPr lang="en-US"/>
        </a:p>
      </dgm:t>
    </dgm:pt>
    <dgm:pt modelId="{C12A2316-F555-4C31-B37F-433A187BF196}" type="parTrans" cxnId="{17EF2C63-C053-412A-8E0D-E52A947E2884}">
      <dgm:prSet/>
      <dgm:spPr/>
      <dgm:t>
        <a:bodyPr/>
        <a:lstStyle/>
        <a:p>
          <a:endParaRPr lang="en-US"/>
        </a:p>
      </dgm:t>
    </dgm:pt>
    <dgm:pt modelId="{2D670A0E-493F-4EA9-B28B-DCEDCF17C2AE}" type="sibTrans" cxnId="{17EF2C63-C053-412A-8E0D-E52A947E2884}">
      <dgm:prSet/>
      <dgm:spPr/>
      <dgm:t>
        <a:bodyPr/>
        <a:lstStyle/>
        <a:p>
          <a:endParaRPr lang="en-US"/>
        </a:p>
      </dgm:t>
    </dgm:pt>
    <dgm:pt modelId="{0151216B-3B7B-4D0F-A8BB-3BAA47955DE9}" type="pres">
      <dgm:prSet presAssocID="{8A74D02E-4EAC-405E-9D11-CCDB3D22C45D}" presName="outerComposite" presStyleCnt="0">
        <dgm:presLayoutVars>
          <dgm:chMax val="5"/>
          <dgm:dir/>
          <dgm:resizeHandles val="exact"/>
        </dgm:presLayoutVars>
      </dgm:prSet>
      <dgm:spPr/>
    </dgm:pt>
    <dgm:pt modelId="{CAEB330F-BCFD-4FE8-8D23-D35453F17ABD}" type="pres">
      <dgm:prSet presAssocID="{8A74D02E-4EAC-405E-9D11-CCDB3D22C45D}" presName="dummyMaxCanvas" presStyleCnt="0">
        <dgm:presLayoutVars/>
      </dgm:prSet>
      <dgm:spPr/>
    </dgm:pt>
    <dgm:pt modelId="{FB6752FA-9814-42E5-B09F-639D5AB754EA}" type="pres">
      <dgm:prSet presAssocID="{8A74D02E-4EAC-405E-9D11-CCDB3D22C45D}" presName="FourNodes_1" presStyleLbl="node1" presStyleIdx="0" presStyleCnt="4">
        <dgm:presLayoutVars>
          <dgm:bulletEnabled val="1"/>
        </dgm:presLayoutVars>
      </dgm:prSet>
      <dgm:spPr/>
    </dgm:pt>
    <dgm:pt modelId="{3F5452F4-7D21-4ED1-9D0A-87E03C76C4DC}" type="pres">
      <dgm:prSet presAssocID="{8A74D02E-4EAC-405E-9D11-CCDB3D22C45D}" presName="FourNodes_2" presStyleLbl="node1" presStyleIdx="1" presStyleCnt="4">
        <dgm:presLayoutVars>
          <dgm:bulletEnabled val="1"/>
        </dgm:presLayoutVars>
      </dgm:prSet>
      <dgm:spPr/>
    </dgm:pt>
    <dgm:pt modelId="{4F48BF25-7789-44FD-A71D-2D28EE501275}" type="pres">
      <dgm:prSet presAssocID="{8A74D02E-4EAC-405E-9D11-CCDB3D22C45D}" presName="FourNodes_3" presStyleLbl="node1" presStyleIdx="2" presStyleCnt="4">
        <dgm:presLayoutVars>
          <dgm:bulletEnabled val="1"/>
        </dgm:presLayoutVars>
      </dgm:prSet>
      <dgm:spPr/>
    </dgm:pt>
    <dgm:pt modelId="{3ED62358-4C43-4918-A719-A40C54DA7EB5}" type="pres">
      <dgm:prSet presAssocID="{8A74D02E-4EAC-405E-9D11-CCDB3D22C45D}" presName="FourNodes_4" presStyleLbl="node1" presStyleIdx="3" presStyleCnt="4">
        <dgm:presLayoutVars>
          <dgm:bulletEnabled val="1"/>
        </dgm:presLayoutVars>
      </dgm:prSet>
      <dgm:spPr/>
    </dgm:pt>
    <dgm:pt modelId="{83F462B9-FF0A-4917-B1EF-483EE8B24C0D}" type="pres">
      <dgm:prSet presAssocID="{8A74D02E-4EAC-405E-9D11-CCDB3D22C45D}" presName="FourConn_1-2" presStyleLbl="fgAccFollowNode1" presStyleIdx="0" presStyleCnt="3">
        <dgm:presLayoutVars>
          <dgm:bulletEnabled val="1"/>
        </dgm:presLayoutVars>
      </dgm:prSet>
      <dgm:spPr/>
    </dgm:pt>
    <dgm:pt modelId="{D4E29DCA-0590-410F-8225-A41CC06AEF61}" type="pres">
      <dgm:prSet presAssocID="{8A74D02E-4EAC-405E-9D11-CCDB3D22C45D}" presName="FourConn_2-3" presStyleLbl="fgAccFollowNode1" presStyleIdx="1" presStyleCnt="3">
        <dgm:presLayoutVars>
          <dgm:bulletEnabled val="1"/>
        </dgm:presLayoutVars>
      </dgm:prSet>
      <dgm:spPr/>
    </dgm:pt>
    <dgm:pt modelId="{4304DED1-B3B9-4E91-BAFB-AD01DBF0ACE4}" type="pres">
      <dgm:prSet presAssocID="{8A74D02E-4EAC-405E-9D11-CCDB3D22C45D}" presName="FourConn_3-4" presStyleLbl="fgAccFollowNode1" presStyleIdx="2" presStyleCnt="3">
        <dgm:presLayoutVars>
          <dgm:bulletEnabled val="1"/>
        </dgm:presLayoutVars>
      </dgm:prSet>
      <dgm:spPr/>
    </dgm:pt>
    <dgm:pt modelId="{F70B2D57-4A3D-4780-81B9-543E89C6051B}" type="pres">
      <dgm:prSet presAssocID="{8A74D02E-4EAC-405E-9D11-CCDB3D22C45D}" presName="FourNodes_1_text" presStyleLbl="node1" presStyleIdx="3" presStyleCnt="4">
        <dgm:presLayoutVars>
          <dgm:bulletEnabled val="1"/>
        </dgm:presLayoutVars>
      </dgm:prSet>
      <dgm:spPr/>
    </dgm:pt>
    <dgm:pt modelId="{84C497B2-BA79-4469-88AF-132AF57A0B99}" type="pres">
      <dgm:prSet presAssocID="{8A74D02E-4EAC-405E-9D11-CCDB3D22C45D}" presName="FourNodes_2_text" presStyleLbl="node1" presStyleIdx="3" presStyleCnt="4">
        <dgm:presLayoutVars>
          <dgm:bulletEnabled val="1"/>
        </dgm:presLayoutVars>
      </dgm:prSet>
      <dgm:spPr/>
    </dgm:pt>
    <dgm:pt modelId="{4EB251E4-0298-4C18-A8A2-41D1BDFFBB1C}" type="pres">
      <dgm:prSet presAssocID="{8A74D02E-4EAC-405E-9D11-CCDB3D22C45D}" presName="FourNodes_3_text" presStyleLbl="node1" presStyleIdx="3" presStyleCnt="4">
        <dgm:presLayoutVars>
          <dgm:bulletEnabled val="1"/>
        </dgm:presLayoutVars>
      </dgm:prSet>
      <dgm:spPr/>
    </dgm:pt>
    <dgm:pt modelId="{D450C7AE-00DD-4F2F-BE11-02CD45B9747F}" type="pres">
      <dgm:prSet presAssocID="{8A74D02E-4EAC-405E-9D11-CCDB3D22C45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3252507-7388-49E0-AED9-07D6740721D1}" type="presOf" srcId="{D3E755DD-9104-4634-811F-ACAEC27E8FB4}" destId="{FB6752FA-9814-42E5-B09F-639D5AB754EA}" srcOrd="0" destOrd="0" presId="urn:microsoft.com/office/officeart/2005/8/layout/vProcess5"/>
    <dgm:cxn modelId="{82779813-3F59-4057-863F-4AC980106CD5}" type="presOf" srcId="{9E316ACC-84CC-417C-A805-60E99F541E21}" destId="{4304DED1-B3B9-4E91-BAFB-AD01DBF0ACE4}" srcOrd="0" destOrd="0" presId="urn:microsoft.com/office/officeart/2005/8/layout/vProcess5"/>
    <dgm:cxn modelId="{2BCAC71F-2CB2-4C05-8F3A-2E20A6B16B9E}" type="presOf" srcId="{B4EB282D-0BE1-4E10-98F3-1DBB1A187A77}" destId="{D4E29DCA-0590-410F-8225-A41CC06AEF61}" srcOrd="0" destOrd="0" presId="urn:microsoft.com/office/officeart/2005/8/layout/vProcess5"/>
    <dgm:cxn modelId="{17EF2C63-C053-412A-8E0D-E52A947E2884}" srcId="{8A74D02E-4EAC-405E-9D11-CCDB3D22C45D}" destId="{6B741CCA-783F-4E2F-ACD3-8085979A5178}" srcOrd="3" destOrd="0" parTransId="{C12A2316-F555-4C31-B37F-433A187BF196}" sibTransId="{2D670A0E-493F-4EA9-B28B-DCEDCF17C2AE}"/>
    <dgm:cxn modelId="{3FE2074B-B21A-40B9-9481-C24F5D603202}" type="presOf" srcId="{CFCE7322-617E-4B50-B0AC-4CFC907D56EC}" destId="{84C497B2-BA79-4469-88AF-132AF57A0B99}" srcOrd="1" destOrd="0" presId="urn:microsoft.com/office/officeart/2005/8/layout/vProcess5"/>
    <dgm:cxn modelId="{38B2504F-81B5-483D-BB34-E23C04D7EAAB}" type="presOf" srcId="{95AB0B91-382E-4598-AA47-9F242292C713}" destId="{4F48BF25-7789-44FD-A71D-2D28EE501275}" srcOrd="0" destOrd="0" presId="urn:microsoft.com/office/officeart/2005/8/layout/vProcess5"/>
    <dgm:cxn modelId="{8072AA4F-1064-41FD-B586-24C2AFA6A369}" srcId="{8A74D02E-4EAC-405E-9D11-CCDB3D22C45D}" destId="{95AB0B91-382E-4598-AA47-9F242292C713}" srcOrd="2" destOrd="0" parTransId="{E0739272-64B1-4FBB-99D8-E4A3C220E1EA}" sibTransId="{9E316ACC-84CC-417C-A805-60E99F541E21}"/>
    <dgm:cxn modelId="{2C095E71-71B7-435E-B067-E0526506A078}" type="presOf" srcId="{95AB0B91-382E-4598-AA47-9F242292C713}" destId="{4EB251E4-0298-4C18-A8A2-41D1BDFFBB1C}" srcOrd="1" destOrd="0" presId="urn:microsoft.com/office/officeart/2005/8/layout/vProcess5"/>
    <dgm:cxn modelId="{84934C79-5968-4D18-B46A-6FDC81BAFDBA}" type="presOf" srcId="{6B741CCA-783F-4E2F-ACD3-8085979A5178}" destId="{3ED62358-4C43-4918-A719-A40C54DA7EB5}" srcOrd="0" destOrd="0" presId="urn:microsoft.com/office/officeart/2005/8/layout/vProcess5"/>
    <dgm:cxn modelId="{C061CA81-4857-4D50-BF93-6225694336C6}" type="presOf" srcId="{6B741CCA-783F-4E2F-ACD3-8085979A5178}" destId="{D450C7AE-00DD-4F2F-BE11-02CD45B9747F}" srcOrd="1" destOrd="0" presId="urn:microsoft.com/office/officeart/2005/8/layout/vProcess5"/>
    <dgm:cxn modelId="{B3C39F87-388A-42B0-A5F8-031A44580750}" srcId="{8A74D02E-4EAC-405E-9D11-CCDB3D22C45D}" destId="{CFCE7322-617E-4B50-B0AC-4CFC907D56EC}" srcOrd="1" destOrd="0" parTransId="{4349550F-C4B9-4AF5-9BEB-AAA6CFA90142}" sibTransId="{B4EB282D-0BE1-4E10-98F3-1DBB1A187A77}"/>
    <dgm:cxn modelId="{6ECD2F96-EE10-4ACA-BB8D-08A8D870457A}" type="presOf" srcId="{8A74D02E-4EAC-405E-9D11-CCDB3D22C45D}" destId="{0151216B-3B7B-4D0F-A8BB-3BAA47955DE9}" srcOrd="0" destOrd="0" presId="urn:microsoft.com/office/officeart/2005/8/layout/vProcess5"/>
    <dgm:cxn modelId="{701D37CD-52ED-4696-BC21-62BAD61D203B}" type="presOf" srcId="{DF668AE0-67B5-4F5B-8724-23C1F622507E}" destId="{83F462B9-FF0A-4917-B1EF-483EE8B24C0D}" srcOrd="0" destOrd="0" presId="urn:microsoft.com/office/officeart/2005/8/layout/vProcess5"/>
    <dgm:cxn modelId="{ADB896CE-E89F-451B-8770-1E87AA8F72A1}" srcId="{8A74D02E-4EAC-405E-9D11-CCDB3D22C45D}" destId="{D3E755DD-9104-4634-811F-ACAEC27E8FB4}" srcOrd="0" destOrd="0" parTransId="{B0A98B37-60A6-455A-A40B-E0D37177D12B}" sibTransId="{DF668AE0-67B5-4F5B-8724-23C1F622507E}"/>
    <dgm:cxn modelId="{F5558CDC-76A2-4ECD-9380-ECFC22FC2FE2}" type="presOf" srcId="{CFCE7322-617E-4B50-B0AC-4CFC907D56EC}" destId="{3F5452F4-7D21-4ED1-9D0A-87E03C76C4DC}" srcOrd="0" destOrd="0" presId="urn:microsoft.com/office/officeart/2005/8/layout/vProcess5"/>
    <dgm:cxn modelId="{0E8D38EE-979D-4408-AAD5-36E7139013BA}" type="presOf" srcId="{D3E755DD-9104-4634-811F-ACAEC27E8FB4}" destId="{F70B2D57-4A3D-4780-81B9-543E89C6051B}" srcOrd="1" destOrd="0" presId="urn:microsoft.com/office/officeart/2005/8/layout/vProcess5"/>
    <dgm:cxn modelId="{7728185D-8488-49DD-8DB8-C4539C0D2D67}" type="presParOf" srcId="{0151216B-3B7B-4D0F-A8BB-3BAA47955DE9}" destId="{CAEB330F-BCFD-4FE8-8D23-D35453F17ABD}" srcOrd="0" destOrd="0" presId="urn:microsoft.com/office/officeart/2005/8/layout/vProcess5"/>
    <dgm:cxn modelId="{B1A826DA-C800-479E-BEAB-924AD6AF6001}" type="presParOf" srcId="{0151216B-3B7B-4D0F-A8BB-3BAA47955DE9}" destId="{FB6752FA-9814-42E5-B09F-639D5AB754EA}" srcOrd="1" destOrd="0" presId="urn:microsoft.com/office/officeart/2005/8/layout/vProcess5"/>
    <dgm:cxn modelId="{155859A7-4D85-40B4-866D-3FE4EE1DFD79}" type="presParOf" srcId="{0151216B-3B7B-4D0F-A8BB-3BAA47955DE9}" destId="{3F5452F4-7D21-4ED1-9D0A-87E03C76C4DC}" srcOrd="2" destOrd="0" presId="urn:microsoft.com/office/officeart/2005/8/layout/vProcess5"/>
    <dgm:cxn modelId="{0A799690-FD71-49E7-B8A3-BCE47B6E7BB5}" type="presParOf" srcId="{0151216B-3B7B-4D0F-A8BB-3BAA47955DE9}" destId="{4F48BF25-7789-44FD-A71D-2D28EE501275}" srcOrd="3" destOrd="0" presId="urn:microsoft.com/office/officeart/2005/8/layout/vProcess5"/>
    <dgm:cxn modelId="{465F30D1-2F39-4A6D-944C-DD491E746C93}" type="presParOf" srcId="{0151216B-3B7B-4D0F-A8BB-3BAA47955DE9}" destId="{3ED62358-4C43-4918-A719-A40C54DA7EB5}" srcOrd="4" destOrd="0" presId="urn:microsoft.com/office/officeart/2005/8/layout/vProcess5"/>
    <dgm:cxn modelId="{7791BBE1-E3C1-4622-BAF0-F0C5EFDEDA39}" type="presParOf" srcId="{0151216B-3B7B-4D0F-A8BB-3BAA47955DE9}" destId="{83F462B9-FF0A-4917-B1EF-483EE8B24C0D}" srcOrd="5" destOrd="0" presId="urn:microsoft.com/office/officeart/2005/8/layout/vProcess5"/>
    <dgm:cxn modelId="{778A0AF0-6A46-4C60-909F-E3A807FF641A}" type="presParOf" srcId="{0151216B-3B7B-4D0F-A8BB-3BAA47955DE9}" destId="{D4E29DCA-0590-410F-8225-A41CC06AEF61}" srcOrd="6" destOrd="0" presId="urn:microsoft.com/office/officeart/2005/8/layout/vProcess5"/>
    <dgm:cxn modelId="{99287881-EDD4-41BE-84C4-FA90C300DFD5}" type="presParOf" srcId="{0151216B-3B7B-4D0F-A8BB-3BAA47955DE9}" destId="{4304DED1-B3B9-4E91-BAFB-AD01DBF0ACE4}" srcOrd="7" destOrd="0" presId="urn:microsoft.com/office/officeart/2005/8/layout/vProcess5"/>
    <dgm:cxn modelId="{CF538270-D6FA-4C1D-914B-6BDD9D85C622}" type="presParOf" srcId="{0151216B-3B7B-4D0F-A8BB-3BAA47955DE9}" destId="{F70B2D57-4A3D-4780-81B9-543E89C6051B}" srcOrd="8" destOrd="0" presId="urn:microsoft.com/office/officeart/2005/8/layout/vProcess5"/>
    <dgm:cxn modelId="{BEFD1F63-0457-487B-B5E7-0240DDE4D271}" type="presParOf" srcId="{0151216B-3B7B-4D0F-A8BB-3BAA47955DE9}" destId="{84C497B2-BA79-4469-88AF-132AF57A0B99}" srcOrd="9" destOrd="0" presId="urn:microsoft.com/office/officeart/2005/8/layout/vProcess5"/>
    <dgm:cxn modelId="{3CA7A396-2FB1-4D5B-A40D-86BD745A1605}" type="presParOf" srcId="{0151216B-3B7B-4D0F-A8BB-3BAA47955DE9}" destId="{4EB251E4-0298-4C18-A8A2-41D1BDFFBB1C}" srcOrd="10" destOrd="0" presId="urn:microsoft.com/office/officeart/2005/8/layout/vProcess5"/>
    <dgm:cxn modelId="{75CF3ABA-B988-4019-B6BE-29DD098BAA56}" type="presParOf" srcId="{0151216B-3B7B-4D0F-A8BB-3BAA47955DE9}" destId="{D450C7AE-00DD-4F2F-BE11-02CD45B9747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B374A-5300-4E7D-B4C6-284FB56FD2A0}">
      <dsp:nvSpPr>
        <dsp:cNvPr id="0" name=""/>
        <dsp:cNvSpPr/>
      </dsp:nvSpPr>
      <dsp:spPr>
        <a:xfrm>
          <a:off x="633579" y="1395871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78588-B7A4-4D4C-84A5-189A208F1DC1}">
      <dsp:nvSpPr>
        <dsp:cNvPr id="0" name=""/>
        <dsp:cNvSpPr/>
      </dsp:nvSpPr>
      <dsp:spPr>
        <a:xfrm>
          <a:off x="1021142" y="1783433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788B5-A477-469C-9968-33A1BD450103}">
      <dsp:nvSpPr>
        <dsp:cNvPr id="0" name=""/>
        <dsp:cNvSpPr/>
      </dsp:nvSpPr>
      <dsp:spPr>
        <a:xfrm>
          <a:off x="52236" y="3780871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13.November.2020 </a:t>
          </a:r>
        </a:p>
      </dsp:txBody>
      <dsp:txXfrm>
        <a:off x="52236" y="3780871"/>
        <a:ext cx="2981250" cy="720000"/>
      </dsp:txXfrm>
    </dsp:sp>
    <dsp:sp modelId="{A373F353-3750-4B65-8079-DC34C8593F3C}">
      <dsp:nvSpPr>
        <dsp:cNvPr id="0" name=""/>
        <dsp:cNvSpPr/>
      </dsp:nvSpPr>
      <dsp:spPr>
        <a:xfrm>
          <a:off x="4136548" y="1395871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30DB8-7D9A-4A26-80F7-A41E2CE12B3E}">
      <dsp:nvSpPr>
        <dsp:cNvPr id="0" name=""/>
        <dsp:cNvSpPr/>
      </dsp:nvSpPr>
      <dsp:spPr>
        <a:xfrm>
          <a:off x="4524111" y="1783433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9705F0-4E99-452C-9BCE-399B54AE10AE}">
      <dsp:nvSpPr>
        <dsp:cNvPr id="0" name=""/>
        <dsp:cNvSpPr/>
      </dsp:nvSpPr>
      <dsp:spPr>
        <a:xfrm>
          <a:off x="3555204" y="3780871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Afram Afrem, Andreas Mäkilä, Victor Nicholas Ebirim, Lukas Johannes Dust</a:t>
          </a:r>
        </a:p>
      </dsp:txBody>
      <dsp:txXfrm>
        <a:off x="3555204" y="3780871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752FA-9814-42E5-B09F-639D5AB754EA}">
      <dsp:nvSpPr>
        <dsp:cNvPr id="0" name=""/>
        <dsp:cNvSpPr/>
      </dsp:nvSpPr>
      <dsp:spPr>
        <a:xfrm>
          <a:off x="0" y="0"/>
          <a:ext cx="5270952" cy="12972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Mailperson</a:t>
          </a:r>
          <a:endParaRPr lang="en-US" sz="2700" kern="1200"/>
        </a:p>
      </dsp:txBody>
      <dsp:txXfrm>
        <a:off x="37996" y="37996"/>
        <a:ext cx="3761462" cy="1221291"/>
      </dsp:txXfrm>
    </dsp:sp>
    <dsp:sp modelId="{3F5452F4-7D21-4ED1-9D0A-87E03C76C4DC}">
      <dsp:nvSpPr>
        <dsp:cNvPr id="0" name=""/>
        <dsp:cNvSpPr/>
      </dsp:nvSpPr>
      <dsp:spPr>
        <a:xfrm>
          <a:off x="441442" y="1533153"/>
          <a:ext cx="5270952" cy="12972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</a:t>
          </a:r>
          <a:r>
            <a:rPr lang="en-US" sz="2700" b="0" i="0" kern="1200"/>
            <a:t>elected tools (versioning, reporting, . . .)</a:t>
          </a:r>
          <a:endParaRPr lang="en-US" sz="2700" kern="1200"/>
        </a:p>
      </dsp:txBody>
      <dsp:txXfrm>
        <a:off x="479438" y="1571149"/>
        <a:ext cx="3910284" cy="1221291"/>
      </dsp:txXfrm>
    </dsp:sp>
    <dsp:sp modelId="{4F48BF25-7789-44FD-A71D-2D28EE501275}">
      <dsp:nvSpPr>
        <dsp:cNvPr id="0" name=""/>
        <dsp:cNvSpPr/>
      </dsp:nvSpPr>
      <dsp:spPr>
        <a:xfrm>
          <a:off x="876295" y="3066306"/>
          <a:ext cx="5270952" cy="12972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</a:t>
          </a:r>
          <a:r>
            <a:rPr lang="en-US" sz="2700" b="0" i="0" kern="1200"/>
            <a:t>oles and rotation (who is leader when?)</a:t>
          </a:r>
          <a:endParaRPr lang="en-US" sz="2700" kern="1200"/>
        </a:p>
      </dsp:txBody>
      <dsp:txXfrm>
        <a:off x="914291" y="3104302"/>
        <a:ext cx="3916872" cy="1221291"/>
      </dsp:txXfrm>
    </dsp:sp>
    <dsp:sp modelId="{3ED62358-4C43-4918-A719-A40C54DA7EB5}">
      <dsp:nvSpPr>
        <dsp:cNvPr id="0" name=""/>
        <dsp:cNvSpPr/>
      </dsp:nvSpPr>
      <dsp:spPr>
        <a:xfrm>
          <a:off x="1317738" y="4599459"/>
          <a:ext cx="5270952" cy="129728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Presentation </a:t>
          </a:r>
          <a:r>
            <a:rPr lang="en-US" sz="2700" kern="1200"/>
            <a:t>of the</a:t>
          </a:r>
          <a:r>
            <a:rPr lang="en-US" sz="2700" b="0" i="0" kern="1200"/>
            <a:t> tentative time plan</a:t>
          </a:r>
          <a:endParaRPr lang="en-US" sz="2700" kern="1200"/>
        </a:p>
      </dsp:txBody>
      <dsp:txXfrm>
        <a:off x="1355734" y="4637455"/>
        <a:ext cx="3910284" cy="1221291"/>
      </dsp:txXfrm>
    </dsp:sp>
    <dsp:sp modelId="{83F462B9-FF0A-4917-B1EF-483EE8B24C0D}">
      <dsp:nvSpPr>
        <dsp:cNvPr id="0" name=""/>
        <dsp:cNvSpPr/>
      </dsp:nvSpPr>
      <dsp:spPr>
        <a:xfrm>
          <a:off x="4427718" y="993601"/>
          <a:ext cx="843234" cy="84323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17446" y="993601"/>
        <a:ext cx="463778" cy="634534"/>
      </dsp:txXfrm>
    </dsp:sp>
    <dsp:sp modelId="{D4E29DCA-0590-410F-8225-A41CC06AEF61}">
      <dsp:nvSpPr>
        <dsp:cNvPr id="0" name=""/>
        <dsp:cNvSpPr/>
      </dsp:nvSpPr>
      <dsp:spPr>
        <a:xfrm>
          <a:off x="4869160" y="2526754"/>
          <a:ext cx="843234" cy="84323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058888" y="2526754"/>
        <a:ext cx="463778" cy="634534"/>
      </dsp:txXfrm>
    </dsp:sp>
    <dsp:sp modelId="{4304DED1-B3B9-4E91-BAFB-AD01DBF0ACE4}">
      <dsp:nvSpPr>
        <dsp:cNvPr id="0" name=""/>
        <dsp:cNvSpPr/>
      </dsp:nvSpPr>
      <dsp:spPr>
        <a:xfrm>
          <a:off x="5304014" y="4059907"/>
          <a:ext cx="843234" cy="84323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493742" y="4059907"/>
        <a:ext cx="463778" cy="634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76F7D-E613-43C0-9B9E-5294294CC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7BD851-4D2C-49F4-B032-C94D25C4D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5CC2E0-A259-4411-B2CC-C518A3B4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41176B-CEF3-460C-9F43-98601D1A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F63C88-89A7-49CD-9672-C58B8FE1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77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EDA2AD-2015-42F7-87B6-D6FF85A1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60EFE8-DF4B-4C6F-B6A9-89970D194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0B398F-035A-4995-8FF0-EB22264C0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5F122B-6377-4102-BCBA-992DF0C9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121336-0AA6-4FF6-A13C-E76010FC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78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81BD31-74ED-4EEB-AD21-96EC09756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CA6488-B261-46CB-8DA8-310780516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4C2205-1384-407F-BE8B-E511F3FC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869EFE-DD75-46A7-8385-21F054E4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38C8AB-BC41-4812-B453-AD25606F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458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23392" y="1052736"/>
            <a:ext cx="6240693" cy="2808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2" tIns="35712" rIns="35712" bIns="35712" numCol="1" anchor="b" anchorCtr="0" compatLnSpc="1">
            <a:prstTxWarp prst="textNoShape">
              <a:avLst/>
            </a:prstTxWarp>
            <a:normAutofit/>
          </a:bodyPr>
          <a:lstStyle>
            <a:lvl1pPr algn="r">
              <a:lnSpc>
                <a:spcPct val="100000"/>
              </a:lnSpc>
              <a:defRPr sz="5400" b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sv-SE" noProof="0">
                <a:sym typeface="Gill Sans" charset="0"/>
              </a:rPr>
              <a:t>Klicka här för att ändra mall för rubrikformat</a:t>
            </a:r>
            <a:endParaRPr lang="sv-SE" noProof="0" dirty="0">
              <a:sym typeface="Gill Sans" charset="0"/>
            </a:endParaRPr>
          </a:p>
        </p:txBody>
      </p:sp>
      <p:sp>
        <p:nvSpPr>
          <p:cNvPr id="18" name="Platshållare för text 17"/>
          <p:cNvSpPr>
            <a:spLocks noGrp="1"/>
          </p:cNvSpPr>
          <p:nvPr>
            <p:ph type="body" sz="quarter" idx="10"/>
          </p:nvPr>
        </p:nvSpPr>
        <p:spPr>
          <a:xfrm>
            <a:off x="2351584" y="3789040"/>
            <a:ext cx="4512501" cy="1008112"/>
          </a:xfrm>
        </p:spPr>
        <p:txBody>
          <a:bodyPr>
            <a:noAutofit/>
          </a:bodyPr>
          <a:lstStyle>
            <a:lvl1pPr marL="0" indent="0" algn="r">
              <a:buNone/>
              <a:defRPr sz="1100">
                <a:latin typeface="+mj-lt"/>
              </a:defRPr>
            </a:lvl1pPr>
            <a:lvl2pPr marL="153587" indent="0" algn="r">
              <a:buNone/>
              <a:defRPr sz="619">
                <a:latin typeface="+mj-lt"/>
              </a:defRPr>
            </a:lvl2pPr>
            <a:lvl3pPr marL="301816" indent="0" algn="r">
              <a:buNone/>
              <a:defRPr sz="619">
                <a:latin typeface="+mj-lt"/>
              </a:defRPr>
            </a:lvl3pPr>
            <a:lvl4pPr marL="771506" indent="0" algn="r">
              <a:buNone/>
              <a:defRPr sz="619">
                <a:latin typeface="+mj-lt"/>
              </a:defRPr>
            </a:lvl4pPr>
            <a:lvl5pPr marL="1028675" indent="0" algn="r">
              <a:buNone/>
              <a:defRPr sz="619">
                <a:latin typeface="+mj-lt"/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pic>
        <p:nvPicPr>
          <p:cNvPr id="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45" y="5818545"/>
            <a:ext cx="1132495" cy="59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0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ubrik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‹Nr.›</a:t>
            </a:fld>
            <a:endParaRPr lang="sv-SE" dirty="0"/>
          </a:p>
        </p:txBody>
      </p:sp>
      <p:sp>
        <p:nvSpPr>
          <p:cNvPr id="7" name="Platshållare för rubrik 12"/>
          <p:cNvSpPr>
            <a:spLocks noGrp="1"/>
          </p:cNvSpPr>
          <p:nvPr>
            <p:ph type="title"/>
          </p:nvPr>
        </p:nvSpPr>
        <p:spPr>
          <a:xfrm>
            <a:off x="1103448" y="419138"/>
            <a:ext cx="9985109" cy="1281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8" name="Platshållare för text 13"/>
          <p:cNvSpPr>
            <a:spLocks noGrp="1"/>
          </p:cNvSpPr>
          <p:nvPr>
            <p:ph idx="1"/>
          </p:nvPr>
        </p:nvSpPr>
        <p:spPr>
          <a:xfrm>
            <a:off x="1103449" y="1783357"/>
            <a:ext cx="9985107" cy="4093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</p:spTree>
    <p:extLst>
      <p:ext uri="{BB962C8B-B14F-4D97-AF65-F5344CB8AC3E}">
        <p14:creationId xmlns:p14="http://schemas.microsoft.com/office/powerpoint/2010/main" val="123798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A1E511-D8DB-458A-9D52-071B55D2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8DB8CF-8B17-4783-8FD6-F6BDA7304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98A8D2-BBA8-40A1-83A3-DE4180ED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BCED55-B765-449B-A76F-703C15BE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B61C45-339C-4508-B064-ADD637FA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7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518AA-9F46-4426-AB59-55898E96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C34250-26FA-4B55-ABAA-9973E34AF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EFCBB2-2B2F-4137-82DC-6B4937C6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5E6781-EB8E-4572-87C4-4AFFCC80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C3FEE4-A111-46F1-8E1E-D17EB8EC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02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50F12-9CA9-42C9-901A-6D10BFF4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A3FDEC-F74F-4CD8-9017-77EA489E5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1CFE47-DB8A-46BA-B806-32CE4903C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258F1E-FDCE-4D3C-BBC4-5C203246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49CDD7-7A4B-44FE-BACB-C0E9FA66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D2C7B2-8A7A-4C09-BE88-A308B510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61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F7667-3C8E-40DE-A76E-2CF9D816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DC7948-FB91-4FE6-A45D-BF94E0598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E7A7AF-DE44-4FFA-B3A4-7EE4ACC2D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20EABE-9B9A-48BF-B29A-B4BD91787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E5D482-1149-46C2-9B66-265A9A819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1A7340-7620-4E68-B74E-1BDA4767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4983C97-110A-4813-8DD2-C5D53D2F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B83DA1-A76F-4DFC-B507-1A21C0F3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42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84CA6-4492-4684-8A1B-A7852901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F9037E-8F99-4DA8-8EF8-88EEC7F2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A5248E-8ADC-4AFB-B434-8ED00B2D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7393AA-A04B-4F14-89AB-4603A55A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15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E16108-EB83-4F9F-BAE5-B13C9EA8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EEE47C-4ED5-4DD3-A364-96414171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96ED0C-D23C-48E0-A138-9F4AC3A9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80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D82C46-7EFC-45F9-9BB0-D0814F26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D3E941-FB01-41E8-9878-B1ED47E7A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90274B-B34D-4D12-8F2B-CC4A27AFC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EC56CC-663C-42E2-9EE4-237EDD68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AB4996-24A4-4057-840A-BA7DDAC1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C06ED1-96DD-4441-843E-7D26789F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08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8D48D9-5FCA-42C7-8C20-F1CB5B9A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B20C318-8324-4410-BDA2-AC8E73C39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E08CB3-55E8-489B-9D67-F588B0895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5B6CE1-0CFB-412F-904C-7FA74CA4E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EFF906-050C-452D-ADE7-E96E9675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F77A66-AD5F-483C-B100-8BB42C1F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2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1C91526-9F74-450D-9F53-DE53EF91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EDD846-0033-4660-A366-A2FEE3A12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92A0A6-AF1F-4FD7-89AF-79DFD6007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95790-E85C-44D7-BD64-5A61BE258BB8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D968C5-25C4-4B58-9173-AB6191F7B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52B7E8-2BB7-44B2-8ABB-1DC697E67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76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ubrik 5"/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1st Supervision Meeting – </a:t>
            </a:r>
            <a:b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</a:b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Team RUBUS</a:t>
            </a:r>
            <a:endParaRPr lang="en-US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Platshållare för text 7">
            <a:extLst>
              <a:ext uri="{FF2B5EF4-FFF2-40B4-BE49-F238E27FC236}">
                <a16:creationId xmlns:a16="http://schemas.microsoft.com/office/drawing/2014/main" id="{B8D39611-7597-4916-B097-0BB6E27D05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3499028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547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Arial" charset="0"/>
              </a:rPr>
              <a:t>Agenda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graphicFrame>
        <p:nvGraphicFramePr>
          <p:cNvPr id="6" name="Platshållare för text 3">
            <a:extLst>
              <a:ext uri="{FF2B5EF4-FFF2-40B4-BE49-F238E27FC236}">
                <a16:creationId xmlns:a16="http://schemas.microsoft.com/office/drawing/2014/main" id="{63E663B4-940B-4C2A-982A-544412097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7143717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750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3</a:t>
            </a:fld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ym typeface="Arial" charset="0"/>
              </a:rPr>
              <a:t>Agenda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>
                <a:sym typeface="Georgia" charset="0"/>
              </a:rPr>
              <a:t>Pincturi</a:t>
            </a:r>
            <a:r>
              <a:rPr lang="sv-SE" dirty="0">
                <a:sym typeface="Georgia" charset="0"/>
              </a:rPr>
              <a:t> </a:t>
            </a:r>
            <a:r>
              <a:rPr lang="sv-SE" dirty="0" err="1">
                <a:sym typeface="Georgia" charset="0"/>
              </a:rPr>
              <a:t>conse</a:t>
            </a:r>
            <a:r>
              <a:rPr lang="sv-SE" dirty="0">
                <a:sym typeface="Georgia" charset="0"/>
              </a:rPr>
              <a:t> </a:t>
            </a:r>
            <a:r>
              <a:rPr lang="sv-SE" dirty="0" err="1">
                <a:sym typeface="Georgia" charset="0"/>
              </a:rPr>
              <a:t>rectemp</a:t>
            </a:r>
            <a:r>
              <a:rPr lang="sv-SE" dirty="0">
                <a:sym typeface="Georgia" charset="0"/>
              </a:rPr>
              <a:t> </a:t>
            </a:r>
            <a:r>
              <a:rPr lang="sv-SE" dirty="0" err="1">
                <a:sym typeface="Georgia" charset="0"/>
              </a:rPr>
              <a:t>ersper</a:t>
            </a:r>
            <a:r>
              <a:rPr lang="sv-SE" dirty="0">
                <a:sym typeface="Georgia" charset="0"/>
              </a:rPr>
              <a:t>.</a:t>
            </a:r>
          </a:p>
          <a:p>
            <a:r>
              <a:rPr lang="sv-SE" dirty="0" err="1">
                <a:sym typeface="Georgia" charset="0"/>
              </a:rPr>
              <a:t>Pincturi</a:t>
            </a:r>
            <a:r>
              <a:rPr lang="sv-SE" dirty="0">
                <a:sym typeface="Georgia" charset="0"/>
              </a:rPr>
              <a:t> </a:t>
            </a:r>
            <a:r>
              <a:rPr lang="sv-SE" dirty="0" err="1">
                <a:sym typeface="Georgia" charset="0"/>
              </a:rPr>
              <a:t>conse</a:t>
            </a:r>
            <a:r>
              <a:rPr lang="sv-SE" dirty="0">
                <a:sym typeface="Georgia" charset="0"/>
              </a:rPr>
              <a:t> </a:t>
            </a:r>
            <a:r>
              <a:rPr lang="sv-SE" dirty="0" err="1">
                <a:sym typeface="Georgia" charset="0"/>
              </a:rPr>
              <a:t>rectemp</a:t>
            </a:r>
            <a:r>
              <a:rPr lang="sv-SE" dirty="0">
                <a:sym typeface="Georgia" charset="0"/>
              </a:rPr>
              <a:t> </a:t>
            </a:r>
            <a:r>
              <a:rPr lang="sv-SE" dirty="0" err="1">
                <a:sym typeface="Georgia" charset="0"/>
              </a:rPr>
              <a:t>ersper</a:t>
            </a:r>
            <a:r>
              <a:rPr lang="sv-SE" dirty="0">
                <a:sym typeface="Georgia" charset="0"/>
              </a:rPr>
              <a:t>.</a:t>
            </a:r>
          </a:p>
          <a:p>
            <a:r>
              <a:rPr lang="sv-SE" dirty="0" err="1">
                <a:sym typeface="Georgia" charset="0"/>
              </a:rPr>
              <a:t>Pincturi</a:t>
            </a:r>
            <a:r>
              <a:rPr lang="sv-SE" dirty="0">
                <a:sym typeface="Georgia" charset="0"/>
              </a:rPr>
              <a:t> </a:t>
            </a:r>
            <a:r>
              <a:rPr lang="sv-SE" dirty="0" err="1">
                <a:sym typeface="Georgia" charset="0"/>
              </a:rPr>
              <a:t>conse</a:t>
            </a:r>
            <a:r>
              <a:rPr lang="sv-SE" dirty="0">
                <a:sym typeface="Georgia" charset="0"/>
              </a:rPr>
              <a:t> </a:t>
            </a:r>
            <a:r>
              <a:rPr lang="sv-SE" dirty="0" err="1">
                <a:sym typeface="Georgia" charset="0"/>
              </a:rPr>
              <a:t>rectemp</a:t>
            </a:r>
            <a:r>
              <a:rPr lang="sv-SE" dirty="0">
                <a:sym typeface="Georgia" charset="0"/>
              </a:rPr>
              <a:t> </a:t>
            </a:r>
            <a:r>
              <a:rPr lang="sv-SE" dirty="0" err="1">
                <a:sym typeface="Georgia" charset="0"/>
              </a:rPr>
              <a:t>ersper</a:t>
            </a:r>
            <a:r>
              <a:rPr lang="sv-SE" dirty="0">
                <a:sym typeface="Georgia" charset="0"/>
              </a:rPr>
              <a:t>.</a:t>
            </a:r>
          </a:p>
          <a:p>
            <a:r>
              <a:rPr lang="sv-SE" dirty="0" err="1">
                <a:sym typeface="Georgia" charset="0"/>
              </a:rPr>
              <a:t>Pincturi</a:t>
            </a:r>
            <a:r>
              <a:rPr lang="sv-SE" dirty="0">
                <a:sym typeface="Georgia" charset="0"/>
              </a:rPr>
              <a:t> </a:t>
            </a:r>
            <a:r>
              <a:rPr lang="sv-SE" dirty="0" err="1">
                <a:sym typeface="Georgia" charset="0"/>
              </a:rPr>
              <a:t>conse</a:t>
            </a:r>
            <a:r>
              <a:rPr lang="sv-SE" dirty="0">
                <a:sym typeface="Georgia" charset="0"/>
              </a:rPr>
              <a:t> </a:t>
            </a:r>
            <a:r>
              <a:rPr lang="sv-SE" dirty="0" err="1">
                <a:sym typeface="Georgia" charset="0"/>
              </a:rPr>
              <a:t>rectemp</a:t>
            </a:r>
            <a:r>
              <a:rPr lang="sv-SE" dirty="0">
                <a:sym typeface="Georgia" charset="0"/>
              </a:rPr>
              <a:t> </a:t>
            </a:r>
            <a:r>
              <a:rPr lang="sv-SE" dirty="0" err="1">
                <a:sym typeface="Georgia" charset="0"/>
              </a:rPr>
              <a:t>ersper</a:t>
            </a:r>
            <a:r>
              <a:rPr lang="sv-SE" dirty="0">
                <a:sym typeface="Georgia" charset="0"/>
              </a:rPr>
              <a:t>.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59858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Breitbild</PresentationFormat>
  <Paragraphs>15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1st Supervision Meeting –  Team RUBUS</vt:lpstr>
      <vt:lpstr>Agenda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Supervision Meeting –  Team RUBUS</dc:title>
  <dc:creator>Lukas Johannes Dust</dc:creator>
  <cp:lastModifiedBy>Lukas Johannes Dust</cp:lastModifiedBy>
  <cp:revision>1</cp:revision>
  <dcterms:created xsi:type="dcterms:W3CDTF">2020-11-12T00:40:05Z</dcterms:created>
  <dcterms:modified xsi:type="dcterms:W3CDTF">2020-11-12T00:41:27Z</dcterms:modified>
</cp:coreProperties>
</file>