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6" d="100"/>
          <a:sy n="136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0B71-74B0-544A-8612-01B38218C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ROSA Operating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54970-96D3-1E41-9C40-56FCDB92E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/>
              <a:t>Adding</a:t>
            </a:r>
            <a:r>
              <a:rPr lang="sv-SE" dirty="0"/>
              <a:t> </a:t>
            </a:r>
            <a:r>
              <a:rPr lang="sv-SE" dirty="0" err="1"/>
              <a:t>extended</a:t>
            </a:r>
            <a:r>
              <a:rPr lang="sv-SE" dirty="0"/>
              <a:t> </a:t>
            </a:r>
            <a:r>
              <a:rPr lang="sv-SE" dirty="0" err="1"/>
              <a:t>functionality</a:t>
            </a:r>
            <a:r>
              <a:rPr lang="sv-SE" dirty="0"/>
              <a:t> to an </a:t>
            </a:r>
            <a:r>
              <a:rPr lang="sv-SE" dirty="0" err="1"/>
              <a:t>existing</a:t>
            </a:r>
            <a:r>
              <a:rPr lang="sv-SE" dirty="0"/>
              <a:t> OS</a:t>
            </a:r>
          </a:p>
          <a:p>
            <a:r>
              <a:rPr lang="sv-SE" dirty="0"/>
              <a:t>Jukka Mäki-Turja</a:t>
            </a:r>
          </a:p>
        </p:txBody>
      </p:sp>
    </p:spTree>
    <p:extLst>
      <p:ext uri="{BB962C8B-B14F-4D97-AF65-F5344CB8AC3E}">
        <p14:creationId xmlns:p14="http://schemas.microsoft.com/office/powerpoint/2010/main" val="99656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0537-BCA3-6649-806B-F24B5DDE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Questions</a:t>
            </a:r>
            <a:r>
              <a:rPr lang="sv-S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268F1-01AB-954D-90AD-3F43A638E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050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4EA9-720B-FC4C-B49F-DB3C6C47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Backstory to ROSA – Real-</a:t>
            </a:r>
            <a:r>
              <a:rPr lang="sv-SE" dirty="0" err="1"/>
              <a:t>time</a:t>
            </a:r>
            <a:r>
              <a:rPr lang="sv-SE" dirty="0"/>
              <a:t> OS for AVR32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9E171-82CF-6840-BB3A-7982FCBF7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88963" cy="3599316"/>
          </a:xfrm>
        </p:spPr>
        <p:txBody>
          <a:bodyPr>
            <a:normAutofit fontScale="92500" lnSpcReduction="20000"/>
          </a:bodyPr>
          <a:lstStyle/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a small </a:t>
            </a:r>
            <a:r>
              <a:rPr lang="sv-SE" dirty="0" err="1"/>
              <a:t>company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has </a:t>
            </a:r>
            <a:r>
              <a:rPr lang="sv-SE" dirty="0" err="1"/>
              <a:t>developed</a:t>
            </a:r>
            <a:r>
              <a:rPr lang="sv-SE" dirty="0"/>
              <a:t> a </a:t>
            </a:r>
            <a:r>
              <a:rPr lang="sv-SE" dirty="0" err="1"/>
              <a:t>cooperative</a:t>
            </a:r>
            <a:r>
              <a:rPr lang="sv-SE" dirty="0"/>
              <a:t> non-</a:t>
            </a:r>
            <a:r>
              <a:rPr lang="sv-SE" dirty="0" err="1"/>
              <a:t>premptive</a:t>
            </a:r>
            <a:r>
              <a:rPr lang="sv-SE" dirty="0"/>
              <a:t> </a:t>
            </a:r>
            <a:r>
              <a:rPr lang="sv-SE" dirty="0" err="1"/>
              <a:t>little</a:t>
            </a:r>
            <a:r>
              <a:rPr lang="sv-SE" dirty="0"/>
              <a:t> OS for AVR32</a:t>
            </a:r>
          </a:p>
          <a:p>
            <a:r>
              <a:rPr lang="sv-SE" dirty="0" err="1"/>
              <a:t>Our</a:t>
            </a:r>
            <a:r>
              <a:rPr lang="sv-SE" dirty="0"/>
              <a:t> OS has </a:t>
            </a:r>
            <a:r>
              <a:rPr lang="sv-SE" dirty="0" err="1"/>
              <a:t>been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 in small </a:t>
            </a:r>
            <a:r>
              <a:rPr lang="sv-SE" dirty="0" err="1"/>
              <a:t>electronic</a:t>
            </a:r>
            <a:r>
              <a:rPr lang="sv-SE" dirty="0"/>
              <a:t> </a:t>
            </a:r>
            <a:r>
              <a:rPr lang="sv-SE" dirty="0" err="1"/>
              <a:t>devices</a:t>
            </a:r>
            <a:r>
              <a:rPr lang="sv-SE" dirty="0"/>
              <a:t> </a:t>
            </a:r>
            <a:r>
              <a:rPr lang="sv-SE" dirty="0" err="1"/>
              <a:t>such</a:t>
            </a:r>
            <a:r>
              <a:rPr lang="sv-SE" dirty="0"/>
              <a:t> as </a:t>
            </a:r>
            <a:r>
              <a:rPr lang="sv-SE" dirty="0" err="1"/>
              <a:t>micros</a:t>
            </a:r>
            <a:r>
              <a:rPr lang="sv-SE" dirty="0"/>
              <a:t>, vacuum </a:t>
            </a:r>
            <a:r>
              <a:rPr lang="sv-SE" dirty="0" err="1"/>
              <a:t>cleaners</a:t>
            </a:r>
            <a:r>
              <a:rPr lang="sv-SE" dirty="0"/>
              <a:t>, </a:t>
            </a:r>
            <a:r>
              <a:rPr lang="sv-SE" dirty="0" err="1"/>
              <a:t>landry</a:t>
            </a:r>
            <a:r>
              <a:rPr lang="sv-SE" dirty="0"/>
              <a:t> </a:t>
            </a:r>
            <a:r>
              <a:rPr lang="sv-SE" dirty="0" err="1"/>
              <a:t>machines</a:t>
            </a:r>
            <a:r>
              <a:rPr lang="sv-SE" dirty="0"/>
              <a:t>,…</a:t>
            </a:r>
          </a:p>
          <a:p>
            <a:pPr lvl="1"/>
            <a:r>
              <a:rPr lang="sv-SE" dirty="0"/>
              <a:t>Has </a:t>
            </a:r>
            <a:r>
              <a:rPr lang="sv-SE" dirty="0" err="1"/>
              <a:t>been</a:t>
            </a:r>
            <a:r>
              <a:rPr lang="sv-SE" dirty="0"/>
              <a:t> </a:t>
            </a:r>
            <a:r>
              <a:rPr lang="sv-SE" dirty="0" err="1"/>
              <a:t>sufficient</a:t>
            </a:r>
            <a:r>
              <a:rPr lang="sv-SE" dirty="0"/>
              <a:t> so far</a:t>
            </a:r>
          </a:p>
          <a:p>
            <a:r>
              <a:rPr lang="sv-SE" dirty="0" err="1"/>
              <a:t>Now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got a new </a:t>
            </a:r>
            <a:r>
              <a:rPr lang="sv-SE" dirty="0" err="1"/>
              <a:t>customer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has </a:t>
            </a:r>
            <a:r>
              <a:rPr lang="sv-SE" dirty="0" err="1"/>
              <a:t>higher</a:t>
            </a:r>
            <a:r>
              <a:rPr lang="sv-SE" dirty="0"/>
              <a:t> </a:t>
            </a:r>
            <a:r>
              <a:rPr lang="sv-SE" dirty="0" err="1"/>
              <a:t>demands</a:t>
            </a:r>
            <a:r>
              <a:rPr lang="sv-SE" dirty="0"/>
              <a:t> on </a:t>
            </a:r>
            <a:r>
              <a:rPr lang="sv-SE" dirty="0" err="1"/>
              <a:t>both</a:t>
            </a:r>
            <a:r>
              <a:rPr lang="sv-SE" dirty="0"/>
              <a:t> </a:t>
            </a:r>
            <a:r>
              <a:rPr lang="sv-SE" dirty="0" err="1"/>
              <a:t>functionality</a:t>
            </a:r>
            <a:r>
              <a:rPr lang="sv-SE" dirty="0"/>
              <a:t> and </a:t>
            </a:r>
            <a:r>
              <a:rPr lang="sv-SE" dirty="0" err="1"/>
              <a:t>safty</a:t>
            </a:r>
            <a:r>
              <a:rPr lang="sv-SE" dirty="0"/>
              <a:t> </a:t>
            </a:r>
            <a:r>
              <a:rPr lang="sv-SE" dirty="0" err="1"/>
              <a:t>criticality</a:t>
            </a:r>
            <a:endParaRPr lang="sv-SE" dirty="0"/>
          </a:p>
          <a:p>
            <a:pPr lvl="1"/>
            <a:r>
              <a:rPr lang="sv-SE" dirty="0"/>
              <a:t>Real-</a:t>
            </a:r>
            <a:r>
              <a:rPr lang="sv-SE" dirty="0" err="1"/>
              <a:t>time</a:t>
            </a:r>
            <a:r>
              <a:rPr lang="sv-SE" dirty="0"/>
              <a:t> operating system for a </a:t>
            </a:r>
            <a:r>
              <a:rPr lang="sv-SE" dirty="0" err="1"/>
              <a:t>wheel-loader</a:t>
            </a:r>
            <a:endParaRPr lang="sv-SE" dirty="0"/>
          </a:p>
          <a:p>
            <a:pPr lvl="1"/>
            <a:r>
              <a:rPr lang="sv-SE" dirty="0" err="1"/>
              <a:t>Up</a:t>
            </a:r>
            <a:r>
              <a:rPr lang="sv-SE" dirty="0"/>
              <a:t> to 5 ECUS – Electronic </a:t>
            </a:r>
            <a:r>
              <a:rPr lang="sv-SE" dirty="0" err="1"/>
              <a:t>control</a:t>
            </a:r>
            <a:r>
              <a:rPr lang="sv-SE" dirty="0"/>
              <a:t> </a:t>
            </a:r>
            <a:r>
              <a:rPr lang="sv-SE" dirty="0" err="1"/>
              <a:t>units</a:t>
            </a:r>
            <a:endParaRPr lang="sv-SE" dirty="0"/>
          </a:p>
          <a:p>
            <a:pPr lvl="1"/>
            <a:r>
              <a:rPr lang="sv-SE" dirty="0" err="1"/>
              <a:t>Each</a:t>
            </a:r>
            <a:r>
              <a:rPr lang="sv-SE" dirty="0"/>
              <a:t> ECU has ca a </a:t>
            </a:r>
            <a:r>
              <a:rPr lang="sv-SE" dirty="0" err="1"/>
              <a:t>dozen</a:t>
            </a:r>
            <a:r>
              <a:rPr lang="sv-SE" dirty="0"/>
              <a:t> tasks</a:t>
            </a:r>
          </a:p>
          <a:p>
            <a:pPr lvl="1"/>
            <a:endParaRPr lang="sv-SE" dirty="0"/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2979A-74C1-654C-9B6C-3781E0906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956" y="2996119"/>
            <a:ext cx="5043010" cy="379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8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7386-D579-1242-B7FA-293A62FA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Current</a:t>
            </a:r>
            <a:r>
              <a:rPr lang="sv-SE" dirty="0"/>
              <a:t>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70A0-8B1F-2C4C-ADAA-B47E9D36A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749662" cy="3599316"/>
          </a:xfrm>
        </p:spPr>
        <p:txBody>
          <a:bodyPr/>
          <a:lstStyle/>
          <a:p>
            <a:r>
              <a:rPr lang="sv-SE" dirty="0"/>
              <a:t>All tasks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created</a:t>
            </a:r>
            <a:r>
              <a:rPr lang="sv-SE" dirty="0"/>
              <a:t> and </a:t>
            </a:r>
            <a:r>
              <a:rPr lang="sv-SE" dirty="0" err="1"/>
              <a:t>installed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system is </a:t>
            </a:r>
            <a:r>
              <a:rPr lang="sv-SE" dirty="0" err="1"/>
              <a:t>created</a:t>
            </a:r>
            <a:endParaRPr lang="sv-SE" dirty="0"/>
          </a:p>
          <a:p>
            <a:pPr lvl="1"/>
            <a:r>
              <a:rPr lang="sv-SE" dirty="0"/>
              <a:t>EXECTASK</a:t>
            </a:r>
          </a:p>
          <a:p>
            <a:pPr lvl="1"/>
            <a:r>
              <a:rPr lang="sv-SE" dirty="0"/>
              <a:t>TCBLIST</a:t>
            </a:r>
          </a:p>
          <a:p>
            <a:r>
              <a:rPr lang="sv-SE" dirty="0"/>
              <a:t>A </a:t>
            </a:r>
            <a:r>
              <a:rPr lang="sv-SE" dirty="0" err="1"/>
              <a:t>cooperative</a:t>
            </a:r>
            <a:r>
              <a:rPr lang="sv-SE" dirty="0"/>
              <a:t> OS</a:t>
            </a:r>
          </a:p>
          <a:p>
            <a:pPr lvl="1"/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system call – </a:t>
            </a:r>
            <a:r>
              <a:rPr lang="sv-SE" dirty="0" err="1"/>
              <a:t>ROSA_yield</a:t>
            </a:r>
            <a:r>
              <a:rPr lang="sv-SE" dirty="0"/>
              <a:t>()</a:t>
            </a:r>
          </a:p>
          <a:p>
            <a:pPr lvl="2"/>
            <a:r>
              <a:rPr lang="sv-SE" dirty="0" err="1"/>
              <a:t>Relinquishes</a:t>
            </a:r>
            <a:r>
              <a:rPr lang="sv-SE" dirty="0"/>
              <a:t> </a:t>
            </a:r>
            <a:r>
              <a:rPr lang="sv-SE" dirty="0" err="1"/>
              <a:t>control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CPU</a:t>
            </a:r>
          </a:p>
          <a:p>
            <a:pPr lvl="2"/>
            <a:r>
              <a:rPr lang="sv-SE" dirty="0" err="1"/>
              <a:t>Next</a:t>
            </a:r>
            <a:r>
              <a:rPr lang="sv-SE" dirty="0"/>
              <a:t> task in TCBLIST is chosen for </a:t>
            </a:r>
            <a:r>
              <a:rPr lang="sv-SE" dirty="0" err="1"/>
              <a:t>execution</a:t>
            </a:r>
            <a:endParaRPr lang="sv-SE" dirty="0"/>
          </a:p>
          <a:p>
            <a:pPr lvl="1"/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FEA75-7642-C34B-BCE6-C9DDDF719A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5724412" y="1984444"/>
            <a:ext cx="6467587" cy="48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4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BDF8-EAB2-F545-94E0-F9AB8201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Extended</a:t>
            </a:r>
            <a:r>
              <a:rPr lang="sv-SE" dirty="0"/>
              <a:t> </a:t>
            </a:r>
            <a:r>
              <a:rPr lang="sv-SE" dirty="0" err="1"/>
              <a:t>functionality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626B-C984-E441-ADC4-C263CDB6F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Fixed</a:t>
            </a:r>
            <a:r>
              <a:rPr lang="sv-SE" dirty="0"/>
              <a:t> </a:t>
            </a:r>
            <a:r>
              <a:rPr lang="sv-SE" dirty="0" err="1"/>
              <a:t>priority</a:t>
            </a:r>
            <a:r>
              <a:rPr lang="sv-SE" dirty="0"/>
              <a:t> </a:t>
            </a:r>
            <a:r>
              <a:rPr lang="sv-SE" dirty="0" err="1"/>
              <a:t>scheduler</a:t>
            </a:r>
            <a:endParaRPr lang="sv-SE" dirty="0"/>
          </a:p>
          <a:p>
            <a:r>
              <a:rPr lang="sv-SE" dirty="0"/>
              <a:t>To be </a:t>
            </a:r>
            <a:r>
              <a:rPr lang="sv-SE" dirty="0" err="1"/>
              <a:t>able</a:t>
            </a:r>
            <a:r>
              <a:rPr lang="sv-SE" dirty="0"/>
              <a:t> to </a:t>
            </a:r>
            <a:r>
              <a:rPr lang="sv-SE" dirty="0" err="1"/>
              <a:t>realize</a:t>
            </a:r>
            <a:r>
              <a:rPr lang="sv-SE" dirty="0"/>
              <a:t> </a:t>
            </a:r>
            <a:r>
              <a:rPr lang="sv-SE" dirty="0" err="1"/>
              <a:t>periodic</a:t>
            </a:r>
            <a:r>
              <a:rPr lang="sv-SE" dirty="0"/>
              <a:t> </a:t>
            </a:r>
            <a:r>
              <a:rPr lang="sv-SE" dirty="0" err="1"/>
              <a:t>activation</a:t>
            </a:r>
            <a:r>
              <a:rPr lang="sv-SE" dirty="0"/>
              <a:t> and </a:t>
            </a:r>
            <a:r>
              <a:rPr lang="sv-SE" dirty="0" err="1"/>
              <a:t>preemptive</a:t>
            </a:r>
            <a:r>
              <a:rPr lang="sv-SE" dirty="0"/>
              <a:t> </a:t>
            </a:r>
            <a:r>
              <a:rPr lang="sv-SE" dirty="0" err="1"/>
              <a:t>scheduling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tasks. System </a:t>
            </a:r>
            <a:r>
              <a:rPr lang="sv-SE" dirty="0" err="1"/>
              <a:t>clock</a:t>
            </a:r>
            <a:r>
              <a:rPr lang="sv-SE" dirty="0"/>
              <a:t> ticks and </a:t>
            </a:r>
            <a:r>
              <a:rPr lang="sv-SE" dirty="0" err="1"/>
              <a:t>delay</a:t>
            </a:r>
            <a:r>
              <a:rPr lang="sv-SE" dirty="0"/>
              <a:t> </a:t>
            </a:r>
            <a:r>
              <a:rPr lang="sv-SE" dirty="0" err="1"/>
              <a:t>functionality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to be </a:t>
            </a:r>
            <a:r>
              <a:rPr lang="sv-SE" dirty="0" err="1"/>
              <a:t>added</a:t>
            </a:r>
            <a:endParaRPr lang="sv-SE" dirty="0"/>
          </a:p>
          <a:p>
            <a:r>
              <a:rPr lang="sv-SE" dirty="0" err="1"/>
              <a:t>Dynamic</a:t>
            </a:r>
            <a:r>
              <a:rPr lang="sv-SE" dirty="0"/>
              <a:t> </a:t>
            </a:r>
            <a:r>
              <a:rPr lang="sv-SE" dirty="0" err="1"/>
              <a:t>creation</a:t>
            </a:r>
            <a:r>
              <a:rPr lang="sv-SE" dirty="0"/>
              <a:t> and termination </a:t>
            </a:r>
            <a:r>
              <a:rPr lang="sv-SE" dirty="0" err="1"/>
              <a:t>of</a:t>
            </a:r>
            <a:r>
              <a:rPr lang="sv-SE" dirty="0"/>
              <a:t> tasks</a:t>
            </a:r>
          </a:p>
          <a:p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semaphore</a:t>
            </a:r>
            <a:r>
              <a:rPr lang="sv-SE" dirty="0"/>
              <a:t> handling</a:t>
            </a:r>
          </a:p>
          <a:p>
            <a:r>
              <a:rPr lang="sv-SE" dirty="0" err="1"/>
              <a:t>Synchronization</a:t>
            </a:r>
            <a:r>
              <a:rPr lang="sv-SE" dirty="0"/>
              <a:t> </a:t>
            </a:r>
            <a:r>
              <a:rPr lang="sv-SE" dirty="0" err="1"/>
              <a:t>protocol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1535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4E6B-2F9E-0942-BA1A-1E5463BA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Fixed</a:t>
            </a:r>
            <a:r>
              <a:rPr lang="sv-SE" dirty="0"/>
              <a:t> </a:t>
            </a:r>
            <a:r>
              <a:rPr lang="sv-SE" dirty="0" err="1"/>
              <a:t>priority</a:t>
            </a:r>
            <a:r>
              <a:rPr lang="sv-SE" dirty="0"/>
              <a:t> </a:t>
            </a:r>
            <a:r>
              <a:rPr lang="sv-SE" dirty="0" err="1"/>
              <a:t>scheduler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CAD88-431F-3845-8B46-4D7266954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scheduler</a:t>
            </a:r>
            <a:r>
              <a:rPr lang="sv-SE" dirty="0"/>
              <a:t> in ROSA is </a:t>
            </a:r>
            <a:r>
              <a:rPr lang="sv-SE" dirty="0" err="1"/>
              <a:t>too</a:t>
            </a:r>
            <a:r>
              <a:rPr lang="sv-SE" dirty="0"/>
              <a:t> simple for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needs</a:t>
            </a:r>
            <a:endParaRPr lang="sv-SE" dirty="0"/>
          </a:p>
          <a:p>
            <a:pPr lvl="1"/>
            <a:r>
              <a:rPr lang="sv-SE" dirty="0"/>
              <a:t>It is a </a:t>
            </a:r>
            <a:r>
              <a:rPr lang="sv-SE" dirty="0" err="1"/>
              <a:t>cooperative</a:t>
            </a:r>
            <a:r>
              <a:rPr lang="sv-SE" dirty="0"/>
              <a:t> non-</a:t>
            </a:r>
            <a:r>
              <a:rPr lang="sv-SE" dirty="0" err="1"/>
              <a:t>premptive</a:t>
            </a:r>
            <a:r>
              <a:rPr lang="sv-SE" dirty="0"/>
              <a:t> </a:t>
            </a:r>
            <a:r>
              <a:rPr lang="sv-SE" dirty="0" err="1"/>
              <a:t>one</a:t>
            </a:r>
            <a:endParaRPr lang="sv-SE" dirty="0"/>
          </a:p>
          <a:p>
            <a:r>
              <a:rPr lang="sv-SE" dirty="0"/>
              <a:t>It is </a:t>
            </a:r>
            <a:r>
              <a:rPr lang="sv-SE" dirty="0" err="1"/>
              <a:t>required</a:t>
            </a:r>
            <a:r>
              <a:rPr lang="sv-SE" dirty="0"/>
              <a:t> to </a:t>
            </a:r>
            <a:r>
              <a:rPr lang="sv-SE" dirty="0" err="1"/>
              <a:t>implement</a:t>
            </a:r>
            <a:r>
              <a:rPr lang="sv-SE" dirty="0"/>
              <a:t> the </a:t>
            </a:r>
            <a:r>
              <a:rPr lang="sv-SE" dirty="0" err="1"/>
              <a:t>Fixed</a:t>
            </a:r>
            <a:r>
              <a:rPr lang="sv-SE" dirty="0"/>
              <a:t> </a:t>
            </a:r>
            <a:r>
              <a:rPr lang="sv-SE" dirty="0" err="1"/>
              <a:t>Priority</a:t>
            </a:r>
            <a:r>
              <a:rPr lang="sv-SE" dirty="0"/>
              <a:t> </a:t>
            </a:r>
            <a:r>
              <a:rPr lang="sv-SE" dirty="0" err="1"/>
              <a:t>Preemptive</a:t>
            </a:r>
            <a:r>
              <a:rPr lang="sv-SE" dirty="0"/>
              <a:t> </a:t>
            </a:r>
            <a:r>
              <a:rPr lang="sv-SE" dirty="0" err="1"/>
              <a:t>Scheduling</a:t>
            </a:r>
            <a:r>
              <a:rPr lang="sv-SE" dirty="0"/>
              <a:t> </a:t>
            </a:r>
            <a:r>
              <a:rPr lang="sv-SE" dirty="0" err="1"/>
              <a:t>algorithm</a:t>
            </a:r>
            <a:r>
              <a:rPr lang="sv-SE" dirty="0"/>
              <a:t> (FPPS)</a:t>
            </a:r>
          </a:p>
          <a:p>
            <a:r>
              <a:rPr lang="sv-SE" dirty="0"/>
              <a:t>Arrangements for </a:t>
            </a:r>
            <a:r>
              <a:rPr lang="sv-SE" dirty="0" err="1"/>
              <a:t>this</a:t>
            </a:r>
            <a:r>
              <a:rPr lang="sv-SE" dirty="0"/>
              <a:t> in the </a:t>
            </a:r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would</a:t>
            </a:r>
            <a:r>
              <a:rPr lang="sv-SE" dirty="0"/>
              <a:t> be </a:t>
            </a:r>
            <a:r>
              <a:rPr lang="sv-SE" dirty="0" err="1"/>
              <a:t>really</a:t>
            </a:r>
            <a:r>
              <a:rPr lang="sv-SE" dirty="0"/>
              <a:t> </a:t>
            </a:r>
            <a:r>
              <a:rPr lang="sv-SE" dirty="0" err="1"/>
              <a:t>helpful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2953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E43A-A68D-D944-A803-16691189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Pre-</a:t>
            </a:r>
            <a:r>
              <a:rPr lang="sv-SE" dirty="0" err="1"/>
              <a:t>emptive</a:t>
            </a:r>
            <a:r>
              <a:rPr lang="sv-SE" dirty="0"/>
              <a:t> </a:t>
            </a:r>
            <a:r>
              <a:rPr lang="sv-SE" dirty="0" err="1"/>
              <a:t>scheduling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42347-1641-7048-98EC-762AAA6D4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periodicity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tasks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controlled</a:t>
            </a:r>
            <a:r>
              <a:rPr lang="sv-SE" dirty="0"/>
              <a:t> in a </a:t>
            </a:r>
            <a:r>
              <a:rPr lang="sv-SE" dirty="0" err="1"/>
              <a:t>better</a:t>
            </a:r>
            <a:r>
              <a:rPr lang="sv-SE" dirty="0"/>
              <a:t> </a:t>
            </a:r>
            <a:r>
              <a:rPr lang="sv-SE" dirty="0" err="1"/>
              <a:t>way</a:t>
            </a:r>
            <a:endParaRPr lang="sv-SE" dirty="0"/>
          </a:p>
          <a:p>
            <a:r>
              <a:rPr lang="sv-SE" dirty="0" err="1"/>
              <a:t>Therefore</a:t>
            </a:r>
            <a:r>
              <a:rPr lang="sv-SE" dirty="0"/>
              <a:t> it is </a:t>
            </a:r>
            <a:r>
              <a:rPr lang="sv-SE" dirty="0" err="1"/>
              <a:t>needed</a:t>
            </a:r>
            <a:r>
              <a:rPr lang="sv-SE" dirty="0"/>
              <a:t> to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clock</a:t>
            </a:r>
            <a:r>
              <a:rPr lang="sv-SE" dirty="0"/>
              <a:t> tick </a:t>
            </a:r>
            <a:r>
              <a:rPr lang="sv-SE" dirty="0" err="1"/>
              <a:t>interrupts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keeps</a:t>
            </a:r>
            <a:r>
              <a:rPr lang="sv-SE" dirty="0"/>
              <a:t> </a:t>
            </a:r>
            <a:r>
              <a:rPr lang="sv-SE" dirty="0" err="1"/>
              <a:t>track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system </a:t>
            </a:r>
            <a:r>
              <a:rPr lang="sv-SE" dirty="0" err="1"/>
              <a:t>time</a:t>
            </a:r>
            <a:endParaRPr lang="sv-SE" dirty="0"/>
          </a:p>
          <a:p>
            <a:pPr lvl="1"/>
            <a:r>
              <a:rPr lang="sv-SE" dirty="0"/>
              <a:t>The resolution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clock</a:t>
            </a:r>
            <a:r>
              <a:rPr lang="sv-SE" dirty="0"/>
              <a:t> ticks </a:t>
            </a:r>
            <a:r>
              <a:rPr lang="sv-SE" dirty="0" err="1"/>
              <a:t>should</a:t>
            </a:r>
            <a:r>
              <a:rPr lang="sv-SE" dirty="0"/>
              <a:t> be in the </a:t>
            </a:r>
            <a:r>
              <a:rPr lang="sv-SE" dirty="0" err="1"/>
              <a:t>millisecond</a:t>
            </a:r>
            <a:r>
              <a:rPr lang="sv-SE" dirty="0"/>
              <a:t> </a:t>
            </a:r>
            <a:r>
              <a:rPr lang="sv-SE" dirty="0" err="1"/>
              <a:t>range</a:t>
            </a:r>
            <a:r>
              <a:rPr lang="sv-SE" dirty="0"/>
              <a:t>.</a:t>
            </a:r>
          </a:p>
          <a:p>
            <a:r>
              <a:rPr lang="sv-SE" dirty="0" err="1"/>
              <a:t>Both</a:t>
            </a:r>
            <a:r>
              <a:rPr lang="sv-SE" dirty="0"/>
              <a:t> relative and absolute </a:t>
            </a:r>
            <a:r>
              <a:rPr lang="sv-SE" dirty="0" err="1"/>
              <a:t>delay</a:t>
            </a:r>
            <a:r>
              <a:rPr lang="sv-SE" dirty="0"/>
              <a:t> </a:t>
            </a:r>
            <a:r>
              <a:rPr lang="sv-SE" dirty="0" err="1"/>
              <a:t>functionality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provided</a:t>
            </a:r>
            <a:endParaRPr lang="sv-SE" dirty="0"/>
          </a:p>
          <a:p>
            <a:pPr lvl="1"/>
            <a:r>
              <a:rPr lang="sv-SE" dirty="0"/>
              <a:t>System calls for </a:t>
            </a:r>
            <a:r>
              <a:rPr lang="sv-SE" dirty="0" err="1"/>
              <a:t>both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needed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9363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E448-8669-8F4B-A4C4-665838CA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Dynamic</a:t>
            </a:r>
            <a:r>
              <a:rPr lang="sv-SE" dirty="0"/>
              <a:t> </a:t>
            </a:r>
            <a:r>
              <a:rPr lang="sv-SE" dirty="0" err="1"/>
              <a:t>creation</a:t>
            </a:r>
            <a:r>
              <a:rPr lang="sv-SE" dirty="0"/>
              <a:t> and termination </a:t>
            </a:r>
            <a:r>
              <a:rPr lang="sv-SE" dirty="0" err="1"/>
              <a:t>of</a:t>
            </a:r>
            <a:r>
              <a:rPr lang="sv-SE" dirty="0"/>
              <a:t>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B988-ACBE-E847-9C60-433CF46F4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would</a:t>
            </a:r>
            <a:r>
              <a:rPr lang="sv-SE" dirty="0"/>
              <a:t> like to be </a:t>
            </a:r>
            <a:r>
              <a:rPr lang="sv-SE" dirty="0" err="1"/>
              <a:t>able</a:t>
            </a:r>
            <a:r>
              <a:rPr lang="sv-SE" dirty="0"/>
              <a:t> to </a:t>
            </a:r>
            <a:r>
              <a:rPr lang="sv-SE" dirty="0" err="1"/>
              <a:t>create</a:t>
            </a:r>
            <a:r>
              <a:rPr lang="sv-SE" dirty="0"/>
              <a:t> and </a:t>
            </a:r>
            <a:r>
              <a:rPr lang="sv-SE" dirty="0" err="1"/>
              <a:t>remove</a:t>
            </a:r>
            <a:r>
              <a:rPr lang="sv-SE" dirty="0"/>
              <a:t> tasks on the fly</a:t>
            </a:r>
          </a:p>
          <a:p>
            <a:pPr lvl="1"/>
            <a:r>
              <a:rPr lang="sv-SE" dirty="0" err="1"/>
              <a:t>That</a:t>
            </a:r>
            <a:r>
              <a:rPr lang="sv-SE" dirty="0"/>
              <a:t> is, </a:t>
            </a:r>
            <a:r>
              <a:rPr lang="sv-SE" dirty="0" err="1"/>
              <a:t>during</a:t>
            </a:r>
            <a:r>
              <a:rPr lang="sv-SE" dirty="0"/>
              <a:t> run-</a:t>
            </a:r>
            <a:r>
              <a:rPr lang="sv-SE" dirty="0" err="1"/>
              <a:t>time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0266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FA34-35FF-D144-B1A6-EFE1EDDAF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Semaphores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9F750-E69F-1648-B209-8A22D3786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Today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no option to </a:t>
            </a:r>
            <a:r>
              <a:rPr lang="sv-SE" dirty="0" err="1"/>
              <a:t>protect</a:t>
            </a:r>
            <a:r>
              <a:rPr lang="sv-SE" dirty="0"/>
              <a:t> </a:t>
            </a:r>
            <a:r>
              <a:rPr lang="sv-SE" dirty="0" err="1"/>
              <a:t>critical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section</a:t>
            </a:r>
            <a:r>
              <a:rPr lang="sv-SE" dirty="0"/>
              <a:t> and access to </a:t>
            </a:r>
            <a:r>
              <a:rPr lang="sv-SE" dirty="0" err="1"/>
              <a:t>shared</a:t>
            </a:r>
            <a:r>
              <a:rPr lang="sv-SE" dirty="0"/>
              <a:t> </a:t>
            </a:r>
            <a:r>
              <a:rPr lang="sv-SE" dirty="0" err="1"/>
              <a:t>resources</a:t>
            </a:r>
            <a:endParaRPr lang="sv-SE" dirty="0"/>
          </a:p>
          <a:p>
            <a:r>
              <a:rPr lang="sv-SE" dirty="0"/>
              <a:t>Thus, </a:t>
            </a:r>
            <a:r>
              <a:rPr lang="sv-SE" dirty="0" err="1"/>
              <a:t>semaphores</a:t>
            </a:r>
            <a:r>
              <a:rPr lang="sv-SE" dirty="0"/>
              <a:t> has to be </a:t>
            </a:r>
            <a:r>
              <a:rPr lang="sv-SE" dirty="0" err="1"/>
              <a:t>included</a:t>
            </a:r>
            <a:r>
              <a:rPr lang="sv-SE" dirty="0"/>
              <a:t> in ROSA.</a:t>
            </a:r>
          </a:p>
          <a:p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semaphores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foresee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problems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deadlocks</a:t>
            </a:r>
            <a:endParaRPr lang="sv-SE" dirty="0"/>
          </a:p>
          <a:p>
            <a:r>
              <a:rPr lang="sv-SE" dirty="0"/>
              <a:t>and </a:t>
            </a:r>
            <a:r>
              <a:rPr lang="sv-SE" dirty="0" err="1"/>
              <a:t>unbounded</a:t>
            </a:r>
            <a:r>
              <a:rPr lang="sv-SE" dirty="0"/>
              <a:t> </a:t>
            </a:r>
            <a:r>
              <a:rPr lang="sv-SE" dirty="0" err="1"/>
              <a:t>priority</a:t>
            </a:r>
            <a:r>
              <a:rPr lang="sv-SE" dirty="0"/>
              <a:t> inversion </a:t>
            </a:r>
          </a:p>
          <a:p>
            <a:r>
              <a:rPr lang="sv-SE" dirty="0"/>
              <a:t>To </a:t>
            </a:r>
            <a:r>
              <a:rPr lang="sv-SE" dirty="0" err="1"/>
              <a:t>solve</a:t>
            </a:r>
            <a:r>
              <a:rPr lang="sv-SE" dirty="0"/>
              <a:t> </a:t>
            </a:r>
            <a:r>
              <a:rPr lang="sv-SE" dirty="0" err="1"/>
              <a:t>those</a:t>
            </a:r>
            <a:r>
              <a:rPr lang="sv-SE" dirty="0"/>
              <a:t> problems </a:t>
            </a:r>
            <a:r>
              <a:rPr lang="sv-SE" dirty="0" err="1"/>
              <a:t>would</a:t>
            </a:r>
            <a:r>
              <a:rPr lang="sv-SE" dirty="0"/>
              <a:t> like to </a:t>
            </a:r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immediate</a:t>
            </a:r>
            <a:r>
              <a:rPr lang="sv-SE" dirty="0"/>
              <a:t> </a:t>
            </a:r>
            <a:r>
              <a:rPr lang="sv-SE" dirty="0" err="1"/>
              <a:t>inheritance</a:t>
            </a:r>
            <a:r>
              <a:rPr lang="sv-SE" dirty="0"/>
              <a:t> </a:t>
            </a:r>
            <a:r>
              <a:rPr lang="sv-SE" dirty="0" err="1"/>
              <a:t>protocol</a:t>
            </a:r>
            <a:r>
              <a:rPr lang="sv-SE" dirty="0"/>
              <a:t> IPCP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9669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4AF5-8982-B74A-922B-45D6E31B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Documentation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9CF9C-83D9-FD49-B94B-449E3C72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ROSA_doc.pdf</a:t>
            </a:r>
            <a:r>
              <a:rPr lang="sv-SE" dirty="0"/>
              <a:t> – Extensive </a:t>
            </a:r>
            <a:r>
              <a:rPr lang="sv-SE" dirty="0" err="1"/>
              <a:t>description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current</a:t>
            </a:r>
            <a:r>
              <a:rPr lang="sv-SE" dirty="0"/>
              <a:t> ROSA</a:t>
            </a:r>
          </a:p>
          <a:p>
            <a:r>
              <a:rPr lang="sv-SE" dirty="0" err="1"/>
              <a:t>ROSA_API_appendix.pdf</a:t>
            </a:r>
            <a:r>
              <a:rPr lang="sv-SE" dirty="0"/>
              <a:t> – </a:t>
            </a:r>
            <a:r>
              <a:rPr lang="sv-SE" dirty="0" err="1"/>
              <a:t>Complete</a:t>
            </a:r>
            <a:r>
              <a:rPr lang="sv-SE" dirty="0"/>
              <a:t> API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current</a:t>
            </a:r>
            <a:r>
              <a:rPr lang="sv-SE" dirty="0"/>
              <a:t> ROSA</a:t>
            </a:r>
          </a:p>
          <a:p>
            <a:r>
              <a:rPr lang="sv-SE" dirty="0" err="1"/>
              <a:t>Order.pdf</a:t>
            </a:r>
            <a:r>
              <a:rPr lang="sv-SE" dirty="0"/>
              <a:t> – The order for </a:t>
            </a:r>
            <a:r>
              <a:rPr lang="sv-SE" dirty="0" err="1"/>
              <a:t>extending</a:t>
            </a:r>
            <a:r>
              <a:rPr lang="sv-SE" dirty="0"/>
              <a:t> ROSA</a:t>
            </a:r>
          </a:p>
          <a:p>
            <a:r>
              <a:rPr lang="sv-SE" dirty="0" err="1"/>
              <a:t>ROSA_timerInterrupt.pdf</a:t>
            </a:r>
            <a:r>
              <a:rPr lang="sv-SE" dirty="0"/>
              <a:t> – </a:t>
            </a:r>
            <a:r>
              <a:rPr lang="sv-SE" dirty="0" err="1"/>
              <a:t>More</a:t>
            </a:r>
            <a:r>
              <a:rPr lang="sv-SE" dirty="0"/>
              <a:t> on </a:t>
            </a:r>
            <a:r>
              <a:rPr lang="sv-SE" dirty="0" err="1"/>
              <a:t>context</a:t>
            </a:r>
            <a:r>
              <a:rPr lang="sv-SE" dirty="0"/>
              <a:t> switch and timer </a:t>
            </a:r>
            <a:r>
              <a:rPr lang="sv-SE" dirty="0" err="1"/>
              <a:t>interrupts</a:t>
            </a:r>
            <a:endParaRPr lang="sv-SE" dirty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5119868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49</TotalTime>
  <Words>398</Words>
  <Application>Microsoft Macintosh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ROSA Operating system</vt:lpstr>
      <vt:lpstr>Backstory to ROSA – Real-time OS for AVR32</vt:lpstr>
      <vt:lpstr>Current OS</vt:lpstr>
      <vt:lpstr>Extended functionality</vt:lpstr>
      <vt:lpstr>Fixed priority scheduler</vt:lpstr>
      <vt:lpstr>Pre-emptive scheduling</vt:lpstr>
      <vt:lpstr>Dynamic creation and termination of tasks</vt:lpstr>
      <vt:lpstr>Semaphores</vt:lpstr>
      <vt:lpstr>Documentation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ROSA Operating system</dc:title>
  <dc:creator>Jukka Mäki-Turja</dc:creator>
  <cp:lastModifiedBy>Jukka Mäki-Turja</cp:lastModifiedBy>
  <cp:revision>8</cp:revision>
  <dcterms:created xsi:type="dcterms:W3CDTF">2018-11-13T10:26:57Z</dcterms:created>
  <dcterms:modified xsi:type="dcterms:W3CDTF">2018-11-13T11:16:07Z</dcterms:modified>
</cp:coreProperties>
</file>