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273A-0839-4BEE-8B38-227E40D36EB6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DCEE-3E5C-44F4-9886-2F2349038A5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273A-0839-4BEE-8B38-227E40D36EB6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DCEE-3E5C-44F4-9886-2F2349038A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273A-0839-4BEE-8B38-227E40D36EB6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DCEE-3E5C-44F4-9886-2F2349038A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273A-0839-4BEE-8B38-227E40D36EB6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DCEE-3E5C-44F4-9886-2F2349038A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273A-0839-4BEE-8B38-227E40D36EB6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DCEE-3E5C-44F4-9886-2F2349038A5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273A-0839-4BEE-8B38-227E40D36EB6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DCEE-3E5C-44F4-9886-2F2349038A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273A-0839-4BEE-8B38-227E40D36EB6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DCEE-3E5C-44F4-9886-2F2349038A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273A-0839-4BEE-8B38-227E40D36EB6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DCEE-3E5C-44F4-9886-2F2349038A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273A-0839-4BEE-8B38-227E40D36EB6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DCEE-3E5C-44F4-9886-2F2349038A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273A-0839-4BEE-8B38-227E40D36EB6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DCEE-3E5C-44F4-9886-2F2349038A5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74B273A-0839-4BEE-8B38-227E40D36EB6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524DCEE-3E5C-44F4-9886-2F2349038A5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74B273A-0839-4BEE-8B38-227E40D36EB6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524DCEE-3E5C-44F4-9886-2F2349038A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3143248"/>
            <a:ext cx="8077200" cy="1673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 of 3 Algorithmic Trading Strategies on the </a:t>
            </a:r>
            <a:br>
              <a:rPr lang="en-US" dirty="0" smtClean="0"/>
            </a:br>
            <a:r>
              <a:rPr lang="en-US" dirty="0" err="1" smtClean="0"/>
              <a:t>MetaQuotes</a:t>
            </a:r>
            <a:r>
              <a:rPr lang="en-US" dirty="0" smtClean="0"/>
              <a:t> 5 Trading Platform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5143512"/>
            <a:ext cx="8077200" cy="1499616"/>
          </a:xfrm>
        </p:spPr>
        <p:txBody>
          <a:bodyPr/>
          <a:lstStyle/>
          <a:p>
            <a:r>
              <a:rPr lang="fr-FR" b="1" dirty="0" err="1" smtClean="0"/>
              <a:t>Prepared</a:t>
            </a:r>
            <a:r>
              <a:rPr lang="fr-FR" b="1" dirty="0" smtClean="0"/>
              <a:t> by : Aymen </a:t>
            </a:r>
            <a:r>
              <a:rPr lang="fr-FR" b="1" dirty="0" err="1" smtClean="0"/>
              <a:t>Tilili</a:t>
            </a:r>
            <a:r>
              <a:rPr lang="fr-FR" b="1" dirty="0" smtClean="0"/>
              <a:t> </a:t>
            </a:r>
          </a:p>
          <a:p>
            <a:r>
              <a:rPr lang="fr-FR" b="1" dirty="0" err="1" smtClean="0"/>
              <a:t>Academic</a:t>
            </a:r>
            <a:r>
              <a:rPr lang="fr-FR" b="1" dirty="0" smtClean="0"/>
              <a:t> </a:t>
            </a:r>
            <a:r>
              <a:rPr lang="fr-FR" b="1" dirty="0" err="1" smtClean="0"/>
              <a:t>term</a:t>
            </a:r>
            <a:r>
              <a:rPr lang="fr-FR" b="1" dirty="0" smtClean="0"/>
              <a:t> : 2021/2022</a:t>
            </a:r>
          </a:p>
          <a:p>
            <a:r>
              <a:rPr lang="fr-FR" b="1" dirty="0" err="1" smtClean="0"/>
              <a:t>Supervising</a:t>
            </a:r>
            <a:r>
              <a:rPr lang="fr-FR" b="1" dirty="0" smtClean="0"/>
              <a:t> </a:t>
            </a:r>
            <a:r>
              <a:rPr lang="fr-FR" b="1" dirty="0" err="1" smtClean="0"/>
              <a:t>professor</a:t>
            </a:r>
            <a:r>
              <a:rPr lang="fr-FR" b="1" dirty="0" smtClean="0"/>
              <a:t> : </a:t>
            </a:r>
            <a:r>
              <a:rPr lang="fr-FR" b="1" dirty="0" err="1" smtClean="0"/>
              <a:t>Bassem</a:t>
            </a:r>
            <a:r>
              <a:rPr lang="fr-FR" b="1" dirty="0" smtClean="0"/>
              <a:t> Ben Hamed</a:t>
            </a:r>
          </a:p>
          <a:p>
            <a:endParaRPr lang="en-US" dirty="0"/>
          </a:p>
        </p:txBody>
      </p:sp>
      <p:pic>
        <p:nvPicPr>
          <p:cNvPr id="9218" name="Picture 2" descr="C:\Users\Aymen\Desktop\logo_face_boo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18272" y="0"/>
            <a:ext cx="2725728" cy="1785926"/>
          </a:xfrm>
          <a:prstGeom prst="rect">
            <a:avLst/>
          </a:prstGeom>
          <a:noFill/>
        </p:spPr>
      </p:pic>
      <p:pic>
        <p:nvPicPr>
          <p:cNvPr id="9219" name="Picture 3" descr="C:\Users\Aymen\Desktop\avata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647940" cy="19288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	The Q Learning Model 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4572008"/>
            <a:ext cx="24098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571612"/>
            <a:ext cx="5200650" cy="2910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Creating</a:t>
            </a:r>
            <a:r>
              <a:rPr lang="fr-FR" dirty="0" smtClean="0"/>
              <a:t> Pipelines</a:t>
            </a:r>
            <a:endParaRPr lang="en-US" dirty="0"/>
          </a:p>
        </p:txBody>
      </p:sp>
      <p:pic>
        <p:nvPicPr>
          <p:cNvPr id="7170" name="Picture 2" descr="PF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172266"/>
            <a:ext cx="5572164" cy="5685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1785926"/>
            <a:ext cx="3057525" cy="962025"/>
          </a:xfrm>
          <a:prstGeom prst="rect">
            <a:avLst/>
          </a:prstGeom>
          <a:noFill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3000372"/>
            <a:ext cx="3287176" cy="20335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err="1" smtClean="0"/>
              <a:t>Managing</a:t>
            </a:r>
            <a:r>
              <a:rPr lang="fr-FR" dirty="0" smtClean="0"/>
              <a:t> the portfolios </a:t>
            </a:r>
            <a:r>
              <a:rPr lang="fr-FR" dirty="0" err="1" smtClean="0"/>
              <a:t>automatically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68501" y="1774825"/>
            <a:ext cx="3606998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Using</a:t>
            </a:r>
            <a:r>
              <a:rPr lang="fr-FR" dirty="0" smtClean="0"/>
              <a:t> the </a:t>
            </a:r>
            <a:r>
              <a:rPr lang="fr-FR" dirty="0" err="1" smtClean="0"/>
              <a:t>appropriate</a:t>
            </a:r>
            <a:r>
              <a:rPr lang="fr-FR" dirty="0" smtClean="0"/>
              <a:t> Data bases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3786190"/>
            <a:ext cx="2786050" cy="2230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 descr="Table Transaction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3786190"/>
            <a:ext cx="2714644" cy="210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37656" y="2571744"/>
            <a:ext cx="2806344" cy="2000264"/>
          </a:xfrm>
          <a:prstGeom prst="rect">
            <a:avLst/>
          </a:prstGeom>
          <a:noFill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1785926"/>
            <a:ext cx="3032672" cy="1528765"/>
          </a:xfrm>
          <a:prstGeom prst="rect">
            <a:avLst/>
          </a:prstGeom>
          <a:noFill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14678" y="1714488"/>
            <a:ext cx="2971800" cy="1562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32391"/>
            <a:ext cx="8229600" cy="4625609"/>
          </a:xfrm>
        </p:spPr>
        <p:txBody>
          <a:bodyPr/>
          <a:lstStyle/>
          <a:p>
            <a:endParaRPr lang="fr-FR" dirty="0" smtClean="0"/>
          </a:p>
          <a:p>
            <a:pPr lvl="3" algn="ctr">
              <a:buNone/>
            </a:pPr>
            <a:r>
              <a:rPr lang="fr-FR" sz="5400" b="1" dirty="0" smtClean="0">
                <a:solidFill>
                  <a:srgbClr val="00B0F0"/>
                </a:solidFill>
              </a:rPr>
              <a:t>Merci pour Votre Attention !</a:t>
            </a:r>
            <a:endParaRPr lang="en-US" sz="5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err="1" smtClean="0"/>
              <a:t>Introducing</a:t>
            </a:r>
            <a:r>
              <a:rPr lang="fr-FR" dirty="0" smtClean="0"/>
              <a:t> </a:t>
            </a:r>
            <a:r>
              <a:rPr lang="fr-FR" dirty="0" err="1" smtClean="0"/>
              <a:t>Algorithmic</a:t>
            </a:r>
            <a:r>
              <a:rPr lang="fr-FR" dirty="0" smtClean="0"/>
              <a:t> </a:t>
            </a:r>
            <a:r>
              <a:rPr lang="fr-FR" dirty="0" err="1" smtClean="0"/>
              <a:t>trading</a:t>
            </a:r>
            <a:r>
              <a:rPr lang="fr-FR" dirty="0" smtClean="0"/>
              <a:t> on </a:t>
            </a:r>
            <a:r>
              <a:rPr lang="fr-FR" dirty="0" err="1" smtClean="0"/>
              <a:t>MetaQuotes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14488"/>
            <a:ext cx="822960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Writing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Expert </a:t>
            </a:r>
            <a:r>
              <a:rPr lang="fr-FR" dirty="0" err="1" smtClean="0"/>
              <a:t>Adviser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568347"/>
            <a:ext cx="6851072" cy="483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But </a:t>
            </a:r>
            <a:r>
              <a:rPr lang="fr-FR" dirty="0" err="1" smtClean="0"/>
              <a:t>with</a:t>
            </a:r>
            <a:r>
              <a:rPr lang="fr-FR" dirty="0" smtClean="0"/>
              <a:t> a Twist !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3116"/>
            <a:ext cx="8292841" cy="2763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The </a:t>
            </a:r>
            <a:r>
              <a:rPr lang="fr-FR" dirty="0" err="1" smtClean="0"/>
              <a:t>models</a:t>
            </a:r>
            <a:r>
              <a:rPr lang="fr-FR" dirty="0" smtClean="0"/>
              <a:t> </a:t>
            </a:r>
            <a:r>
              <a:rPr lang="fr-FR" dirty="0" err="1" smtClean="0"/>
              <a:t>chosen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14678" y="1428737"/>
            <a:ext cx="5357850" cy="2039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42910" y="2285992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SARIMAX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3071810"/>
            <a:ext cx="4895845" cy="1797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28596" y="3786190"/>
            <a:ext cx="1796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1D</a:t>
            </a:r>
            <a:r>
              <a:rPr lang="fr-FR" dirty="0" smtClean="0"/>
              <a:t> input CNN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8992" y="4500570"/>
            <a:ext cx="4916006" cy="2357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14282" y="5214950"/>
            <a:ext cx="2717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Reainforcement</a:t>
            </a:r>
            <a:r>
              <a:rPr lang="fr-FR" dirty="0" smtClean="0"/>
              <a:t> Learning :</a:t>
            </a:r>
          </a:p>
          <a:p>
            <a:pPr algn="ctr"/>
            <a:r>
              <a:rPr lang="fr-FR" dirty="0" smtClean="0"/>
              <a:t>Q Learning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the </a:t>
            </a:r>
            <a:r>
              <a:rPr lang="fr-FR" dirty="0" err="1" smtClean="0"/>
              <a:t>Currency</a:t>
            </a:r>
            <a:r>
              <a:rPr lang="fr-FR" dirty="0" smtClean="0"/>
              <a:t> pairs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71612"/>
            <a:ext cx="305752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1500174"/>
            <a:ext cx="30480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3286124"/>
            <a:ext cx="25717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29256" y="3286124"/>
            <a:ext cx="24288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2910" y="5286375"/>
            <a:ext cx="29527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286380" y="5286375"/>
            <a:ext cx="28194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857620" y="2571744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GBP/AUD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29058" y="435769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JPY/CHF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00496" y="6072206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USD/EUR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Time-</a:t>
            </a:r>
            <a:r>
              <a:rPr lang="fr-FR" dirty="0" err="1" smtClean="0"/>
              <a:t>Series</a:t>
            </a:r>
            <a:r>
              <a:rPr lang="fr-FR" dirty="0" smtClean="0"/>
              <a:t>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00174"/>
            <a:ext cx="8202281" cy="3082935"/>
          </a:xfrm>
          <a:prstGeom prst="rect">
            <a:avLst/>
          </a:prstGeom>
          <a:noFill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4643446"/>
            <a:ext cx="3267058" cy="2214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CNN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Different</a:t>
            </a:r>
            <a:r>
              <a:rPr lang="fr-FR" dirty="0" smtClean="0"/>
              <a:t> Activation </a:t>
            </a:r>
            <a:r>
              <a:rPr lang="fr-FR" dirty="0" err="1" smtClean="0"/>
              <a:t>Functions</a:t>
            </a:r>
            <a:r>
              <a:rPr lang="fr-FR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357430"/>
            <a:ext cx="7138959" cy="404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CNN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Hyper </a:t>
            </a:r>
            <a:r>
              <a:rPr lang="fr-FR" dirty="0" err="1" smtClean="0"/>
              <a:t>parameter</a:t>
            </a:r>
            <a:r>
              <a:rPr lang="fr-FR" dirty="0" smtClean="0"/>
              <a:t> </a:t>
            </a:r>
            <a:r>
              <a:rPr lang="fr-FR" dirty="0" err="1" smtClean="0"/>
              <a:t>optimization</a:t>
            </a:r>
            <a:r>
              <a:rPr lang="fr-FR" dirty="0" smtClean="0"/>
              <a:t> :</a:t>
            </a:r>
          </a:p>
          <a:p>
            <a:endParaRPr lang="fr-FR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714620"/>
            <a:ext cx="8715060" cy="3610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48</TotalTime>
  <Words>89</Words>
  <Application>Microsoft Office PowerPoint</Application>
  <PresentationFormat>On-screen Show (4:3)</PresentationFormat>
  <Paragraphs>27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Module</vt:lpstr>
      <vt:lpstr>Comparison of 3 Algorithmic Trading Strategies on the  MetaQuotes 5 Trading Platform  </vt:lpstr>
      <vt:lpstr>Introducing Algorithmic trading on MetaQuotes</vt:lpstr>
      <vt:lpstr>Writing our own Expert Adviser</vt:lpstr>
      <vt:lpstr>But with a Twist !</vt:lpstr>
      <vt:lpstr>The models chosen</vt:lpstr>
      <vt:lpstr> the Currency pairs</vt:lpstr>
      <vt:lpstr>The Time-Series Model</vt:lpstr>
      <vt:lpstr>The CNN model </vt:lpstr>
      <vt:lpstr>The CNN model </vt:lpstr>
      <vt:lpstr> The Q Learning Model </vt:lpstr>
      <vt:lpstr>Creating Pipelines</vt:lpstr>
      <vt:lpstr>Managing the portfolios automatically</vt:lpstr>
      <vt:lpstr>Using the appropriate Data bases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3 Algorithmic Trading Strategies on the  MetaQuotes 5 Trading Platform</dc:title>
  <dc:creator>Aymen</dc:creator>
  <cp:lastModifiedBy>Aymen</cp:lastModifiedBy>
  <cp:revision>6</cp:revision>
  <dcterms:created xsi:type="dcterms:W3CDTF">2022-05-31T03:09:49Z</dcterms:created>
  <dcterms:modified xsi:type="dcterms:W3CDTF">2022-05-31T03:58:00Z</dcterms:modified>
</cp:coreProperties>
</file>