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70" r:id="rId5"/>
    <p:sldId id="273" r:id="rId6"/>
    <p:sldId id="259" r:id="rId7"/>
    <p:sldId id="261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2900-B8B1-4A4A-8057-D816834B285B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FD70-F58E-4F55-A63C-E2E3ADCE943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2900-B8B1-4A4A-8057-D816834B285B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FD70-F58E-4F55-A63C-E2E3ADCE94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2900-B8B1-4A4A-8057-D816834B285B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FD70-F58E-4F55-A63C-E2E3ADCE94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2900-B8B1-4A4A-8057-D816834B285B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FD70-F58E-4F55-A63C-E2E3ADCE94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2900-B8B1-4A4A-8057-D816834B285B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FD70-F58E-4F55-A63C-E2E3ADCE943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2900-B8B1-4A4A-8057-D816834B285B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FD70-F58E-4F55-A63C-E2E3ADCE94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2900-B8B1-4A4A-8057-D816834B285B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FD70-F58E-4F55-A63C-E2E3ADCE94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2900-B8B1-4A4A-8057-D816834B285B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CFD70-F58E-4F55-A63C-E2E3ADCE943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2900-B8B1-4A4A-8057-D816834B285B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FD70-F58E-4F55-A63C-E2E3ADCE94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2900-B8B1-4A4A-8057-D816834B285B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54CFD70-F58E-4F55-A63C-E2E3ADCE94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95602900-B8B1-4A4A-8057-D816834B285B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FD70-F58E-4F55-A63C-E2E3ADCE94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5602900-B8B1-4A4A-8057-D816834B285B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54CFD70-F58E-4F55-A63C-E2E3ADCE9437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dirty="0" smtClean="0"/>
              <a:t>Elaboré par :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Aymen </a:t>
            </a:r>
            <a:r>
              <a:rPr lang="fr-FR" dirty="0" err="1" smtClean="0"/>
              <a:t>Tlili</a:t>
            </a:r>
            <a:r>
              <a:rPr lang="fr-FR" dirty="0" smtClean="0"/>
              <a:t>     (2IDSD1)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76" y="428604"/>
            <a:ext cx="6480048" cy="1752600"/>
          </a:xfrm>
        </p:spPr>
        <p:txBody>
          <a:bodyPr>
            <a:normAutofit/>
          </a:bodyPr>
          <a:lstStyle/>
          <a:p>
            <a:pPr algn="ctr"/>
            <a:r>
              <a:rPr lang="fr-FR" sz="3600" dirty="0" smtClean="0">
                <a:solidFill>
                  <a:srgbClr val="FF0000"/>
                </a:solidFill>
              </a:rPr>
              <a:t>Projet </a:t>
            </a:r>
            <a:r>
              <a:rPr lang="fr-FR" sz="3600" dirty="0" err="1" smtClean="0">
                <a:solidFill>
                  <a:srgbClr val="FF0000"/>
                </a:solidFill>
              </a:rPr>
              <a:t>Deep</a:t>
            </a:r>
            <a:r>
              <a:rPr lang="fr-FR" sz="3600" dirty="0" smtClean="0">
                <a:solidFill>
                  <a:srgbClr val="FF0000"/>
                </a:solidFill>
              </a:rPr>
              <a:t> Learning : </a:t>
            </a:r>
            <a:r>
              <a:rPr lang="fr-FR" sz="3600" dirty="0" smtClean="0">
                <a:solidFill>
                  <a:srgbClr val="FFC000"/>
                </a:solidFill>
              </a:rPr>
              <a:t>Initiation à un </a:t>
            </a:r>
            <a:r>
              <a:rPr lang="fr-FR" sz="3600" dirty="0" err="1" smtClean="0">
                <a:solidFill>
                  <a:srgbClr val="FFC000"/>
                </a:solidFill>
              </a:rPr>
              <a:t>systéme</a:t>
            </a:r>
            <a:r>
              <a:rPr lang="fr-FR" sz="3600" dirty="0" smtClean="0">
                <a:solidFill>
                  <a:srgbClr val="FFC000"/>
                </a:solidFill>
              </a:rPr>
              <a:t> de </a:t>
            </a:r>
            <a:r>
              <a:rPr lang="fr-FR" sz="3600" dirty="0" err="1" smtClean="0">
                <a:solidFill>
                  <a:srgbClr val="FFC000"/>
                </a:solidFill>
              </a:rPr>
              <a:t>recommendation</a:t>
            </a:r>
            <a:endParaRPr lang="en-US" sz="36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err="1" smtClean="0"/>
              <a:t>Recommender</a:t>
            </a:r>
            <a:r>
              <a:rPr lang="fr-FR" dirty="0" smtClean="0"/>
              <a:t> system </a:t>
            </a:r>
            <a:r>
              <a:rPr lang="fr-FR" dirty="0" err="1" smtClean="0"/>
              <a:t>Functionality</a:t>
            </a:r>
            <a:endParaRPr lang="en-US" dirty="0"/>
          </a:p>
        </p:txBody>
      </p:sp>
      <p:pic>
        <p:nvPicPr>
          <p:cNvPr id="12" name="Picture 3" descr="C:\Users\Aymen\Desktop\Neji\How RS work\How Recommender Systems Work (Netflix_Amazon).wav_20220525024224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62919"/>
            <a:ext cx="7467600" cy="4200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0-th </a:t>
            </a:r>
            <a:r>
              <a:rPr lang="fr-FR" dirty="0" err="1" smtClean="0"/>
              <a:t>Approach</a:t>
            </a:r>
            <a:r>
              <a:rPr lang="fr-FR" dirty="0" smtClean="0"/>
              <a:t>: </a:t>
            </a:r>
            <a:endParaRPr lang="en-US" dirty="0"/>
          </a:p>
        </p:txBody>
      </p:sp>
      <p:pic>
        <p:nvPicPr>
          <p:cNvPr id="4" name="Picture 4" descr="C:\Users\Aymen\Desktop\Neji\How RS work\How Recommender Systems Work (Netflix_Amazon).wav_20220525024243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62919"/>
            <a:ext cx="7467600" cy="4200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0-th </a:t>
            </a:r>
            <a:r>
              <a:rPr lang="fr-FR" dirty="0" err="1" smtClean="0"/>
              <a:t>Approach</a:t>
            </a:r>
            <a:r>
              <a:rPr lang="fr-FR" dirty="0" smtClean="0"/>
              <a:t>: </a:t>
            </a:r>
            <a:endParaRPr lang="en-US" dirty="0"/>
          </a:p>
        </p:txBody>
      </p:sp>
      <p:pic>
        <p:nvPicPr>
          <p:cNvPr id="4" name="Picture 5" descr="C:\Users\Aymen\Desktop\Neji\How RS work\How Recommender Systems Work (Netflix_Amazon).wav_2022052502425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62919"/>
            <a:ext cx="7467600" cy="4200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	</a:t>
            </a:r>
            <a:endParaRPr lang="en-US" dirty="0"/>
          </a:p>
        </p:txBody>
      </p:sp>
      <p:pic>
        <p:nvPicPr>
          <p:cNvPr id="4" name="Picture 6" descr="C:\Users\Aymen\Desktop\Neji\How RS work\How Recommender Systems Work (Netflix_Amazon).wav_20220525024323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62919"/>
            <a:ext cx="7467600" cy="420052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42910" y="785794"/>
            <a:ext cx="3313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0-th </a:t>
            </a:r>
            <a:r>
              <a:rPr lang="fr-FR" sz="3600" dirty="0" err="1" smtClean="0"/>
              <a:t>Approach</a:t>
            </a:r>
            <a:r>
              <a:rPr lang="fr-FR" sz="3600" dirty="0" smtClean="0"/>
              <a:t>: </a:t>
            </a:r>
            <a:endParaRPr lang="en-US" sz="3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aseline="30000" dirty="0" smtClean="0"/>
              <a:t>1</a:t>
            </a:r>
            <a:r>
              <a:rPr lang="fr-FR" baseline="30000" dirty="0" smtClean="0"/>
              <a:t>nd</a:t>
            </a:r>
            <a:r>
              <a:rPr lang="fr-FR" dirty="0" smtClean="0"/>
              <a:t> </a:t>
            </a:r>
            <a:r>
              <a:rPr lang="fr-FR" dirty="0" err="1" smtClean="0"/>
              <a:t>Approach</a:t>
            </a:r>
            <a:r>
              <a:rPr lang="fr-FR" dirty="0" smtClean="0"/>
              <a:t> :Content </a:t>
            </a:r>
            <a:r>
              <a:rPr lang="fr-FR" dirty="0" err="1" smtClean="0"/>
              <a:t>Based</a:t>
            </a:r>
            <a:r>
              <a:rPr lang="fr-FR" dirty="0" smtClean="0"/>
              <a:t> </a:t>
            </a:r>
            <a:r>
              <a:rPr lang="fr-FR" dirty="0" err="1" smtClean="0"/>
              <a:t>Recommendation</a:t>
            </a:r>
            <a:endParaRPr lang="en-US" dirty="0"/>
          </a:p>
        </p:txBody>
      </p:sp>
      <p:pic>
        <p:nvPicPr>
          <p:cNvPr id="4" name="Picture 7" descr="C:\Users\Aymen\Desktop\Neji\How RS work\How Recommender Systems Work (Netflix_Amazon).wav_20220525024341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857364"/>
            <a:ext cx="7467600" cy="4200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aseline="30000" dirty="0" smtClean="0"/>
              <a:t>1st</a:t>
            </a:r>
            <a:r>
              <a:rPr lang="fr-FR" dirty="0" smtClean="0"/>
              <a:t> </a:t>
            </a:r>
            <a:r>
              <a:rPr lang="fr-FR" dirty="0" err="1" smtClean="0"/>
              <a:t>Approach</a:t>
            </a:r>
            <a:r>
              <a:rPr lang="fr-FR" dirty="0" smtClean="0"/>
              <a:t> :Content </a:t>
            </a:r>
            <a:r>
              <a:rPr lang="fr-FR" dirty="0" err="1" smtClean="0"/>
              <a:t>Based</a:t>
            </a:r>
            <a:r>
              <a:rPr lang="fr-FR" dirty="0" smtClean="0"/>
              <a:t> </a:t>
            </a:r>
            <a:r>
              <a:rPr lang="fr-FR" dirty="0" err="1" smtClean="0"/>
              <a:t>Recommendation</a:t>
            </a:r>
            <a:endParaRPr lang="en-US" dirty="0"/>
          </a:p>
        </p:txBody>
      </p:sp>
      <p:pic>
        <p:nvPicPr>
          <p:cNvPr id="4" name="Picture 8" descr="C:\Users\Aymen\Desktop\Neji\How RS work\How Recommender Systems Work (Netflix_Amazon).wav_20220525024404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62919"/>
            <a:ext cx="7467600" cy="4200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480"/>
            <a:ext cx="7467600" cy="5554683"/>
          </a:xfrm>
        </p:spPr>
        <p:txBody>
          <a:bodyPr/>
          <a:lstStyle/>
          <a:p>
            <a:r>
              <a:rPr lang="fr-FR" dirty="0" smtClean="0"/>
              <a:t>1st :</a:t>
            </a:r>
            <a:r>
              <a:rPr lang="fr-FR" dirty="0" err="1" smtClean="0"/>
              <a:t>Approach</a:t>
            </a:r>
            <a:r>
              <a:rPr lang="fr-FR" dirty="0" smtClean="0"/>
              <a:t> </a:t>
            </a:r>
            <a:r>
              <a:rPr lang="fr-FR" dirty="0" smtClean="0"/>
              <a:t>:Content </a:t>
            </a:r>
            <a:r>
              <a:rPr lang="fr-FR" dirty="0" err="1" smtClean="0"/>
              <a:t>Based</a:t>
            </a:r>
            <a:r>
              <a:rPr lang="fr-FR" dirty="0" smtClean="0"/>
              <a:t> </a:t>
            </a:r>
            <a:r>
              <a:rPr lang="fr-FR" dirty="0" err="1" smtClean="0"/>
              <a:t>Recommendation</a:t>
            </a:r>
            <a:endParaRPr lang="en-US" dirty="0"/>
          </a:p>
        </p:txBody>
      </p:sp>
      <p:pic>
        <p:nvPicPr>
          <p:cNvPr id="4" name="Picture 9" descr="C:\Users\Aymen\Desktop\Neji\How RS work\How Recommender Systems Work (Netflix_Amazon).wav_2022052502441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214554"/>
            <a:ext cx="6762713" cy="38040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2</a:t>
            </a:r>
            <a:r>
              <a:rPr lang="fr-FR" baseline="30000" dirty="0" smtClean="0"/>
              <a:t>nd</a:t>
            </a:r>
            <a:r>
              <a:rPr lang="fr-FR" dirty="0" smtClean="0"/>
              <a:t> </a:t>
            </a:r>
            <a:r>
              <a:rPr lang="fr-FR" dirty="0" err="1" smtClean="0"/>
              <a:t>Approach</a:t>
            </a:r>
            <a:r>
              <a:rPr lang="fr-FR" dirty="0" smtClean="0"/>
              <a:t>: Content </a:t>
            </a:r>
            <a:r>
              <a:rPr lang="fr-FR" dirty="0" err="1" smtClean="0"/>
              <a:t>based</a:t>
            </a:r>
            <a:r>
              <a:rPr lang="fr-FR" dirty="0" smtClean="0"/>
              <a:t> </a:t>
            </a:r>
            <a:r>
              <a:rPr lang="fr-FR" dirty="0" err="1" smtClean="0"/>
              <a:t>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err="1" smtClean="0"/>
              <a:t>Clustering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Reinforcement</a:t>
            </a:r>
            <a:r>
              <a:rPr lang="fr-FR" dirty="0" smtClean="0"/>
              <a:t> </a:t>
            </a:r>
            <a:r>
              <a:rPr lang="fr-FR" dirty="0" err="1" smtClean="0"/>
              <a:t>learning</a:t>
            </a:r>
            <a:endParaRPr lang="fr-FR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2786058"/>
            <a:ext cx="7467600" cy="1143000"/>
          </a:xfrm>
        </p:spPr>
        <p:txBody>
          <a:bodyPr/>
          <a:lstStyle/>
          <a:p>
            <a:r>
              <a:rPr lang="fr-FR" b="1" dirty="0" smtClean="0">
                <a:solidFill>
                  <a:srgbClr val="FF0000"/>
                </a:solidFill>
              </a:rPr>
              <a:t>Merci Pour votre attention ! 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	      Project </a:t>
            </a:r>
            <a:r>
              <a:rPr lang="fr-FR" dirty="0" err="1" smtClean="0"/>
              <a:t>outline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1643050"/>
            <a:ext cx="8533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Making</a:t>
            </a:r>
            <a:r>
              <a:rPr lang="fr-FR" dirty="0" smtClean="0"/>
              <a:t> a </a:t>
            </a:r>
            <a:r>
              <a:rPr lang="fr-FR" dirty="0" err="1" smtClean="0"/>
              <a:t>Recommender</a:t>
            </a:r>
            <a:r>
              <a:rPr lang="fr-FR" dirty="0" smtClean="0"/>
              <a:t> System . </a:t>
            </a:r>
            <a:r>
              <a:rPr lang="fr-FR" dirty="0" err="1" smtClean="0"/>
              <a:t>What</a:t>
            </a:r>
            <a:r>
              <a:rPr lang="fr-FR" dirty="0" smtClean="0"/>
              <a:t> Questions do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to </a:t>
            </a:r>
            <a:r>
              <a:rPr lang="fr-FR" dirty="0" err="1" smtClean="0"/>
              <a:t>Answer</a:t>
            </a:r>
            <a:r>
              <a:rPr lang="fr-FR" dirty="0" smtClean="0"/>
              <a:t> 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4282" y="2000240"/>
            <a:ext cx="8533170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2400" dirty="0" err="1" smtClean="0"/>
              <a:t>What</a:t>
            </a:r>
            <a:r>
              <a:rPr lang="fr-FR" sz="2400" dirty="0" smtClean="0"/>
              <a:t> </a:t>
            </a:r>
            <a:r>
              <a:rPr lang="fr-FR" sz="2400" dirty="0" err="1" smtClean="0"/>
              <a:t>makes</a:t>
            </a:r>
            <a:r>
              <a:rPr lang="fr-FR" sz="2400" dirty="0" smtClean="0"/>
              <a:t> a User engage in </a:t>
            </a:r>
            <a:r>
              <a:rPr lang="fr-FR" sz="2400" dirty="0" err="1" smtClean="0"/>
              <a:t>clicking</a:t>
            </a:r>
            <a:r>
              <a:rPr lang="fr-FR" sz="2400" dirty="0" smtClean="0"/>
              <a:t> on a Song ?</a:t>
            </a:r>
          </a:p>
          <a:p>
            <a:pPr marL="342900" indent="-342900">
              <a:buFont typeface="+mj-lt"/>
              <a:buAutoNum type="arabicPeriod"/>
            </a:pPr>
            <a:endParaRPr lang="fr-FR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fr-FR" sz="2400" dirty="0" smtClean="0"/>
              <a:t>How </a:t>
            </a:r>
            <a:r>
              <a:rPr lang="fr-FR" sz="2400" dirty="0" err="1" smtClean="0"/>
              <a:t>can</a:t>
            </a:r>
            <a:r>
              <a:rPr lang="fr-FR" sz="2400" dirty="0" smtClean="0"/>
              <a:t> </a:t>
            </a:r>
            <a:r>
              <a:rPr lang="fr-FR" sz="2400" dirty="0" err="1" smtClean="0"/>
              <a:t>we</a:t>
            </a:r>
            <a:r>
              <a:rPr lang="fr-FR" sz="2400" dirty="0" smtClean="0"/>
              <a:t> </a:t>
            </a:r>
            <a:r>
              <a:rPr lang="fr-FR" sz="2400" dirty="0" err="1" smtClean="0"/>
              <a:t>detect</a:t>
            </a:r>
            <a:r>
              <a:rPr lang="fr-FR" sz="2400" dirty="0" smtClean="0"/>
              <a:t> user Habits ?</a:t>
            </a:r>
          </a:p>
          <a:p>
            <a:pPr marL="342900" indent="-342900">
              <a:buFont typeface="+mj-lt"/>
              <a:buAutoNum type="arabicPeriod"/>
            </a:pPr>
            <a:endParaRPr lang="fr-FR" sz="2400" dirty="0"/>
          </a:p>
          <a:p>
            <a:pPr marL="342900" indent="-342900">
              <a:buFont typeface="+mj-lt"/>
              <a:buAutoNum type="arabicPeriod"/>
            </a:pPr>
            <a:r>
              <a:rPr lang="fr-FR" sz="2400" dirty="0" err="1" smtClean="0"/>
              <a:t>What</a:t>
            </a:r>
            <a:r>
              <a:rPr lang="fr-FR" sz="2400" dirty="0" smtClean="0"/>
              <a:t> drives user </a:t>
            </a:r>
            <a:r>
              <a:rPr lang="fr-FR" sz="2400" dirty="0" err="1" smtClean="0"/>
              <a:t>prefrence</a:t>
            </a:r>
            <a:r>
              <a:rPr lang="fr-FR" sz="2400" dirty="0" smtClean="0"/>
              <a:t> ?</a:t>
            </a:r>
          </a:p>
          <a:p>
            <a:pPr marL="342900" indent="-342900">
              <a:buFont typeface="+mj-lt"/>
              <a:buAutoNum type="arabicPeriod"/>
            </a:pPr>
            <a:endParaRPr lang="fr-FR" sz="2400" dirty="0"/>
          </a:p>
          <a:p>
            <a:pPr marL="342900" indent="-342900">
              <a:buFont typeface="+mj-lt"/>
              <a:buAutoNum type="arabicPeriod"/>
            </a:pPr>
            <a:r>
              <a:rPr lang="fr-FR" sz="2400" dirty="0" err="1" smtClean="0"/>
              <a:t>What</a:t>
            </a:r>
            <a:r>
              <a:rPr lang="fr-FR" sz="2400" dirty="0" smtClean="0"/>
              <a:t> drives </a:t>
            </a:r>
            <a:r>
              <a:rPr lang="fr-FR" sz="2400" dirty="0" err="1" smtClean="0"/>
              <a:t>users</a:t>
            </a:r>
            <a:r>
              <a:rPr lang="fr-FR" sz="2400" dirty="0" smtClean="0"/>
              <a:t> to Explore new </a:t>
            </a:r>
            <a:r>
              <a:rPr lang="fr-FR" sz="2400" dirty="0" err="1" smtClean="0"/>
              <a:t>things</a:t>
            </a:r>
            <a:r>
              <a:rPr lang="fr-FR" sz="2400" dirty="0" smtClean="0"/>
              <a:t> ?</a:t>
            </a:r>
          </a:p>
          <a:p>
            <a:pPr marL="342900" indent="-342900">
              <a:buFont typeface="+mj-lt"/>
              <a:buAutoNum type="arabicPeriod"/>
            </a:pPr>
            <a:endParaRPr lang="fr-FR" sz="2400" dirty="0"/>
          </a:p>
          <a:p>
            <a:pPr marL="342900" indent="-342900">
              <a:buFont typeface="+mj-lt"/>
              <a:buAutoNum type="arabicPeriod"/>
            </a:pPr>
            <a:r>
              <a:rPr lang="fr-FR" sz="2400" dirty="0" err="1" smtClean="0"/>
              <a:t>Users</a:t>
            </a:r>
            <a:r>
              <a:rPr lang="fr-FR" sz="2400" dirty="0" smtClean="0"/>
              <a:t> </a:t>
            </a:r>
            <a:r>
              <a:rPr lang="fr-FR" sz="2400" dirty="0" err="1" smtClean="0"/>
              <a:t>only</a:t>
            </a:r>
            <a:r>
              <a:rPr lang="fr-FR" sz="2400" dirty="0" smtClean="0"/>
              <a:t> </a:t>
            </a:r>
            <a:r>
              <a:rPr lang="fr-FR" sz="2400" dirty="0" err="1" smtClean="0"/>
              <a:t>watch</a:t>
            </a:r>
            <a:r>
              <a:rPr lang="fr-FR" sz="2400" dirty="0" smtClean="0"/>
              <a:t> 1% of </a:t>
            </a:r>
            <a:r>
              <a:rPr lang="fr-FR" sz="2400" dirty="0" err="1" smtClean="0"/>
              <a:t>our</a:t>
            </a:r>
            <a:r>
              <a:rPr lang="fr-FR" sz="2400" dirty="0" smtClean="0"/>
              <a:t> Library . how to </a:t>
            </a:r>
            <a:r>
              <a:rPr lang="fr-FR" sz="2400" dirty="0" err="1" smtClean="0"/>
              <a:t>fill</a:t>
            </a:r>
            <a:r>
              <a:rPr lang="fr-FR" sz="2400" dirty="0" smtClean="0"/>
              <a:t> out the </a:t>
            </a:r>
            <a:r>
              <a:rPr lang="fr-FR" sz="2400" dirty="0" err="1" smtClean="0"/>
              <a:t>rest</a:t>
            </a:r>
            <a:r>
              <a:rPr lang="fr-FR" sz="2400" dirty="0" smtClean="0"/>
              <a:t>  of the ratings?</a:t>
            </a:r>
          </a:p>
          <a:p>
            <a:pPr marL="342900" indent="-342900">
              <a:buFont typeface="+mj-lt"/>
              <a:buAutoNum type="arabicPeriod"/>
            </a:pPr>
            <a:endParaRPr lang="fr-FR" sz="2400" dirty="0"/>
          </a:p>
          <a:p>
            <a:pPr marL="342900" indent="-342900">
              <a:buFont typeface="+mj-lt"/>
              <a:buAutoNum type="arabicPeriod"/>
            </a:pPr>
            <a:r>
              <a:rPr lang="fr-FR" sz="2400" dirty="0" smtClean="0"/>
              <a:t>How </a:t>
            </a:r>
            <a:r>
              <a:rPr lang="fr-FR" sz="2400" dirty="0" err="1" smtClean="0"/>
              <a:t>can</a:t>
            </a:r>
            <a:r>
              <a:rPr lang="fr-FR" sz="2400" dirty="0" smtClean="0"/>
              <a:t> the </a:t>
            </a:r>
            <a:r>
              <a:rPr lang="fr-FR" sz="2400" dirty="0" err="1" smtClean="0"/>
              <a:t>problem</a:t>
            </a:r>
            <a:r>
              <a:rPr lang="fr-FR" sz="2400" dirty="0" smtClean="0"/>
              <a:t> </a:t>
            </a:r>
            <a:r>
              <a:rPr lang="fr-FR" sz="2400" dirty="0" err="1" smtClean="0"/>
              <a:t>scale</a:t>
            </a:r>
            <a:r>
              <a:rPr lang="fr-FR" sz="2400" dirty="0" smtClean="0"/>
              <a:t> </a:t>
            </a:r>
            <a:r>
              <a:rPr lang="fr-FR" sz="2400" dirty="0" err="1" smtClean="0"/>
              <a:t>with</a:t>
            </a:r>
            <a:r>
              <a:rPr lang="fr-FR" sz="2400" dirty="0" smtClean="0"/>
              <a:t> time ?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Our data </a:t>
            </a:r>
            <a:endParaRPr lang="en-US" dirty="0"/>
          </a:p>
        </p:txBody>
      </p:sp>
      <p:pic>
        <p:nvPicPr>
          <p:cNvPr id="5" name="Picture 2" descr="C:\Users\Aymen\Desktop\Neji\Youtube Genr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71612"/>
            <a:ext cx="8399364" cy="45720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7467600" cy="1143000"/>
          </a:xfrm>
        </p:spPr>
        <p:txBody>
          <a:bodyPr>
            <a:normAutofit/>
          </a:bodyPr>
          <a:lstStyle/>
          <a:p>
            <a:r>
              <a:rPr lang="fr-FR" dirty="0" smtClean="0"/>
              <a:t>Our </a:t>
            </a:r>
            <a:r>
              <a:rPr lang="fr-FR" dirty="0" err="1" smtClean="0"/>
              <a:t>Scraped</a:t>
            </a:r>
            <a:r>
              <a:rPr lang="fr-FR" dirty="0" smtClean="0"/>
              <a:t> Data (.</a:t>
            </a:r>
            <a:r>
              <a:rPr lang="fr-FR" dirty="0" err="1" smtClean="0"/>
              <a:t>wav</a:t>
            </a:r>
            <a:r>
              <a:rPr lang="fr-FR" dirty="0" smtClean="0"/>
              <a:t> files)</a:t>
            </a:r>
            <a:endParaRPr lang="en-US" dirty="0"/>
          </a:p>
        </p:txBody>
      </p:sp>
      <p:pic>
        <p:nvPicPr>
          <p:cNvPr id="4" name="Picture 2" descr="C:\Users\Aymen\Desktop\Neji\Sample Distribution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44521" y="1600200"/>
            <a:ext cx="3492958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285728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 Solution for the </a:t>
            </a:r>
            <a:r>
              <a:rPr lang="fr-FR" dirty="0" err="1" smtClean="0"/>
              <a:t>imbalanced</a:t>
            </a:r>
            <a:r>
              <a:rPr lang="fr-FR" dirty="0" smtClean="0"/>
              <a:t> data</a:t>
            </a:r>
            <a:endParaRPr lang="en-US" dirty="0"/>
          </a:p>
        </p:txBody>
      </p:sp>
      <p:pic>
        <p:nvPicPr>
          <p:cNvPr id="5" name="Picture 2" descr="C:\Users\Aymen\Desktop\Neji\Stratified Kfold CV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03478" y="1600200"/>
            <a:ext cx="6354670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smtClean="0"/>
              <a:t> </a:t>
            </a:r>
            <a:r>
              <a:rPr lang="fr-FR" dirty="0" err="1" smtClean="0"/>
              <a:t>Traditional</a:t>
            </a:r>
            <a:r>
              <a:rPr lang="fr-FR" dirty="0" smtClean="0"/>
              <a:t> ML </a:t>
            </a:r>
            <a:r>
              <a:rPr lang="fr-FR" dirty="0" err="1" smtClean="0"/>
              <a:t>pre</a:t>
            </a:r>
            <a:r>
              <a:rPr lang="fr-FR" dirty="0" smtClean="0"/>
              <a:t>-</a:t>
            </a:r>
            <a:r>
              <a:rPr lang="fr-FR" dirty="0" err="1" smtClean="0"/>
              <a:t>processing</a:t>
            </a:r>
            <a:r>
              <a:rPr lang="fr-FR" dirty="0" smtClean="0"/>
              <a:t>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Amplitude </a:t>
            </a:r>
            <a:r>
              <a:rPr lang="fr-FR" dirty="0" err="1" smtClean="0"/>
              <a:t>envolope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Spectral </a:t>
            </a:r>
            <a:r>
              <a:rPr lang="fr-FR" dirty="0" err="1" smtClean="0"/>
              <a:t>Centroid</a:t>
            </a:r>
            <a:endParaRPr lang="fr-FR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124" y="1571611"/>
            <a:ext cx="4714876" cy="2334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092" y="4071942"/>
            <a:ext cx="4714908" cy="2786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7467600" cy="5697559"/>
          </a:xfrm>
        </p:spPr>
        <p:txBody>
          <a:bodyPr/>
          <a:lstStyle/>
          <a:p>
            <a:r>
              <a:rPr lang="fr-FR" dirty="0" smtClean="0"/>
              <a:t>0-</a:t>
            </a:r>
            <a:r>
              <a:rPr lang="fr-FR" dirty="0" err="1" smtClean="0"/>
              <a:t>crossing</a:t>
            </a:r>
            <a:r>
              <a:rPr lang="fr-FR" dirty="0" smtClean="0"/>
              <a:t> </a:t>
            </a:r>
            <a:r>
              <a:rPr lang="fr-FR" dirty="0" smtClean="0"/>
              <a:t>rate</a:t>
            </a:r>
          </a:p>
          <a:p>
            <a:endParaRPr lang="fr-FR" dirty="0" smtClean="0"/>
          </a:p>
          <a:p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Spectral Flux</a:t>
            </a:r>
          </a:p>
          <a:p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9058" y="571480"/>
            <a:ext cx="4352932" cy="2214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496" y="3857628"/>
            <a:ext cx="4286280" cy="2703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b="1" u="sng" dirty="0" smtClean="0"/>
              <a:t>GOALS :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-&gt;</a:t>
            </a:r>
            <a:r>
              <a:rPr lang="fr-FR" dirty="0" err="1" smtClean="0"/>
              <a:t>Feature</a:t>
            </a:r>
            <a:r>
              <a:rPr lang="fr-FR" dirty="0" smtClean="0"/>
              <a:t> engineering 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-&gt;STFT</a:t>
            </a:r>
          </a:p>
          <a:p>
            <a:pPr marL="550926" indent="-514350">
              <a:buFont typeface="+mj-lt"/>
              <a:buAutoNum type="arabicPeriod"/>
            </a:pPr>
            <a:r>
              <a:rPr lang="fr-FR" dirty="0" smtClean="0"/>
              <a:t>-&gt; Time and </a:t>
            </a:r>
            <a:r>
              <a:rPr lang="fr-FR" dirty="0" err="1" smtClean="0"/>
              <a:t>Frequency</a:t>
            </a:r>
            <a:r>
              <a:rPr lang="fr-FR" dirty="0" smtClean="0"/>
              <a:t> </a:t>
            </a:r>
            <a:r>
              <a:rPr lang="fr-FR" dirty="0" err="1" smtClean="0"/>
              <a:t>features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14612" y="4071942"/>
            <a:ext cx="3591426" cy="2495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1142984"/>
            <a:ext cx="6954837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94</TotalTime>
  <Words>170</Words>
  <Application>Microsoft Office PowerPoint</Application>
  <PresentationFormat>On-screen Show (4:3)</PresentationFormat>
  <Paragraphs>63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Technic</vt:lpstr>
      <vt:lpstr>Elaboré par :  Aymen Tlili     (2IDSD1)</vt:lpstr>
      <vt:lpstr>       Project outline</vt:lpstr>
      <vt:lpstr>Our data </vt:lpstr>
      <vt:lpstr>Our Scraped Data (.wav files)</vt:lpstr>
      <vt:lpstr> Solution for the imbalanced data</vt:lpstr>
      <vt:lpstr> Traditional ML pre-processing pipeline</vt:lpstr>
      <vt:lpstr>Slide 7</vt:lpstr>
      <vt:lpstr>Slide 8</vt:lpstr>
      <vt:lpstr>Slide 9</vt:lpstr>
      <vt:lpstr>Recommender system Functionality</vt:lpstr>
      <vt:lpstr>0-th Approach: </vt:lpstr>
      <vt:lpstr>0-th Approach: </vt:lpstr>
      <vt:lpstr> </vt:lpstr>
      <vt:lpstr>1nd Approach :Content Based Recommendation</vt:lpstr>
      <vt:lpstr>1st Approach :Content Based Recommendation</vt:lpstr>
      <vt:lpstr>Slide 16</vt:lpstr>
      <vt:lpstr>2nd Approach: Content based filter</vt:lpstr>
      <vt:lpstr>Merci Pour votre attention !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Elaboré par :  Aymen Tlili     (2IDSD1)</dc:title>
  <dc:creator>Aymen</dc:creator>
  <cp:lastModifiedBy>Aymen</cp:lastModifiedBy>
  <cp:revision>11</cp:revision>
  <dcterms:created xsi:type="dcterms:W3CDTF">2022-05-25T06:54:24Z</dcterms:created>
  <dcterms:modified xsi:type="dcterms:W3CDTF">2022-05-25T08:29:18Z</dcterms:modified>
</cp:coreProperties>
</file>