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F5C2"/>
    <a:srgbClr val="E6E6E6"/>
    <a:srgbClr val="F3F3F3"/>
    <a:srgbClr val="FAFAFA"/>
    <a:srgbClr val="D8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92" y="3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BBD5-8B57-4520-8FE2-709D0356EF5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A3A2-06A0-42F4-BA45-85449DEDFD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25075" y="2950653"/>
            <a:ext cx="8597421" cy="30115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7861300"/>
            <a:ext cx="12191998" cy="617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49500" y="0"/>
            <a:ext cx="9842500" cy="863600"/>
          </a:xfrm>
          <a:prstGeom prst="rect">
            <a:avLst/>
          </a:prstGeom>
          <a:gradFill>
            <a:gsLst>
              <a:gs pos="0">
                <a:srgbClr val="8DF5C2"/>
              </a:gs>
              <a:gs pos="100000">
                <a:srgbClr val="8DF5C2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F5C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2349500" cy="6858000"/>
          </a:xfrm>
          <a:prstGeom prst="rect">
            <a:avLst/>
          </a:prstGeom>
          <a:gradFill>
            <a:gsLst>
              <a:gs pos="0">
                <a:srgbClr val="8DF5C2"/>
              </a:gs>
              <a:gs pos="100000">
                <a:srgbClr val="8DF5C2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F5C2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711447" y="1536970"/>
            <a:ext cx="4883153" cy="3229583"/>
          </a:xfrm>
          <a:prstGeom prst="roundRect">
            <a:avLst>
              <a:gd name="adj" fmla="val 2714"/>
            </a:avLst>
          </a:prstGeom>
          <a:solidFill>
            <a:srgbClr val="8DF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à coins arrondis 13"/>
          <p:cNvSpPr/>
          <p:nvPr/>
        </p:nvSpPr>
        <p:spPr>
          <a:xfrm>
            <a:off x="7956546" y="1536970"/>
            <a:ext cx="3784601" cy="2529192"/>
          </a:xfrm>
          <a:prstGeom prst="roundRect">
            <a:avLst>
              <a:gd name="adj" fmla="val 2714"/>
            </a:avLst>
          </a:prstGeom>
          <a:solidFill>
            <a:srgbClr val="8DF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2711448" y="5499994"/>
            <a:ext cx="4883152" cy="1095360"/>
          </a:xfrm>
          <a:prstGeom prst="roundRect">
            <a:avLst>
              <a:gd name="adj" fmla="val 2714"/>
            </a:avLst>
          </a:prstGeom>
          <a:solidFill>
            <a:srgbClr val="8DF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à coins arrondis 15"/>
          <p:cNvSpPr/>
          <p:nvPr/>
        </p:nvSpPr>
        <p:spPr>
          <a:xfrm>
            <a:off x="7956546" y="4739532"/>
            <a:ext cx="3784602" cy="1855822"/>
          </a:xfrm>
          <a:prstGeom prst="roundRect">
            <a:avLst>
              <a:gd name="adj" fmla="val 2714"/>
            </a:avLst>
          </a:prstGeom>
          <a:solidFill>
            <a:srgbClr val="8DF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7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4</cp:revision>
  <dcterms:created xsi:type="dcterms:W3CDTF">2024-10-02T13:15:53Z</dcterms:created>
  <dcterms:modified xsi:type="dcterms:W3CDTF">2024-10-03T12:14:06Z</dcterms:modified>
</cp:coreProperties>
</file>