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1D5D875-5C61-40F7-8267-3D2130A219AB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bischoff</a:t>
            </a:r>
            <a:endParaRPr lang="fr-FR" dirty="0"/>
          </a:p>
          <a:p>
            <a:r>
              <a:rPr lang="fr-FR" dirty="0"/>
              <a:t>Aymeric </a:t>
            </a:r>
            <a:r>
              <a:rPr lang="fr-FR" dirty="0" err="1"/>
              <a:t>lemoine</a:t>
            </a:r>
            <a:endParaRPr lang="fr-FR" dirty="0"/>
          </a:p>
          <a:p>
            <a:r>
              <a:rPr lang="fr-FR" dirty="0"/>
              <a:t>Gabin </a:t>
            </a:r>
            <a:r>
              <a:rPr lang="fr-FR" dirty="0" err="1"/>
              <a:t>ritzenthaler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468312"/>
            <a:ext cx="4496384" cy="22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CE qu’on attend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r>
              <a:rPr lang="fr-FR" dirty="0" err="1" smtClean="0"/>
              <a:t>Résulat</a:t>
            </a:r>
            <a:r>
              <a:rPr lang="fr-FR" dirty="0" smtClean="0"/>
              <a:t> des expériences</a:t>
            </a:r>
          </a:p>
          <a:p>
            <a:r>
              <a:rPr lang="fr-FR" dirty="0" smtClean="0"/>
              <a:t>Explication du circuit </a:t>
            </a:r>
          </a:p>
          <a:p>
            <a:r>
              <a:rPr lang="fr-FR" dirty="0" smtClean="0"/>
              <a:t>Présentation du prototype</a:t>
            </a:r>
          </a:p>
          <a:p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7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 1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0842" y="3143312"/>
            <a:ext cx="6153752" cy="1754061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4046" y="2491366"/>
            <a:ext cx="4172532" cy="3057952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03" y="357090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prototype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66047"/>
            <a:ext cx="4878387" cy="3508593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5335" y="2266046"/>
            <a:ext cx="4678125" cy="3508593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851" y="319769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Enseignement des expériences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Tests effectués</a:t>
            </a:r>
          </a:p>
          <a:p>
            <a:r>
              <a:rPr lang="fr-FR" dirty="0"/>
              <a:t>Réalisation du code</a:t>
            </a:r>
          </a:p>
          <a:p>
            <a:r>
              <a:rPr lang="fr-FR" dirty="0"/>
              <a:t>Bilan de l’équipe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522" y="233853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51</Words>
  <Application>Microsoft Macintosh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Projet SMartpatate</vt:lpstr>
      <vt:lpstr>CE qu’on attend du projet</vt:lpstr>
      <vt:lpstr>Résultats de l’expérience 1</vt:lpstr>
      <vt:lpstr>Présentation du prototype </vt:lpstr>
      <vt:lpstr>Bilan du projet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RITZENTHALER GABIN</dc:creator>
  <cp:lastModifiedBy>LEMOINE AYMERIC</cp:lastModifiedBy>
  <cp:revision>5</cp:revision>
  <dcterms:created xsi:type="dcterms:W3CDTF">2016-11-28T08:31:57Z</dcterms:created>
  <dcterms:modified xsi:type="dcterms:W3CDTF">2016-11-29T09:37:14Z</dcterms:modified>
</cp:coreProperties>
</file>