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1D5D875-5C61-40F7-8267-3D2130A219AB}">
          <p14:sldIdLst>
            <p14:sldId id="256"/>
            <p14:sldId id="260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99" d="100"/>
          <a:sy n="99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</a:t>
            </a:r>
            <a:r>
              <a:rPr lang="fr-FR" dirty="0" err="1"/>
              <a:t>SMartpatate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Julien </a:t>
            </a:r>
            <a:r>
              <a:rPr lang="fr-FR" dirty="0" err="1"/>
              <a:t>bischoff</a:t>
            </a:r>
            <a:endParaRPr lang="fr-FR" dirty="0"/>
          </a:p>
          <a:p>
            <a:r>
              <a:rPr lang="fr-FR" dirty="0"/>
              <a:t>Aymeric </a:t>
            </a:r>
            <a:r>
              <a:rPr lang="fr-FR" dirty="0" err="1"/>
              <a:t>lemoine</a:t>
            </a:r>
            <a:endParaRPr lang="fr-FR" dirty="0"/>
          </a:p>
          <a:p>
            <a:r>
              <a:rPr lang="fr-FR" dirty="0"/>
              <a:t>Gabin </a:t>
            </a:r>
            <a:r>
              <a:rPr lang="fr-FR" dirty="0" err="1"/>
              <a:t>ritzenthaler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4" y="468312"/>
            <a:ext cx="4496384" cy="225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6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CE qu’on attend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Contexte du projet</a:t>
            </a:r>
          </a:p>
          <a:p>
            <a:r>
              <a:rPr lang="fr-FR" smtClean="0"/>
              <a:t>Résultat </a:t>
            </a:r>
            <a:r>
              <a:rPr lang="fr-FR" dirty="0" smtClean="0"/>
              <a:t>des expériences</a:t>
            </a:r>
          </a:p>
          <a:p>
            <a:r>
              <a:rPr lang="fr-FR" dirty="0" smtClean="0"/>
              <a:t>Explication du circuit </a:t>
            </a:r>
          </a:p>
          <a:p>
            <a:r>
              <a:rPr lang="fr-FR" dirty="0" smtClean="0"/>
              <a:t>Présentation du prototype</a:t>
            </a:r>
          </a:p>
          <a:p>
            <a:r>
              <a:rPr lang="fr-FR" dirty="0" smtClean="0"/>
              <a:t>Bilan du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277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de l’expérience 1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6711" y="4020342"/>
            <a:ext cx="6153752" cy="1754061"/>
          </a:xfrm>
        </p:spPr>
      </p:pic>
      <p:pic>
        <p:nvPicPr>
          <p:cNvPr id="8" name="Espace réservé du contenu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44046" y="2491366"/>
            <a:ext cx="4172532" cy="3057952"/>
          </a:xfr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8203" y="357090"/>
            <a:ext cx="2238375" cy="112395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682580" y="2358516"/>
            <a:ext cx="5922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Pourquoi parle-t-on de capteur capacitif ? Déduisez-en quel composant le corps humain remplace dans le montage. Pourquoi le signal diminue-t-il </a:t>
            </a:r>
            <a:r>
              <a:rPr lang="fr-F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528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prototype 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2266047"/>
            <a:ext cx="4878387" cy="3508593"/>
          </a:xfrm>
        </p:spPr>
      </p:pic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45335" y="2266046"/>
            <a:ext cx="4678125" cy="3508593"/>
          </a:xfr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8851" y="319769"/>
            <a:ext cx="22383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8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du projet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Enseignement des expériences</a:t>
            </a:r>
          </a:p>
          <a:p>
            <a:r>
              <a:rPr lang="fr-FR" dirty="0"/>
              <a:t>Problèmes rencontrés</a:t>
            </a:r>
          </a:p>
          <a:p>
            <a:r>
              <a:rPr lang="fr-FR" dirty="0"/>
              <a:t>Tests effectués</a:t>
            </a:r>
          </a:p>
          <a:p>
            <a:r>
              <a:rPr lang="fr-FR" dirty="0"/>
              <a:t>Réalisation du code</a:t>
            </a:r>
          </a:p>
          <a:p>
            <a:r>
              <a:rPr lang="fr-FR" dirty="0"/>
              <a:t>Bilan de l’équipe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9522" y="233853"/>
            <a:ext cx="22383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17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169</TotalTime>
  <Words>56</Words>
  <Application>Microsoft Macintosh PowerPoint</Application>
  <PresentationFormat>Grand écran</PresentationFormat>
  <Paragraphs>19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Trebuchet MS</vt:lpstr>
      <vt:lpstr>Tw Cen MT</vt:lpstr>
      <vt:lpstr>Arial</vt:lpstr>
      <vt:lpstr>Circuit</vt:lpstr>
      <vt:lpstr>Projet SMartpatate</vt:lpstr>
      <vt:lpstr>CE qu’on attend du projet</vt:lpstr>
      <vt:lpstr>Résultats de l’expérience 1</vt:lpstr>
      <vt:lpstr>Présentation du prototype </vt:lpstr>
      <vt:lpstr>Bilan du projet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SMartpatate</dc:title>
  <dc:creator>RITZENTHALER GABIN</dc:creator>
  <cp:lastModifiedBy>LEMOINE AYMERIC</cp:lastModifiedBy>
  <cp:revision>8</cp:revision>
  <dcterms:created xsi:type="dcterms:W3CDTF">2016-11-28T08:31:57Z</dcterms:created>
  <dcterms:modified xsi:type="dcterms:W3CDTF">2016-11-29T11:14:10Z</dcterms:modified>
</cp:coreProperties>
</file>